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Ubuntu"/>
      <p:regular r:id="rId31"/>
      <p:bold r:id="rId32"/>
      <p:italic r:id="rId33"/>
      <p:boldItalic r:id="rId34"/>
    </p:embeddedFont>
    <p:embeddedFont>
      <p:font typeface="Montserrat"/>
      <p:regular r:id="rId35"/>
      <p:bold r:id="rId36"/>
      <p:italic r:id="rId37"/>
      <p:boldItalic r:id="rId38"/>
    </p:embeddedFont>
    <p:embeddedFont>
      <p:font typeface="Montserrat Light"/>
      <p:regular r:id="rId39"/>
      <p:bold r:id="rId40"/>
      <p:italic r:id="rId41"/>
      <p:boldItalic r:id="rId42"/>
    </p:embeddedFont>
    <p:embeddedFont>
      <p:font typeface="Open Sans SemiBold"/>
      <p:regular r:id="rId43"/>
      <p:bold r:id="rId44"/>
      <p:italic r:id="rId45"/>
      <p:boldItalic r:id="rId46"/>
    </p:embeddedFont>
    <p:embeddedFont>
      <p:font typeface="Open Sans ExtraBold"/>
      <p:bold r:id="rId47"/>
      <p:boldItalic r:id="rId48"/>
    </p:embeddedFont>
    <p:embeddedFont>
      <p:font typeface="Open Sans Medium"/>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982C31-69BD-46ED-8CB8-288CDB89A0DE}">
  <a:tblStyle styleId="{CA982C31-69BD-46ED-8CB8-288CDB89A0D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42" Type="http://schemas.openxmlformats.org/officeDocument/2006/relationships/font" Target="fonts/MontserratLight-boldItalic.fntdata"/><Relationship Id="rId41" Type="http://schemas.openxmlformats.org/officeDocument/2006/relationships/font" Target="fonts/MontserratLight-italic.fntdata"/><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ExtraBold-boldItalic.fntdata"/><Relationship Id="rId47" Type="http://schemas.openxmlformats.org/officeDocument/2006/relationships/font" Target="fonts/OpenSansExtraBold-bold.fntdata"/><Relationship Id="rId49" Type="http://schemas.openxmlformats.org/officeDocument/2006/relationships/font" Target="fonts/OpenSa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Ubuntu-regular.fntdata"/><Relationship Id="rId30" Type="http://schemas.openxmlformats.org/officeDocument/2006/relationships/slide" Target="slides/slide23.xml"/><Relationship Id="rId33" Type="http://schemas.openxmlformats.org/officeDocument/2006/relationships/font" Target="fonts/Ubuntu-italic.fntdata"/><Relationship Id="rId32" Type="http://schemas.openxmlformats.org/officeDocument/2006/relationships/font" Target="fonts/Ubuntu-bold.fntdata"/><Relationship Id="rId35" Type="http://schemas.openxmlformats.org/officeDocument/2006/relationships/font" Target="fonts/Montserrat-regular.fntdata"/><Relationship Id="rId34" Type="http://schemas.openxmlformats.org/officeDocument/2006/relationships/font" Target="fonts/Ubuntu-boldItalic.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MontserratLight-regular.fntdata"/><Relationship Id="rId38" Type="http://schemas.openxmlformats.org/officeDocument/2006/relationships/font" Target="fonts/Montserra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OpenSans-regular.fntdata"/><Relationship Id="rId52" Type="http://schemas.openxmlformats.org/officeDocument/2006/relationships/font" Target="fonts/OpenSansMedium-boldItalic.fntdata"/><Relationship Id="rId11" Type="http://schemas.openxmlformats.org/officeDocument/2006/relationships/slide" Target="slides/slide4.xml"/><Relationship Id="rId55" Type="http://schemas.openxmlformats.org/officeDocument/2006/relationships/font" Target="fonts/OpenSans-italic.fntdata"/><Relationship Id="rId10" Type="http://schemas.openxmlformats.org/officeDocument/2006/relationships/slide" Target="slides/slide3.xml"/><Relationship Id="rId54" Type="http://schemas.openxmlformats.org/officeDocument/2006/relationships/font" Target="fonts/Open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pen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9ce123e65f_0_20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9ce123e65f_0_20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9ce123e65f_0_641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9ce123e65f_0_641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9ce123e65f_0_652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9ce123e65f_0_652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9ce123e65f_0_66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39ce123e65f_0_66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9ce123e65f_0_66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9ce123e65f_0_66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9ce123e65f_0_67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39ce123e65f_0_67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9ce123e65f_0_680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39ce123e65f_0_680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9ce123e65f_0_68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39ce123e65f_0_68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9ce123e65f_0_69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39ce123e65f_0_69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9ce123e65f_0_69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39ce123e65f_0_69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9ce123e65f_0_70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39ce123e65f_0_70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9ce123e65f_0_20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9ce123e65f_0_20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9ce123e65f_0_71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39ce123e65f_0_71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9ce123e65f_0_72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39ce123e65f_0_72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9ce123e65f_0_28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39ce123e65f_0_28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39ce123e65f_0_28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39ce123e65f_0_28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ce123e65f_0_59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9ce123e65f_0_59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9ce123e65f_0_60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9ce123e65f_0_60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9ce123e65f_0_60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9ce123e65f_0_60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9ce123e65f_0_616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9ce123e65f_0_616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9ce123e65f_0_62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9ce123e65f_0_62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9ce123e65f_0_62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9ce123e65f_0_62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9ce123e65f_0_636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39ce123e65f_0_636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508002" y="1187851"/>
            <a:ext cx="8127900" cy="1066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a:solidFill>
                  <a:schemeClr val="dk1"/>
                </a:solidFil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55" name="Google Shape;55;p13"/>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u="none" cap="none" strike="noStrike">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508002" y="223498"/>
            <a:ext cx="8127900" cy="35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1" sz="2300">
                <a:solidFill>
                  <a:schemeClr val="lt1"/>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508002" y="1187851"/>
            <a:ext cx="3912900" cy="2697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800">
                <a:solidFill>
                  <a:srgbClr val="57585B"/>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18344" y="1173583"/>
            <a:ext cx="3898800" cy="3278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1" i="1" sz="1600">
                <a:solidFill>
                  <a:srgbClr val="241B54"/>
                </a:solidFill>
                <a:latin typeface="Open Sans"/>
                <a:ea typeface="Open Sans"/>
                <a:cs typeface="Open Sans"/>
                <a:sym typeface="Open Sans"/>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lgn="l">
              <a:spcBef>
                <a:spcPts val="0"/>
              </a:spcBef>
              <a:spcAft>
                <a:spcPts val="0"/>
              </a:spcAft>
              <a:buSzPts val="600"/>
              <a:buNone/>
              <a:defRPr sz="600"/>
            </a:lvl2pPr>
            <a:lvl3pPr lvl="2" algn="l">
              <a:spcBef>
                <a:spcPts val="0"/>
              </a:spcBef>
              <a:spcAft>
                <a:spcPts val="0"/>
              </a:spcAft>
              <a:buSzPts val="600"/>
              <a:buNone/>
              <a:defRPr sz="600"/>
            </a:lvl3pPr>
            <a:lvl4pPr lvl="3" algn="l">
              <a:spcBef>
                <a:spcPts val="0"/>
              </a:spcBef>
              <a:spcAft>
                <a:spcPts val="0"/>
              </a:spcAft>
              <a:buSzPts val="600"/>
              <a:buNone/>
              <a:defRPr sz="600"/>
            </a:lvl4pPr>
            <a:lvl5pPr lvl="4" algn="l">
              <a:spcBef>
                <a:spcPts val="0"/>
              </a:spcBef>
              <a:spcAft>
                <a:spcPts val="0"/>
              </a:spcAft>
              <a:buSzPts val="600"/>
              <a:buNone/>
              <a:defRPr sz="600"/>
            </a:lvl5pPr>
            <a:lvl6pPr lvl="5" algn="l">
              <a:spcBef>
                <a:spcPts val="0"/>
              </a:spcBef>
              <a:spcAft>
                <a:spcPts val="0"/>
              </a:spcAft>
              <a:buSzPts val="600"/>
              <a:buNone/>
              <a:defRPr sz="600"/>
            </a:lvl6pPr>
            <a:lvl7pPr lvl="6" algn="l">
              <a:spcBef>
                <a:spcPts val="0"/>
              </a:spcBef>
              <a:spcAft>
                <a:spcPts val="0"/>
              </a:spcAft>
              <a:buSzPts val="600"/>
              <a:buNone/>
              <a:defRPr sz="600"/>
            </a:lvl7pPr>
            <a:lvl8pPr lvl="7" algn="l">
              <a:spcBef>
                <a:spcPts val="0"/>
              </a:spcBef>
              <a:spcAft>
                <a:spcPts val="0"/>
              </a:spcAft>
              <a:buSzPts val="600"/>
              <a:buNone/>
              <a:defRPr sz="600"/>
            </a:lvl8pPr>
            <a:lvl9pPr lvl="8" algn="l">
              <a:spcBef>
                <a:spcPts val="0"/>
              </a:spcBef>
              <a:spcAft>
                <a:spcPts val="0"/>
              </a:spcAft>
              <a:buSzPts val="600"/>
              <a:buNone/>
              <a:defRPr sz="600"/>
            </a:lvl9pPr>
          </a:lstStyle>
          <a:p/>
        </p:txBody>
      </p:sp>
      <p:sp>
        <p:nvSpPr>
          <p:cNvPr id="62" name="Google Shape;62;p14"/>
          <p:cNvSpPr txBox="1"/>
          <p:nvPr>
            <p:ph idx="12" type="sldNum"/>
          </p:nvPr>
        </p:nvSpPr>
        <p:spPr>
          <a:xfrm>
            <a:off x="8387823" y="4816582"/>
            <a:ext cx="131400" cy="1077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buNone/>
              <a:defRPr b="0" i="0" sz="700">
                <a:solidFill>
                  <a:srgbClr val="683B93"/>
                </a:solidFill>
                <a:latin typeface="Open Sans"/>
                <a:ea typeface="Open Sans"/>
                <a:cs typeface="Open Sans"/>
                <a:sym typeface="Open Sans"/>
              </a:defRPr>
            </a:lvl1pPr>
            <a:lvl2pPr indent="0" lvl="1" marL="12700" marR="0" algn="l">
              <a:lnSpc>
                <a:spcPct val="100000"/>
              </a:lnSpc>
              <a:spcBef>
                <a:spcPts val="0"/>
              </a:spcBef>
              <a:buNone/>
              <a:defRPr b="0" i="0" sz="700">
                <a:solidFill>
                  <a:srgbClr val="683B93"/>
                </a:solidFill>
                <a:latin typeface="Open Sans"/>
                <a:ea typeface="Open Sans"/>
                <a:cs typeface="Open Sans"/>
                <a:sym typeface="Open Sans"/>
              </a:defRPr>
            </a:lvl2pPr>
            <a:lvl3pPr indent="0" lvl="2" marL="12700" marR="0" algn="l">
              <a:lnSpc>
                <a:spcPct val="100000"/>
              </a:lnSpc>
              <a:spcBef>
                <a:spcPts val="0"/>
              </a:spcBef>
              <a:buNone/>
              <a:defRPr b="0" i="0" sz="700">
                <a:solidFill>
                  <a:srgbClr val="683B93"/>
                </a:solidFill>
                <a:latin typeface="Open Sans"/>
                <a:ea typeface="Open Sans"/>
                <a:cs typeface="Open Sans"/>
                <a:sym typeface="Open Sans"/>
              </a:defRPr>
            </a:lvl3pPr>
            <a:lvl4pPr indent="0" lvl="3" marL="12700" marR="0" algn="l">
              <a:lnSpc>
                <a:spcPct val="100000"/>
              </a:lnSpc>
              <a:spcBef>
                <a:spcPts val="0"/>
              </a:spcBef>
              <a:buNone/>
              <a:defRPr b="0" i="0" sz="700">
                <a:solidFill>
                  <a:srgbClr val="683B93"/>
                </a:solidFill>
                <a:latin typeface="Open Sans"/>
                <a:ea typeface="Open Sans"/>
                <a:cs typeface="Open Sans"/>
                <a:sym typeface="Open Sans"/>
              </a:defRPr>
            </a:lvl4pPr>
            <a:lvl5pPr indent="0" lvl="4" marL="12700" marR="0" algn="l">
              <a:lnSpc>
                <a:spcPct val="100000"/>
              </a:lnSpc>
              <a:spcBef>
                <a:spcPts val="0"/>
              </a:spcBef>
              <a:buNone/>
              <a:defRPr b="0" i="0" sz="700">
                <a:solidFill>
                  <a:srgbClr val="683B93"/>
                </a:solidFill>
                <a:latin typeface="Open Sans"/>
                <a:ea typeface="Open Sans"/>
                <a:cs typeface="Open Sans"/>
                <a:sym typeface="Open Sans"/>
              </a:defRPr>
            </a:lvl5pPr>
            <a:lvl6pPr indent="0" lvl="5" marL="12700" marR="0" algn="l">
              <a:lnSpc>
                <a:spcPct val="100000"/>
              </a:lnSpc>
              <a:spcBef>
                <a:spcPts val="0"/>
              </a:spcBef>
              <a:buNone/>
              <a:defRPr b="0" i="0" sz="700">
                <a:solidFill>
                  <a:srgbClr val="683B93"/>
                </a:solidFill>
                <a:latin typeface="Open Sans"/>
                <a:ea typeface="Open Sans"/>
                <a:cs typeface="Open Sans"/>
                <a:sym typeface="Open Sans"/>
              </a:defRPr>
            </a:lvl6pPr>
            <a:lvl7pPr indent="0" lvl="6" marL="12700" marR="0" algn="l">
              <a:lnSpc>
                <a:spcPct val="100000"/>
              </a:lnSpc>
              <a:spcBef>
                <a:spcPts val="0"/>
              </a:spcBef>
              <a:buNone/>
              <a:defRPr b="0" i="0" sz="700">
                <a:solidFill>
                  <a:srgbClr val="683B93"/>
                </a:solidFill>
                <a:latin typeface="Open Sans"/>
                <a:ea typeface="Open Sans"/>
                <a:cs typeface="Open Sans"/>
                <a:sym typeface="Open Sans"/>
              </a:defRPr>
            </a:lvl7pPr>
            <a:lvl8pPr indent="0" lvl="7" marL="12700" marR="0" algn="l">
              <a:lnSpc>
                <a:spcPct val="100000"/>
              </a:lnSpc>
              <a:spcBef>
                <a:spcPts val="0"/>
              </a:spcBef>
              <a:buNone/>
              <a:defRPr b="0" i="0" sz="700">
                <a:solidFill>
                  <a:srgbClr val="683B93"/>
                </a:solidFill>
                <a:latin typeface="Open Sans"/>
                <a:ea typeface="Open Sans"/>
                <a:cs typeface="Open Sans"/>
                <a:sym typeface="Open Sans"/>
              </a:defRPr>
            </a:lvl8pPr>
            <a:lvl9pPr indent="0" lvl="8" marL="12700" marR="0" algn="l">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6"/>
          <p:cNvSpPr txBox="1"/>
          <p:nvPr>
            <p:ph type="title"/>
          </p:nvPr>
        </p:nvSpPr>
        <p:spPr>
          <a:xfrm>
            <a:off x="508002" y="223494"/>
            <a:ext cx="6265500" cy="647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2" name="Google Shape;72;p16"/>
          <p:cNvSpPr txBox="1"/>
          <p:nvPr>
            <p:ph idx="1" type="body"/>
          </p:nvPr>
        </p:nvSpPr>
        <p:spPr>
          <a:xfrm>
            <a:off x="4694341" y="1097476"/>
            <a:ext cx="3902100" cy="1231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1" i="0" sz="1000">
                <a:solidFill>
                  <a:srgbClr val="241B54"/>
                </a:solidFill>
                <a:latin typeface="Open Sans"/>
                <a:ea typeface="Open Sans"/>
                <a:cs typeface="Open Sans"/>
                <a:sym typeface="Open Sans"/>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3" name="Google Shape;73;p16"/>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4" name="Google Shape;74;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5" name="Google Shape;75;p16"/>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6" name="Shape 76"/>
        <p:cNvGrpSpPr/>
        <p:nvPr/>
      </p:nvGrpSpPr>
      <p:grpSpPr>
        <a:xfrm>
          <a:off x="0" y="0"/>
          <a:ext cx="0" cy="0"/>
          <a:chOff x="0" y="0"/>
          <a:chExt cx="0" cy="0"/>
        </a:xfrm>
      </p:grpSpPr>
      <p:sp>
        <p:nvSpPr>
          <p:cNvPr id="77" name="Google Shape;77;p17"/>
          <p:cNvSpPr txBox="1"/>
          <p:nvPr>
            <p:ph type="title"/>
          </p:nvPr>
        </p:nvSpPr>
        <p:spPr>
          <a:xfrm>
            <a:off x="508002" y="223494"/>
            <a:ext cx="6265500" cy="647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8" name="Google Shape;78;p1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79" name="Google Shape;79;p1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0" name="Google Shape;80;p17"/>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1" name="Google Shape;81;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2" name="Google Shape;82;p17"/>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 name="Shape 83"/>
        <p:cNvGrpSpPr/>
        <p:nvPr/>
      </p:nvGrpSpPr>
      <p:grpSpPr>
        <a:xfrm>
          <a:off x="0" y="0"/>
          <a:ext cx="0" cy="0"/>
          <a:chOff x="0" y="0"/>
          <a:chExt cx="0" cy="0"/>
        </a:xfrm>
      </p:grpSpPr>
      <p:sp>
        <p:nvSpPr>
          <p:cNvPr id="84" name="Google Shape;84;p1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5" name="Google Shape;85;p1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0" sz="1000">
                <a:solidFill>
                  <a:srgbClr val="241B54"/>
                </a:solidFill>
                <a:latin typeface="Open Sans"/>
                <a:ea typeface="Open Sans"/>
                <a:cs typeface="Open Sans"/>
                <a:sym typeface="Open Sans"/>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86" name="Google Shape;86;p18"/>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7" name="Google Shape;87;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8" name="Google Shape;88;p18"/>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9" name="Shape 89"/>
        <p:cNvGrpSpPr/>
        <p:nvPr/>
      </p:nvGrpSpPr>
      <p:grpSpPr>
        <a:xfrm>
          <a:off x="0" y="0"/>
          <a:ext cx="0" cy="0"/>
          <a:chOff x="0" y="0"/>
          <a:chExt cx="0" cy="0"/>
        </a:xfrm>
      </p:grpSpPr>
      <p:sp>
        <p:nvSpPr>
          <p:cNvPr id="90" name="Google Shape;90;p19"/>
          <p:cNvSpPr txBox="1"/>
          <p:nvPr>
            <p:ph type="title"/>
          </p:nvPr>
        </p:nvSpPr>
        <p:spPr>
          <a:xfrm>
            <a:off x="508002" y="223494"/>
            <a:ext cx="6265500" cy="647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1" sz="2300">
                <a:solidFill>
                  <a:schemeClr val="lt1"/>
                </a:solidFill>
                <a:latin typeface="Ubuntu"/>
                <a:ea typeface="Ubuntu"/>
                <a:cs typeface="Ubuntu"/>
                <a:sym typeface="Ubuntu"/>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1" name="Google Shape;91;p19"/>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2" name="Google Shape;92;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3" name="Google Shape;93;p19"/>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4" name="Shape 94"/>
        <p:cNvGrpSpPr/>
        <p:nvPr/>
      </p:nvGrpSpPr>
      <p:grpSpPr>
        <a:xfrm>
          <a:off x="0" y="0"/>
          <a:ext cx="0" cy="0"/>
          <a:chOff x="0" y="0"/>
          <a:chExt cx="0" cy="0"/>
        </a:xfrm>
      </p:grpSpPr>
      <p:sp>
        <p:nvSpPr>
          <p:cNvPr id="95" name="Google Shape;95;p2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6" name="Google Shape;96;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97" name="Google Shape;97;p20"/>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1">
            <a:alphaModFix/>
          </a:blip>
          <a:srcRect b="0" l="0" r="0" t="0"/>
          <a:stretch/>
        </p:blipFill>
        <p:spPr>
          <a:xfrm>
            <a:off x="0" y="0"/>
            <a:ext cx="9143362" cy="848927"/>
          </a:xfrm>
          <a:prstGeom prst="rect">
            <a:avLst/>
          </a:prstGeom>
          <a:noFill/>
          <a:ln>
            <a:noFill/>
          </a:ln>
        </p:spPr>
      </p:pic>
      <p:sp>
        <p:nvSpPr>
          <p:cNvPr id="65" name="Google Shape;65;p15"/>
          <p:cNvSpPr txBox="1"/>
          <p:nvPr>
            <p:ph type="title"/>
          </p:nvPr>
        </p:nvSpPr>
        <p:spPr>
          <a:xfrm>
            <a:off x="508002" y="223494"/>
            <a:ext cx="6265500" cy="647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600"/>
              <a:buNone/>
              <a:defRPr b="1" i="1" sz="2300" u="none" cap="none" strike="noStrike">
                <a:solidFill>
                  <a:schemeClr val="lt1"/>
                </a:solidFill>
                <a:latin typeface="Ubuntu"/>
                <a:ea typeface="Ubuntu"/>
                <a:cs typeface="Ubuntu"/>
                <a:sym typeface="Ubuntu"/>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6" name="Google Shape;66;p15"/>
          <p:cNvSpPr txBox="1"/>
          <p:nvPr>
            <p:ph idx="1" type="body"/>
          </p:nvPr>
        </p:nvSpPr>
        <p:spPr>
          <a:xfrm>
            <a:off x="4694341" y="1097476"/>
            <a:ext cx="3902100" cy="12318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600"/>
              <a:buNone/>
              <a:defRPr b="1" i="0" sz="1000" u="none" cap="none" strike="noStrike">
                <a:solidFill>
                  <a:srgbClr val="241B54"/>
                </a:solidFill>
                <a:latin typeface="Open Sans"/>
                <a:ea typeface="Open Sans"/>
                <a:cs typeface="Open Sans"/>
                <a:sym typeface="Open Sans"/>
              </a:defRPr>
            </a:lvl1pPr>
            <a:lvl2pPr indent="-228600" lvl="1" marL="914400" marR="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67" name="Google Shape;67;p15"/>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8" name="Google Shape;68;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69" name="Google Shape;69;p15"/>
          <p:cNvSpPr txBox="1"/>
          <p:nvPr>
            <p:ph idx="12" type="sldNum"/>
          </p:nvPr>
        </p:nvSpPr>
        <p:spPr>
          <a:xfrm>
            <a:off x="8387823" y="4816582"/>
            <a:ext cx="137100" cy="107700"/>
          </a:xfrm>
          <a:prstGeom prst="rect">
            <a:avLst/>
          </a:prstGeom>
          <a:noFill/>
          <a:ln>
            <a:noFill/>
          </a:ln>
        </p:spPr>
        <p:txBody>
          <a:bodyPr anchorCtr="0" anchor="t" bIns="0" lIns="0" spcFirstLastPara="1" rIns="0" wrap="square" tIns="0">
            <a:spAutoFit/>
          </a:bodyPr>
          <a:lstStyle>
            <a:lvl1pPr indent="0" lvl="0" marL="12700">
              <a:lnSpc>
                <a:spcPct val="100000"/>
              </a:lnSpc>
              <a:spcBef>
                <a:spcPts val="0"/>
              </a:spcBef>
              <a:buNone/>
              <a:defRPr b="0" i="0" sz="700">
                <a:solidFill>
                  <a:srgbClr val="683B93"/>
                </a:solidFill>
                <a:latin typeface="Open Sans"/>
                <a:ea typeface="Open Sans"/>
                <a:cs typeface="Open Sans"/>
                <a:sym typeface="Open Sans"/>
              </a:defRPr>
            </a:lvl1pPr>
            <a:lvl2pPr indent="0" lvl="1" marL="12700">
              <a:lnSpc>
                <a:spcPct val="100000"/>
              </a:lnSpc>
              <a:spcBef>
                <a:spcPts val="0"/>
              </a:spcBef>
              <a:buNone/>
              <a:defRPr b="0" i="0" sz="700">
                <a:solidFill>
                  <a:srgbClr val="683B93"/>
                </a:solidFill>
                <a:latin typeface="Open Sans"/>
                <a:ea typeface="Open Sans"/>
                <a:cs typeface="Open Sans"/>
                <a:sym typeface="Open Sans"/>
              </a:defRPr>
            </a:lvl2pPr>
            <a:lvl3pPr indent="0" lvl="2" marL="12700">
              <a:lnSpc>
                <a:spcPct val="100000"/>
              </a:lnSpc>
              <a:spcBef>
                <a:spcPts val="0"/>
              </a:spcBef>
              <a:buNone/>
              <a:defRPr b="0" i="0" sz="700">
                <a:solidFill>
                  <a:srgbClr val="683B93"/>
                </a:solidFill>
                <a:latin typeface="Open Sans"/>
                <a:ea typeface="Open Sans"/>
                <a:cs typeface="Open Sans"/>
                <a:sym typeface="Open Sans"/>
              </a:defRPr>
            </a:lvl3pPr>
            <a:lvl4pPr indent="0" lvl="3" marL="12700">
              <a:lnSpc>
                <a:spcPct val="100000"/>
              </a:lnSpc>
              <a:spcBef>
                <a:spcPts val="0"/>
              </a:spcBef>
              <a:buNone/>
              <a:defRPr b="0" i="0" sz="700">
                <a:solidFill>
                  <a:srgbClr val="683B93"/>
                </a:solidFill>
                <a:latin typeface="Open Sans"/>
                <a:ea typeface="Open Sans"/>
                <a:cs typeface="Open Sans"/>
                <a:sym typeface="Open Sans"/>
              </a:defRPr>
            </a:lvl4pPr>
            <a:lvl5pPr indent="0" lvl="4" marL="12700">
              <a:lnSpc>
                <a:spcPct val="100000"/>
              </a:lnSpc>
              <a:spcBef>
                <a:spcPts val="0"/>
              </a:spcBef>
              <a:buNone/>
              <a:defRPr b="0" i="0" sz="700">
                <a:solidFill>
                  <a:srgbClr val="683B93"/>
                </a:solidFill>
                <a:latin typeface="Open Sans"/>
                <a:ea typeface="Open Sans"/>
                <a:cs typeface="Open Sans"/>
                <a:sym typeface="Open Sans"/>
              </a:defRPr>
            </a:lvl5pPr>
            <a:lvl6pPr indent="0" lvl="5" marL="12700">
              <a:lnSpc>
                <a:spcPct val="100000"/>
              </a:lnSpc>
              <a:spcBef>
                <a:spcPts val="0"/>
              </a:spcBef>
              <a:buNone/>
              <a:defRPr b="0" i="0" sz="700">
                <a:solidFill>
                  <a:srgbClr val="683B93"/>
                </a:solidFill>
                <a:latin typeface="Open Sans"/>
                <a:ea typeface="Open Sans"/>
                <a:cs typeface="Open Sans"/>
                <a:sym typeface="Open Sans"/>
              </a:defRPr>
            </a:lvl6pPr>
            <a:lvl7pPr indent="0" lvl="6" marL="12700">
              <a:lnSpc>
                <a:spcPct val="100000"/>
              </a:lnSpc>
              <a:spcBef>
                <a:spcPts val="0"/>
              </a:spcBef>
              <a:buNone/>
              <a:defRPr b="0" i="0" sz="700">
                <a:solidFill>
                  <a:srgbClr val="683B93"/>
                </a:solidFill>
                <a:latin typeface="Open Sans"/>
                <a:ea typeface="Open Sans"/>
                <a:cs typeface="Open Sans"/>
                <a:sym typeface="Open Sans"/>
              </a:defRPr>
            </a:lvl7pPr>
            <a:lvl8pPr indent="0" lvl="7" marL="12700">
              <a:lnSpc>
                <a:spcPct val="100000"/>
              </a:lnSpc>
              <a:spcBef>
                <a:spcPts val="0"/>
              </a:spcBef>
              <a:buNone/>
              <a:defRPr b="0" i="0" sz="700">
                <a:solidFill>
                  <a:srgbClr val="683B93"/>
                </a:solidFill>
                <a:latin typeface="Open Sans"/>
                <a:ea typeface="Open Sans"/>
                <a:cs typeface="Open Sans"/>
                <a:sym typeface="Open Sans"/>
              </a:defRPr>
            </a:lvl8pPr>
            <a:lvl9pPr indent="0" lvl="8" marL="12700">
              <a:lnSpc>
                <a:spcPct val="100000"/>
              </a:lnSpc>
              <a:spcBef>
                <a:spcPts val="0"/>
              </a:spcBef>
              <a:buNone/>
              <a:defRPr b="0" i="0" sz="700">
                <a:solidFill>
                  <a:srgbClr val="683B93"/>
                </a:solidFill>
                <a:latin typeface="Open Sans"/>
                <a:ea typeface="Open Sans"/>
                <a:cs typeface="Open Sans"/>
                <a:sym typeface="Open Sans"/>
              </a:defRPr>
            </a:lvl9pPr>
          </a:lstStyle>
          <a:p>
            <a:pPr indent="0" lvl="0" marL="127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10.png"/><Relationship Id="rId21" Type="http://schemas.openxmlformats.org/officeDocument/2006/relationships/image" Target="../media/image15.png"/><Relationship Id="rId24" Type="http://schemas.openxmlformats.org/officeDocument/2006/relationships/image" Target="../media/image11.png"/><Relationship Id="rId23"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9.png"/><Relationship Id="rId26" Type="http://schemas.openxmlformats.org/officeDocument/2006/relationships/image" Target="../media/image32.png"/><Relationship Id="rId25" Type="http://schemas.openxmlformats.org/officeDocument/2006/relationships/image" Target="../media/image12.png"/><Relationship Id="rId28" Type="http://schemas.openxmlformats.org/officeDocument/2006/relationships/image" Target="../media/image62.png"/><Relationship Id="rId27"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9.png"/><Relationship Id="rId29" Type="http://schemas.openxmlformats.org/officeDocument/2006/relationships/image" Target="../media/image52.png"/><Relationship Id="rId7" Type="http://schemas.openxmlformats.org/officeDocument/2006/relationships/image" Target="../media/image6.png"/><Relationship Id="rId8" Type="http://schemas.openxmlformats.org/officeDocument/2006/relationships/image" Target="../media/image2.png"/><Relationship Id="rId11" Type="http://schemas.openxmlformats.org/officeDocument/2006/relationships/image" Target="../media/image37.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48.png"/><Relationship Id="rId15" Type="http://schemas.openxmlformats.org/officeDocument/2006/relationships/image" Target="../media/image22.png"/><Relationship Id="rId14" Type="http://schemas.openxmlformats.org/officeDocument/2006/relationships/image" Target="../media/image5.png"/><Relationship Id="rId17" Type="http://schemas.openxmlformats.org/officeDocument/2006/relationships/image" Target="../media/image25.png"/><Relationship Id="rId16" Type="http://schemas.openxmlformats.org/officeDocument/2006/relationships/image" Target="../media/image27.png"/><Relationship Id="rId19" Type="http://schemas.openxmlformats.org/officeDocument/2006/relationships/image" Target="../media/image8.png"/><Relationship Id="rId18" Type="http://schemas.openxmlformats.org/officeDocument/2006/relationships/image" Target="../media/image7.png"/></Relationships>
</file>

<file path=ppt/slides/_rels/slide10.xml.rels><?xml version="1.0" encoding="UTF-8" standalone="yes"?><Relationships xmlns="http://schemas.openxmlformats.org/package/2006/relationships"><Relationship Id="rId20" Type="http://schemas.openxmlformats.org/officeDocument/2006/relationships/image" Target="../media/image163.png"/><Relationship Id="rId22" Type="http://schemas.openxmlformats.org/officeDocument/2006/relationships/image" Target="../media/image72.png"/><Relationship Id="rId21" Type="http://schemas.openxmlformats.org/officeDocument/2006/relationships/image" Target="../media/image171.png"/><Relationship Id="rId24" Type="http://schemas.openxmlformats.org/officeDocument/2006/relationships/image" Target="../media/image52.png"/><Relationship Id="rId23" Type="http://schemas.openxmlformats.org/officeDocument/2006/relationships/image" Target="../media/image160.pn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26.png"/><Relationship Id="rId4" Type="http://schemas.openxmlformats.org/officeDocument/2006/relationships/image" Target="../media/image60.png"/><Relationship Id="rId9" Type="http://schemas.openxmlformats.org/officeDocument/2006/relationships/image" Target="../media/image162.png"/><Relationship Id="rId5" Type="http://schemas.openxmlformats.org/officeDocument/2006/relationships/image" Target="../media/image145.png"/><Relationship Id="rId6" Type="http://schemas.openxmlformats.org/officeDocument/2006/relationships/image" Target="../media/image157.png"/><Relationship Id="rId7" Type="http://schemas.openxmlformats.org/officeDocument/2006/relationships/image" Target="../media/image147.png"/><Relationship Id="rId8" Type="http://schemas.openxmlformats.org/officeDocument/2006/relationships/image" Target="../media/image150.png"/><Relationship Id="rId11" Type="http://schemas.openxmlformats.org/officeDocument/2006/relationships/image" Target="../media/image165.png"/><Relationship Id="rId10" Type="http://schemas.openxmlformats.org/officeDocument/2006/relationships/image" Target="../media/image156.png"/><Relationship Id="rId13" Type="http://schemas.openxmlformats.org/officeDocument/2006/relationships/image" Target="../media/image153.png"/><Relationship Id="rId12" Type="http://schemas.openxmlformats.org/officeDocument/2006/relationships/image" Target="../media/image154.png"/><Relationship Id="rId15" Type="http://schemas.openxmlformats.org/officeDocument/2006/relationships/image" Target="../media/image155.png"/><Relationship Id="rId14" Type="http://schemas.openxmlformats.org/officeDocument/2006/relationships/image" Target="../media/image152.png"/><Relationship Id="rId17" Type="http://schemas.openxmlformats.org/officeDocument/2006/relationships/image" Target="../media/image161.png"/><Relationship Id="rId16" Type="http://schemas.openxmlformats.org/officeDocument/2006/relationships/image" Target="../media/image164.png"/><Relationship Id="rId19" Type="http://schemas.openxmlformats.org/officeDocument/2006/relationships/image" Target="../media/image170.png"/><Relationship Id="rId18" Type="http://schemas.openxmlformats.org/officeDocument/2006/relationships/image" Target="../media/image1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4.png"/><Relationship Id="rId4" Type="http://schemas.openxmlformats.org/officeDocument/2006/relationships/image" Target="../media/image60.png"/><Relationship Id="rId9" Type="http://schemas.openxmlformats.org/officeDocument/2006/relationships/image" Target="../media/image192.png"/><Relationship Id="rId5" Type="http://schemas.openxmlformats.org/officeDocument/2006/relationships/image" Target="../media/image166.png"/><Relationship Id="rId6" Type="http://schemas.openxmlformats.org/officeDocument/2006/relationships/image" Target="../media/image177.png"/><Relationship Id="rId7" Type="http://schemas.openxmlformats.org/officeDocument/2006/relationships/image" Target="../media/image172.png"/><Relationship Id="rId8" Type="http://schemas.openxmlformats.org/officeDocument/2006/relationships/image" Target="../media/image167.png"/><Relationship Id="rId11" Type="http://schemas.openxmlformats.org/officeDocument/2006/relationships/image" Target="../media/image169.png"/><Relationship Id="rId10" Type="http://schemas.openxmlformats.org/officeDocument/2006/relationships/image" Target="../media/image176.png"/><Relationship Id="rId13" Type="http://schemas.openxmlformats.org/officeDocument/2006/relationships/image" Target="../media/image72.png"/><Relationship Id="rId12" Type="http://schemas.openxmlformats.org/officeDocument/2006/relationships/image" Target="../media/image168.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01.png"/><Relationship Id="rId4" Type="http://schemas.openxmlformats.org/officeDocument/2006/relationships/image" Target="../media/image60.png"/><Relationship Id="rId9" Type="http://schemas.openxmlformats.org/officeDocument/2006/relationships/image" Target="../media/image52.png"/><Relationship Id="rId5" Type="http://schemas.openxmlformats.org/officeDocument/2006/relationships/image" Target="../media/image181.jpg"/><Relationship Id="rId6" Type="http://schemas.openxmlformats.org/officeDocument/2006/relationships/image" Target="../media/image173.png"/><Relationship Id="rId7" Type="http://schemas.openxmlformats.org/officeDocument/2006/relationships/image" Target="../media/image174.png"/><Relationship Id="rId8" Type="http://schemas.openxmlformats.org/officeDocument/2006/relationships/image" Target="../media/image72.png"/></Relationships>
</file>

<file path=ppt/slides/_rels/slide13.xml.rels><?xml version="1.0" encoding="UTF-8" standalone="yes"?><Relationships xmlns="http://schemas.openxmlformats.org/package/2006/relationships"><Relationship Id="rId20" Type="http://schemas.openxmlformats.org/officeDocument/2006/relationships/image" Target="../media/image198.png"/><Relationship Id="rId22" Type="http://schemas.openxmlformats.org/officeDocument/2006/relationships/image" Target="../media/image202.png"/><Relationship Id="rId21" Type="http://schemas.openxmlformats.org/officeDocument/2006/relationships/image" Target="../media/image195.png"/><Relationship Id="rId24" Type="http://schemas.openxmlformats.org/officeDocument/2006/relationships/image" Target="../media/image206.png"/><Relationship Id="rId23" Type="http://schemas.openxmlformats.org/officeDocument/2006/relationships/image" Target="../media/image22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0.png"/><Relationship Id="rId4" Type="http://schemas.openxmlformats.org/officeDocument/2006/relationships/image" Target="../media/image60.png"/><Relationship Id="rId9" Type="http://schemas.openxmlformats.org/officeDocument/2006/relationships/image" Target="../media/image180.png"/><Relationship Id="rId26" Type="http://schemas.openxmlformats.org/officeDocument/2006/relationships/image" Target="../media/image72.png"/><Relationship Id="rId25" Type="http://schemas.openxmlformats.org/officeDocument/2006/relationships/image" Target="../media/image197.png"/><Relationship Id="rId27" Type="http://schemas.openxmlformats.org/officeDocument/2006/relationships/image" Target="../media/image52.png"/><Relationship Id="rId5" Type="http://schemas.openxmlformats.org/officeDocument/2006/relationships/image" Target="../media/image175.png"/><Relationship Id="rId6" Type="http://schemas.openxmlformats.org/officeDocument/2006/relationships/image" Target="../media/image179.png"/><Relationship Id="rId7" Type="http://schemas.openxmlformats.org/officeDocument/2006/relationships/image" Target="../media/image183.png"/><Relationship Id="rId8" Type="http://schemas.openxmlformats.org/officeDocument/2006/relationships/image" Target="../media/image185.png"/><Relationship Id="rId11" Type="http://schemas.openxmlformats.org/officeDocument/2006/relationships/image" Target="../media/image184.png"/><Relationship Id="rId10" Type="http://schemas.openxmlformats.org/officeDocument/2006/relationships/image" Target="../media/image178.png"/><Relationship Id="rId13" Type="http://schemas.openxmlformats.org/officeDocument/2006/relationships/image" Target="../media/image182.png"/><Relationship Id="rId12" Type="http://schemas.openxmlformats.org/officeDocument/2006/relationships/image" Target="../media/image191.png"/><Relationship Id="rId15" Type="http://schemas.openxmlformats.org/officeDocument/2006/relationships/image" Target="../media/image190.png"/><Relationship Id="rId14" Type="http://schemas.openxmlformats.org/officeDocument/2006/relationships/image" Target="../media/image186.png"/><Relationship Id="rId17" Type="http://schemas.openxmlformats.org/officeDocument/2006/relationships/image" Target="../media/image187.png"/><Relationship Id="rId16" Type="http://schemas.openxmlformats.org/officeDocument/2006/relationships/image" Target="../media/image189.png"/><Relationship Id="rId19" Type="http://schemas.openxmlformats.org/officeDocument/2006/relationships/image" Target="../media/image188.png"/><Relationship Id="rId18" Type="http://schemas.openxmlformats.org/officeDocument/2006/relationships/image" Target="../media/image1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27.png"/><Relationship Id="rId4" Type="http://schemas.openxmlformats.org/officeDocument/2006/relationships/image" Target="../media/image60.png"/><Relationship Id="rId9" Type="http://schemas.openxmlformats.org/officeDocument/2006/relationships/image" Target="../media/image199.png"/><Relationship Id="rId5" Type="http://schemas.openxmlformats.org/officeDocument/2006/relationships/image" Target="../media/image203.png"/><Relationship Id="rId6" Type="http://schemas.openxmlformats.org/officeDocument/2006/relationships/image" Target="../media/image200.png"/><Relationship Id="rId7" Type="http://schemas.openxmlformats.org/officeDocument/2006/relationships/image" Target="../media/image204.png"/><Relationship Id="rId8" Type="http://schemas.openxmlformats.org/officeDocument/2006/relationships/image" Target="../media/image205.png"/><Relationship Id="rId11" Type="http://schemas.openxmlformats.org/officeDocument/2006/relationships/image" Target="../media/image52.png"/><Relationship Id="rId10"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1.png"/><Relationship Id="rId4" Type="http://schemas.openxmlformats.org/officeDocument/2006/relationships/image" Target="../media/image60.png"/><Relationship Id="rId9" Type="http://schemas.openxmlformats.org/officeDocument/2006/relationships/image" Target="../media/image219.png"/><Relationship Id="rId5" Type="http://schemas.openxmlformats.org/officeDocument/2006/relationships/image" Target="../media/image208.jpg"/><Relationship Id="rId6" Type="http://schemas.openxmlformats.org/officeDocument/2006/relationships/image" Target="../media/image207.png"/><Relationship Id="rId7" Type="http://schemas.openxmlformats.org/officeDocument/2006/relationships/image" Target="../media/image209.png"/><Relationship Id="rId8" Type="http://schemas.openxmlformats.org/officeDocument/2006/relationships/image" Target="../media/image214.png"/><Relationship Id="rId11" Type="http://schemas.openxmlformats.org/officeDocument/2006/relationships/image" Target="../media/image211.png"/><Relationship Id="rId10" Type="http://schemas.openxmlformats.org/officeDocument/2006/relationships/image" Target="../media/image212.png"/><Relationship Id="rId13" Type="http://schemas.openxmlformats.org/officeDocument/2006/relationships/image" Target="../media/image213.png"/><Relationship Id="rId12" Type="http://schemas.openxmlformats.org/officeDocument/2006/relationships/image" Target="../media/image217.png"/><Relationship Id="rId15" Type="http://schemas.openxmlformats.org/officeDocument/2006/relationships/image" Target="../media/image216.png"/><Relationship Id="rId14" Type="http://schemas.openxmlformats.org/officeDocument/2006/relationships/image" Target="../media/image224.png"/><Relationship Id="rId17" Type="http://schemas.openxmlformats.org/officeDocument/2006/relationships/image" Target="../media/image52.png"/><Relationship Id="rId16"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29.png"/><Relationship Id="rId4" Type="http://schemas.openxmlformats.org/officeDocument/2006/relationships/image" Target="../media/image60.png"/><Relationship Id="rId9" Type="http://schemas.openxmlformats.org/officeDocument/2006/relationships/image" Target="../media/image218.png"/><Relationship Id="rId5" Type="http://schemas.openxmlformats.org/officeDocument/2006/relationships/image" Target="../media/image215.png"/><Relationship Id="rId6" Type="http://schemas.openxmlformats.org/officeDocument/2006/relationships/image" Target="../media/image72.png"/><Relationship Id="rId7" Type="http://schemas.openxmlformats.org/officeDocument/2006/relationships/image" Target="../media/image222.png"/><Relationship Id="rId8" Type="http://schemas.openxmlformats.org/officeDocument/2006/relationships/image" Target="../media/image221.png"/><Relationship Id="rId11" Type="http://schemas.openxmlformats.org/officeDocument/2006/relationships/image" Target="../media/image231.png"/><Relationship Id="rId10" Type="http://schemas.openxmlformats.org/officeDocument/2006/relationships/image" Target="../media/image223.png"/><Relationship Id="rId13" Type="http://schemas.openxmlformats.org/officeDocument/2006/relationships/image" Target="../media/image232.jpg"/><Relationship Id="rId12" Type="http://schemas.openxmlformats.org/officeDocument/2006/relationships/image" Target="../media/image239.jpg"/><Relationship Id="rId15" Type="http://schemas.openxmlformats.org/officeDocument/2006/relationships/image" Target="../media/image230.jpg"/><Relationship Id="rId14" Type="http://schemas.openxmlformats.org/officeDocument/2006/relationships/image" Target="../media/image226.jpg"/><Relationship Id="rId17" Type="http://schemas.openxmlformats.org/officeDocument/2006/relationships/image" Target="../media/image228.jpg"/><Relationship Id="rId16" Type="http://schemas.openxmlformats.org/officeDocument/2006/relationships/image" Target="../media/image225.jpg"/><Relationship Id="rId18"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7.png"/><Relationship Id="rId4" Type="http://schemas.openxmlformats.org/officeDocument/2006/relationships/image" Target="../media/image60.png"/><Relationship Id="rId9" Type="http://schemas.openxmlformats.org/officeDocument/2006/relationships/image" Target="../media/image234.png"/><Relationship Id="rId5" Type="http://schemas.openxmlformats.org/officeDocument/2006/relationships/image" Target="../media/image233.png"/><Relationship Id="rId6" Type="http://schemas.openxmlformats.org/officeDocument/2006/relationships/image" Target="../media/image236.png"/><Relationship Id="rId7" Type="http://schemas.openxmlformats.org/officeDocument/2006/relationships/image" Target="../media/image235.jpg"/><Relationship Id="rId8" Type="http://schemas.openxmlformats.org/officeDocument/2006/relationships/image" Target="../media/image229.png"/><Relationship Id="rId11" Type="http://schemas.openxmlformats.org/officeDocument/2006/relationships/image" Target="../media/image52.png"/><Relationship Id="rId10"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0.png"/><Relationship Id="rId4" Type="http://schemas.openxmlformats.org/officeDocument/2006/relationships/image" Target="../media/image60.png"/><Relationship Id="rId9" Type="http://schemas.openxmlformats.org/officeDocument/2006/relationships/image" Target="../media/image331.jpg"/><Relationship Id="rId5" Type="http://schemas.openxmlformats.org/officeDocument/2006/relationships/image" Target="../media/image242.png"/><Relationship Id="rId6" Type="http://schemas.openxmlformats.org/officeDocument/2006/relationships/image" Target="../media/image245.png"/><Relationship Id="rId7" Type="http://schemas.openxmlformats.org/officeDocument/2006/relationships/image" Target="../media/image238.png"/><Relationship Id="rId8" Type="http://schemas.openxmlformats.org/officeDocument/2006/relationships/image" Target="../media/image240.png"/><Relationship Id="rId11" Type="http://schemas.openxmlformats.org/officeDocument/2006/relationships/image" Target="../media/image237.png"/><Relationship Id="rId10" Type="http://schemas.openxmlformats.org/officeDocument/2006/relationships/image" Target="../media/image246.png"/><Relationship Id="rId13" Type="http://schemas.openxmlformats.org/officeDocument/2006/relationships/image" Target="../media/image52.png"/><Relationship Id="rId12" Type="http://schemas.openxmlformats.org/officeDocument/2006/relationships/image" Target="../media/image72.png"/></Relationships>
</file>

<file path=ppt/slides/_rels/slide19.xml.rels><?xml version="1.0" encoding="UTF-8" standalone="yes"?><Relationships xmlns="http://schemas.openxmlformats.org/package/2006/relationships"><Relationship Id="rId20" Type="http://schemas.openxmlformats.org/officeDocument/2006/relationships/image" Target="../media/image260.png"/><Relationship Id="rId22" Type="http://schemas.openxmlformats.org/officeDocument/2006/relationships/image" Target="../media/image267.png"/><Relationship Id="rId21" Type="http://schemas.openxmlformats.org/officeDocument/2006/relationships/image" Target="../media/image255.png"/><Relationship Id="rId24" Type="http://schemas.openxmlformats.org/officeDocument/2006/relationships/image" Target="../media/image258.png"/><Relationship Id="rId23" Type="http://schemas.openxmlformats.org/officeDocument/2006/relationships/image" Target="../media/image264.png"/><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263.png"/><Relationship Id="rId9" Type="http://schemas.openxmlformats.org/officeDocument/2006/relationships/image" Target="../media/image243.png"/><Relationship Id="rId26" Type="http://schemas.openxmlformats.org/officeDocument/2006/relationships/image" Target="../media/image266.png"/><Relationship Id="rId25" Type="http://schemas.openxmlformats.org/officeDocument/2006/relationships/image" Target="../media/image262.png"/><Relationship Id="rId28" Type="http://schemas.openxmlformats.org/officeDocument/2006/relationships/image" Target="../media/image269.png"/><Relationship Id="rId27" Type="http://schemas.openxmlformats.org/officeDocument/2006/relationships/image" Target="../media/image265.png"/><Relationship Id="rId5" Type="http://schemas.openxmlformats.org/officeDocument/2006/relationships/image" Target="../media/image60.png"/><Relationship Id="rId6" Type="http://schemas.openxmlformats.org/officeDocument/2006/relationships/image" Target="../media/image72.png"/><Relationship Id="rId29" Type="http://schemas.openxmlformats.org/officeDocument/2006/relationships/image" Target="../media/image268.png"/><Relationship Id="rId7" Type="http://schemas.openxmlformats.org/officeDocument/2006/relationships/image" Target="../media/image244.png"/><Relationship Id="rId8" Type="http://schemas.openxmlformats.org/officeDocument/2006/relationships/image" Target="../media/image247.png"/><Relationship Id="rId31" Type="http://schemas.openxmlformats.org/officeDocument/2006/relationships/image" Target="../media/image270.png"/><Relationship Id="rId30" Type="http://schemas.openxmlformats.org/officeDocument/2006/relationships/image" Target="../media/image271.png"/><Relationship Id="rId11" Type="http://schemas.openxmlformats.org/officeDocument/2006/relationships/image" Target="../media/image248.png"/><Relationship Id="rId10" Type="http://schemas.openxmlformats.org/officeDocument/2006/relationships/image" Target="../media/image261.png"/><Relationship Id="rId32" Type="http://schemas.openxmlformats.org/officeDocument/2006/relationships/image" Target="../media/image52.png"/><Relationship Id="rId13" Type="http://schemas.openxmlformats.org/officeDocument/2006/relationships/image" Target="../media/image249.png"/><Relationship Id="rId12" Type="http://schemas.openxmlformats.org/officeDocument/2006/relationships/image" Target="../media/image256.png"/><Relationship Id="rId15" Type="http://schemas.openxmlformats.org/officeDocument/2006/relationships/image" Target="../media/image250.png"/><Relationship Id="rId14" Type="http://schemas.openxmlformats.org/officeDocument/2006/relationships/image" Target="../media/image252.png"/><Relationship Id="rId17" Type="http://schemas.openxmlformats.org/officeDocument/2006/relationships/image" Target="../media/image254.png"/><Relationship Id="rId16" Type="http://schemas.openxmlformats.org/officeDocument/2006/relationships/image" Target="../media/image251.png"/><Relationship Id="rId19" Type="http://schemas.openxmlformats.org/officeDocument/2006/relationships/image" Target="../media/image259.png"/><Relationship Id="rId18" Type="http://schemas.openxmlformats.org/officeDocument/2006/relationships/image" Target="../media/image257.png"/></Relationships>
</file>

<file path=ppt/slides/_rels/slide2.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10.png"/><Relationship Id="rId21" Type="http://schemas.openxmlformats.org/officeDocument/2006/relationships/image" Target="../media/image15.png"/><Relationship Id="rId24" Type="http://schemas.openxmlformats.org/officeDocument/2006/relationships/image" Target="../media/image11.png"/><Relationship Id="rId23"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9.png"/><Relationship Id="rId26" Type="http://schemas.openxmlformats.org/officeDocument/2006/relationships/image" Target="../media/image32.png"/><Relationship Id="rId25" Type="http://schemas.openxmlformats.org/officeDocument/2006/relationships/image" Target="../media/image12.png"/><Relationship Id="rId28" Type="http://schemas.openxmlformats.org/officeDocument/2006/relationships/image" Target="../media/image52.png"/><Relationship Id="rId27"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9.png"/><Relationship Id="rId7" Type="http://schemas.openxmlformats.org/officeDocument/2006/relationships/image" Target="../media/image6.png"/><Relationship Id="rId8" Type="http://schemas.openxmlformats.org/officeDocument/2006/relationships/image" Target="../media/image2.png"/><Relationship Id="rId11" Type="http://schemas.openxmlformats.org/officeDocument/2006/relationships/image" Target="../media/image37.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48.png"/><Relationship Id="rId15" Type="http://schemas.openxmlformats.org/officeDocument/2006/relationships/image" Target="../media/image22.png"/><Relationship Id="rId14" Type="http://schemas.openxmlformats.org/officeDocument/2006/relationships/image" Target="../media/image5.png"/><Relationship Id="rId17" Type="http://schemas.openxmlformats.org/officeDocument/2006/relationships/image" Target="../media/image25.png"/><Relationship Id="rId16" Type="http://schemas.openxmlformats.org/officeDocument/2006/relationships/image" Target="../media/image27.png"/><Relationship Id="rId19" Type="http://schemas.openxmlformats.org/officeDocument/2006/relationships/image" Target="../media/image8.png"/><Relationship Id="rId18" Type="http://schemas.openxmlformats.org/officeDocument/2006/relationships/image" Target="../media/image7.png"/></Relationships>
</file>

<file path=ppt/slides/_rels/slide20.xml.rels><?xml version="1.0" encoding="UTF-8" standalone="yes"?><Relationships xmlns="http://schemas.openxmlformats.org/package/2006/relationships"><Relationship Id="rId20" Type="http://schemas.openxmlformats.org/officeDocument/2006/relationships/image" Target="../media/image72.png"/><Relationship Id="rId21" Type="http://schemas.openxmlformats.org/officeDocument/2006/relationships/image" Target="../media/image52.png"/><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294.png"/><Relationship Id="rId9" Type="http://schemas.openxmlformats.org/officeDocument/2006/relationships/image" Target="../media/image278.png"/><Relationship Id="rId5" Type="http://schemas.openxmlformats.org/officeDocument/2006/relationships/image" Target="../media/image60.png"/><Relationship Id="rId6" Type="http://schemas.openxmlformats.org/officeDocument/2006/relationships/image" Target="../media/image281.png"/><Relationship Id="rId7" Type="http://schemas.openxmlformats.org/officeDocument/2006/relationships/image" Target="../media/image275.png"/><Relationship Id="rId8" Type="http://schemas.openxmlformats.org/officeDocument/2006/relationships/image" Target="../media/image272.png"/><Relationship Id="rId11" Type="http://schemas.openxmlformats.org/officeDocument/2006/relationships/image" Target="../media/image277.png"/><Relationship Id="rId10" Type="http://schemas.openxmlformats.org/officeDocument/2006/relationships/image" Target="../media/image276.png"/><Relationship Id="rId13" Type="http://schemas.openxmlformats.org/officeDocument/2006/relationships/image" Target="../media/image282.png"/><Relationship Id="rId12" Type="http://schemas.openxmlformats.org/officeDocument/2006/relationships/image" Target="../media/image274.png"/><Relationship Id="rId15" Type="http://schemas.openxmlformats.org/officeDocument/2006/relationships/image" Target="../media/image279.png"/><Relationship Id="rId14" Type="http://schemas.openxmlformats.org/officeDocument/2006/relationships/image" Target="../media/image280.png"/><Relationship Id="rId17" Type="http://schemas.openxmlformats.org/officeDocument/2006/relationships/image" Target="../media/image285.png"/><Relationship Id="rId16" Type="http://schemas.openxmlformats.org/officeDocument/2006/relationships/image" Target="../media/image293.png"/><Relationship Id="rId19" Type="http://schemas.openxmlformats.org/officeDocument/2006/relationships/image" Target="../media/image288.png"/><Relationship Id="rId18" Type="http://schemas.openxmlformats.org/officeDocument/2006/relationships/image" Target="../media/image2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84.jpg"/><Relationship Id="rId4" Type="http://schemas.openxmlformats.org/officeDocument/2006/relationships/image" Target="../media/image55.png"/><Relationship Id="rId9" Type="http://schemas.openxmlformats.org/officeDocument/2006/relationships/image" Target="../media/image289.png"/><Relationship Id="rId5" Type="http://schemas.openxmlformats.org/officeDocument/2006/relationships/image" Target="../media/image319.png"/><Relationship Id="rId6" Type="http://schemas.openxmlformats.org/officeDocument/2006/relationships/image" Target="../media/image60.png"/><Relationship Id="rId7" Type="http://schemas.openxmlformats.org/officeDocument/2006/relationships/image" Target="../media/image283.png"/><Relationship Id="rId8" Type="http://schemas.openxmlformats.org/officeDocument/2006/relationships/image" Target="../media/image316.png"/><Relationship Id="rId11" Type="http://schemas.openxmlformats.org/officeDocument/2006/relationships/image" Target="../media/image291.png"/><Relationship Id="rId10" Type="http://schemas.openxmlformats.org/officeDocument/2006/relationships/image" Target="../media/image309.png"/><Relationship Id="rId13" Type="http://schemas.openxmlformats.org/officeDocument/2006/relationships/image" Target="../media/image305.png"/><Relationship Id="rId12" Type="http://schemas.openxmlformats.org/officeDocument/2006/relationships/image" Target="../media/image287.png"/><Relationship Id="rId15" Type="http://schemas.openxmlformats.org/officeDocument/2006/relationships/image" Target="../media/image308.png"/><Relationship Id="rId14" Type="http://schemas.openxmlformats.org/officeDocument/2006/relationships/image" Target="../media/image296.png"/><Relationship Id="rId17" Type="http://schemas.openxmlformats.org/officeDocument/2006/relationships/image" Target="../media/image323.png"/><Relationship Id="rId16" Type="http://schemas.openxmlformats.org/officeDocument/2006/relationships/image" Target="../media/image325.png"/><Relationship Id="rId19" Type="http://schemas.openxmlformats.org/officeDocument/2006/relationships/image" Target="../media/image52.png"/><Relationship Id="rId18" Type="http://schemas.openxmlformats.org/officeDocument/2006/relationships/image" Target="../media/image72.png"/></Relationships>
</file>

<file path=ppt/slides/_rels/slide22.xml.rels><?xml version="1.0" encoding="UTF-8" standalone="yes"?><Relationships xmlns="http://schemas.openxmlformats.org/package/2006/relationships"><Relationship Id="rId20" Type="http://schemas.openxmlformats.org/officeDocument/2006/relationships/image" Target="../media/image320.png"/><Relationship Id="rId22" Type="http://schemas.openxmlformats.org/officeDocument/2006/relationships/image" Target="../media/image10.png"/><Relationship Id="rId21" Type="http://schemas.openxmlformats.org/officeDocument/2006/relationships/image" Target="../media/image310.png"/><Relationship Id="rId24" Type="http://schemas.openxmlformats.org/officeDocument/2006/relationships/image" Target="../media/image35.png"/><Relationship Id="rId23"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90.png"/><Relationship Id="rId4" Type="http://schemas.openxmlformats.org/officeDocument/2006/relationships/image" Target="../media/image292.png"/><Relationship Id="rId9" Type="http://schemas.openxmlformats.org/officeDocument/2006/relationships/image" Target="../media/image19.png"/><Relationship Id="rId26" Type="http://schemas.openxmlformats.org/officeDocument/2006/relationships/image" Target="../media/image32.png"/><Relationship Id="rId25" Type="http://schemas.openxmlformats.org/officeDocument/2006/relationships/image" Target="../media/image12.png"/><Relationship Id="rId28" Type="http://schemas.openxmlformats.org/officeDocument/2006/relationships/image" Target="../media/image52.png"/><Relationship Id="rId27"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9.png"/><Relationship Id="rId7" Type="http://schemas.openxmlformats.org/officeDocument/2006/relationships/image" Target="../media/image6.png"/><Relationship Id="rId8" Type="http://schemas.openxmlformats.org/officeDocument/2006/relationships/image" Target="../media/image2.png"/><Relationship Id="rId11" Type="http://schemas.openxmlformats.org/officeDocument/2006/relationships/image" Target="../media/image37.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48.png"/><Relationship Id="rId15" Type="http://schemas.openxmlformats.org/officeDocument/2006/relationships/image" Target="../media/image22.png"/><Relationship Id="rId14" Type="http://schemas.openxmlformats.org/officeDocument/2006/relationships/image" Target="../media/image5.png"/><Relationship Id="rId17" Type="http://schemas.openxmlformats.org/officeDocument/2006/relationships/image" Target="../media/image25.png"/><Relationship Id="rId16" Type="http://schemas.openxmlformats.org/officeDocument/2006/relationships/image" Target="../media/image27.png"/><Relationship Id="rId19" Type="http://schemas.openxmlformats.org/officeDocument/2006/relationships/image" Target="../media/image8.png"/><Relationship Id="rId18" Type="http://schemas.openxmlformats.org/officeDocument/2006/relationships/image" Target="../media/image7.png"/></Relationships>
</file>

<file path=ppt/slides/_rels/slide23.xml.rels><?xml version="1.0" encoding="UTF-8" standalone="yes"?><Relationships xmlns="http://schemas.openxmlformats.org/package/2006/relationships"><Relationship Id="rId20" Type="http://schemas.openxmlformats.org/officeDocument/2006/relationships/image" Target="../media/image320.png"/><Relationship Id="rId22" Type="http://schemas.openxmlformats.org/officeDocument/2006/relationships/image" Target="../media/image10.png"/><Relationship Id="rId21" Type="http://schemas.openxmlformats.org/officeDocument/2006/relationships/image" Target="../media/image310.png"/><Relationship Id="rId24" Type="http://schemas.openxmlformats.org/officeDocument/2006/relationships/image" Target="../media/image35.png"/><Relationship Id="rId23"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0.png"/><Relationship Id="rId4" Type="http://schemas.openxmlformats.org/officeDocument/2006/relationships/image" Target="../media/image292.png"/><Relationship Id="rId9" Type="http://schemas.openxmlformats.org/officeDocument/2006/relationships/image" Target="../media/image19.png"/><Relationship Id="rId26" Type="http://schemas.openxmlformats.org/officeDocument/2006/relationships/image" Target="../media/image32.png"/><Relationship Id="rId25" Type="http://schemas.openxmlformats.org/officeDocument/2006/relationships/image" Target="../media/image12.png"/><Relationship Id="rId28" Type="http://schemas.openxmlformats.org/officeDocument/2006/relationships/image" Target="../media/image52.png"/><Relationship Id="rId27"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9.png"/><Relationship Id="rId7" Type="http://schemas.openxmlformats.org/officeDocument/2006/relationships/image" Target="../media/image6.png"/><Relationship Id="rId8" Type="http://schemas.openxmlformats.org/officeDocument/2006/relationships/image" Target="../media/image2.png"/><Relationship Id="rId11" Type="http://schemas.openxmlformats.org/officeDocument/2006/relationships/image" Target="../media/image37.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48.png"/><Relationship Id="rId15" Type="http://schemas.openxmlformats.org/officeDocument/2006/relationships/image" Target="../media/image22.png"/><Relationship Id="rId14" Type="http://schemas.openxmlformats.org/officeDocument/2006/relationships/image" Target="../media/image5.png"/><Relationship Id="rId17" Type="http://schemas.openxmlformats.org/officeDocument/2006/relationships/image" Target="../media/image25.png"/><Relationship Id="rId16" Type="http://schemas.openxmlformats.org/officeDocument/2006/relationships/image" Target="../media/image27.png"/><Relationship Id="rId19" Type="http://schemas.openxmlformats.org/officeDocument/2006/relationships/image" Target="../media/image8.png"/><Relationship Id="rId18" Type="http://schemas.openxmlformats.org/officeDocument/2006/relationships/image" Target="../media/image7.png"/></Relationships>
</file>

<file path=ppt/slides/_rels/slide3.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91.png"/><Relationship Id="rId21" Type="http://schemas.openxmlformats.org/officeDocument/2006/relationships/image" Target="../media/image66.png"/><Relationship Id="rId24" Type="http://schemas.openxmlformats.org/officeDocument/2006/relationships/image" Target="../media/image52.png"/><Relationship Id="rId23" Type="http://schemas.openxmlformats.org/officeDocument/2006/relationships/image" Target="../media/image72.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6.png"/><Relationship Id="rId4" Type="http://schemas.openxmlformats.org/officeDocument/2006/relationships/image" Target="../media/image60.png"/><Relationship Id="rId9" Type="http://schemas.openxmlformats.org/officeDocument/2006/relationships/image" Target="../media/image77.png"/><Relationship Id="rId5" Type="http://schemas.openxmlformats.org/officeDocument/2006/relationships/image" Target="../media/image43.png"/><Relationship Id="rId6" Type="http://schemas.openxmlformats.org/officeDocument/2006/relationships/image" Target="../media/image54.png"/><Relationship Id="rId7" Type="http://schemas.openxmlformats.org/officeDocument/2006/relationships/image" Target="../media/image65.png"/><Relationship Id="rId8" Type="http://schemas.openxmlformats.org/officeDocument/2006/relationships/image" Target="../media/image56.png"/><Relationship Id="rId11" Type="http://schemas.openxmlformats.org/officeDocument/2006/relationships/image" Target="../media/image68.png"/><Relationship Id="rId10" Type="http://schemas.openxmlformats.org/officeDocument/2006/relationships/image" Target="../media/image58.png"/><Relationship Id="rId13" Type="http://schemas.openxmlformats.org/officeDocument/2006/relationships/image" Target="../media/image61.png"/><Relationship Id="rId12" Type="http://schemas.openxmlformats.org/officeDocument/2006/relationships/image" Target="../media/image63.png"/><Relationship Id="rId15" Type="http://schemas.openxmlformats.org/officeDocument/2006/relationships/image" Target="../media/image71.png"/><Relationship Id="rId14" Type="http://schemas.openxmlformats.org/officeDocument/2006/relationships/image" Target="../media/image64.png"/><Relationship Id="rId17" Type="http://schemas.openxmlformats.org/officeDocument/2006/relationships/image" Target="../media/image70.png"/><Relationship Id="rId16" Type="http://schemas.openxmlformats.org/officeDocument/2006/relationships/image" Target="../media/image67.png"/><Relationship Id="rId19" Type="http://schemas.openxmlformats.org/officeDocument/2006/relationships/image" Target="../media/image73.png"/><Relationship Id="rId18"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6.png"/><Relationship Id="rId4" Type="http://schemas.openxmlformats.org/officeDocument/2006/relationships/image" Target="../media/image60.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4.png"/><Relationship Id="rId7" Type="http://schemas.openxmlformats.org/officeDocument/2006/relationships/image" Target="../media/image80.png"/><Relationship Id="rId8" Type="http://schemas.openxmlformats.org/officeDocument/2006/relationships/image" Target="../media/image79.png"/><Relationship Id="rId11" Type="http://schemas.openxmlformats.org/officeDocument/2006/relationships/image" Target="../media/image78.png"/><Relationship Id="rId10" Type="http://schemas.openxmlformats.org/officeDocument/2006/relationships/image" Target="../media/image85.png"/><Relationship Id="rId13" Type="http://schemas.openxmlformats.org/officeDocument/2006/relationships/image" Target="../media/image52.png"/><Relationship Id="rId12" Type="http://schemas.openxmlformats.org/officeDocument/2006/relationships/image" Target="../media/image72.png"/></Relationships>
</file>

<file path=ppt/slides/_rels/slide5.xml.rels><?xml version="1.0" encoding="UTF-8" standalone="yes"?><Relationships xmlns="http://schemas.openxmlformats.org/package/2006/relationships"><Relationship Id="rId20" Type="http://schemas.openxmlformats.org/officeDocument/2006/relationships/image" Target="../media/image98.png"/><Relationship Id="rId22" Type="http://schemas.openxmlformats.org/officeDocument/2006/relationships/image" Target="../media/image72.png"/><Relationship Id="rId21" Type="http://schemas.openxmlformats.org/officeDocument/2006/relationships/image" Target="../media/image96.png"/><Relationship Id="rId23"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6.png"/><Relationship Id="rId4" Type="http://schemas.openxmlformats.org/officeDocument/2006/relationships/image" Target="../media/image60.png"/><Relationship Id="rId9"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92.png"/><Relationship Id="rId7" Type="http://schemas.openxmlformats.org/officeDocument/2006/relationships/image" Target="../media/image81.png"/><Relationship Id="rId8" Type="http://schemas.openxmlformats.org/officeDocument/2006/relationships/image" Target="../media/image83.png"/><Relationship Id="rId11" Type="http://schemas.openxmlformats.org/officeDocument/2006/relationships/image" Target="../media/image95.png"/><Relationship Id="rId10" Type="http://schemas.openxmlformats.org/officeDocument/2006/relationships/image" Target="../media/image87.png"/><Relationship Id="rId13" Type="http://schemas.openxmlformats.org/officeDocument/2006/relationships/image" Target="../media/image93.png"/><Relationship Id="rId12" Type="http://schemas.openxmlformats.org/officeDocument/2006/relationships/image" Target="../media/image89.png"/><Relationship Id="rId15" Type="http://schemas.openxmlformats.org/officeDocument/2006/relationships/image" Target="../media/image88.png"/><Relationship Id="rId14" Type="http://schemas.openxmlformats.org/officeDocument/2006/relationships/image" Target="../media/image90.png"/><Relationship Id="rId17" Type="http://schemas.openxmlformats.org/officeDocument/2006/relationships/image" Target="../media/image110.png"/><Relationship Id="rId16" Type="http://schemas.openxmlformats.org/officeDocument/2006/relationships/image" Target="../media/image94.png"/><Relationship Id="rId19" Type="http://schemas.openxmlformats.org/officeDocument/2006/relationships/image" Target="../media/image97.png"/><Relationship Id="rId18"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3.png"/><Relationship Id="rId4" Type="http://schemas.openxmlformats.org/officeDocument/2006/relationships/image" Target="../media/image60.png"/><Relationship Id="rId9" Type="http://schemas.openxmlformats.org/officeDocument/2006/relationships/image" Target="../media/image107.png"/><Relationship Id="rId5" Type="http://schemas.openxmlformats.org/officeDocument/2006/relationships/image" Target="../media/image100.png"/><Relationship Id="rId6" Type="http://schemas.openxmlformats.org/officeDocument/2006/relationships/image" Target="../media/image102.png"/><Relationship Id="rId7" Type="http://schemas.openxmlformats.org/officeDocument/2006/relationships/image" Target="../media/image105.png"/><Relationship Id="rId8" Type="http://schemas.openxmlformats.org/officeDocument/2006/relationships/image" Target="../media/image99.png"/><Relationship Id="rId11" Type="http://schemas.openxmlformats.org/officeDocument/2006/relationships/image" Target="../media/image108.png"/><Relationship Id="rId10" Type="http://schemas.openxmlformats.org/officeDocument/2006/relationships/image" Target="../media/image104.png"/><Relationship Id="rId13" Type="http://schemas.openxmlformats.org/officeDocument/2006/relationships/image" Target="../media/image109.png"/><Relationship Id="rId12" Type="http://schemas.openxmlformats.org/officeDocument/2006/relationships/image" Target="../media/image113.png"/><Relationship Id="rId15" Type="http://schemas.openxmlformats.org/officeDocument/2006/relationships/image" Target="../media/image72.png"/><Relationship Id="rId14" Type="http://schemas.openxmlformats.org/officeDocument/2006/relationships/image" Target="../media/image101.png"/><Relationship Id="rId16"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4.png"/><Relationship Id="rId11" Type="http://schemas.openxmlformats.org/officeDocument/2006/relationships/image" Target="../media/image119.png"/><Relationship Id="rId10" Type="http://schemas.openxmlformats.org/officeDocument/2006/relationships/image" Target="../media/image117.png"/><Relationship Id="rId13" Type="http://schemas.openxmlformats.org/officeDocument/2006/relationships/image" Target="../media/image129.png"/><Relationship Id="rId12" Type="http://schemas.openxmlformats.org/officeDocument/2006/relationships/image" Target="../media/image115.png"/><Relationship Id="rId15" Type="http://schemas.openxmlformats.org/officeDocument/2006/relationships/image" Target="../media/image138.png"/><Relationship Id="rId14" Type="http://schemas.openxmlformats.org/officeDocument/2006/relationships/image" Target="../media/image72.png"/><Relationship Id="rId17" Type="http://schemas.openxmlformats.org/officeDocument/2006/relationships/image" Target="../media/image52.png"/><Relationship Id="rId16"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9.png"/><Relationship Id="rId4" Type="http://schemas.openxmlformats.org/officeDocument/2006/relationships/image" Target="../media/image60.png"/><Relationship Id="rId9" Type="http://schemas.openxmlformats.org/officeDocument/2006/relationships/image" Target="../media/image127.png"/><Relationship Id="rId5" Type="http://schemas.openxmlformats.org/officeDocument/2006/relationships/image" Target="../media/image120.png"/><Relationship Id="rId6" Type="http://schemas.openxmlformats.org/officeDocument/2006/relationships/image" Target="../media/image122.png"/><Relationship Id="rId7" Type="http://schemas.openxmlformats.org/officeDocument/2006/relationships/image" Target="../media/image125.png"/><Relationship Id="rId8" Type="http://schemas.openxmlformats.org/officeDocument/2006/relationships/image" Target="../media/image121.png"/><Relationship Id="rId11" Type="http://schemas.openxmlformats.org/officeDocument/2006/relationships/image" Target="../media/image133.png"/><Relationship Id="rId10" Type="http://schemas.openxmlformats.org/officeDocument/2006/relationships/image" Target="../media/image124.png"/><Relationship Id="rId13" Type="http://schemas.openxmlformats.org/officeDocument/2006/relationships/image" Target="../media/image131.png"/><Relationship Id="rId12" Type="http://schemas.openxmlformats.org/officeDocument/2006/relationships/image" Target="../media/image134.png"/><Relationship Id="rId15" Type="http://schemas.openxmlformats.org/officeDocument/2006/relationships/image" Target="../media/image136.png"/><Relationship Id="rId14" Type="http://schemas.openxmlformats.org/officeDocument/2006/relationships/image" Target="../media/image130.png"/><Relationship Id="rId17" Type="http://schemas.openxmlformats.org/officeDocument/2006/relationships/image" Target="../media/image128.jpg"/><Relationship Id="rId16" Type="http://schemas.openxmlformats.org/officeDocument/2006/relationships/image" Target="../media/image72.png"/><Relationship Id="rId19" Type="http://schemas.openxmlformats.org/officeDocument/2006/relationships/image" Target="../media/image52.png"/><Relationship Id="rId18" Type="http://schemas.openxmlformats.org/officeDocument/2006/relationships/image" Target="../media/image1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28.png"/><Relationship Id="rId4" Type="http://schemas.openxmlformats.org/officeDocument/2006/relationships/image" Target="../media/image60.png"/><Relationship Id="rId9" Type="http://schemas.openxmlformats.org/officeDocument/2006/relationships/image" Target="../media/image151.png"/><Relationship Id="rId5" Type="http://schemas.openxmlformats.org/officeDocument/2006/relationships/image" Target="../media/image139.jpg"/><Relationship Id="rId6" Type="http://schemas.openxmlformats.org/officeDocument/2006/relationships/image" Target="../media/image142.png"/><Relationship Id="rId7" Type="http://schemas.openxmlformats.org/officeDocument/2006/relationships/image" Target="../media/image137.png"/><Relationship Id="rId8" Type="http://schemas.openxmlformats.org/officeDocument/2006/relationships/image" Target="../media/image79.png"/><Relationship Id="rId11" Type="http://schemas.openxmlformats.org/officeDocument/2006/relationships/image" Target="../media/image141.png"/><Relationship Id="rId10" Type="http://schemas.openxmlformats.org/officeDocument/2006/relationships/image" Target="../media/image159.jpg"/><Relationship Id="rId13" Type="http://schemas.openxmlformats.org/officeDocument/2006/relationships/image" Target="../media/image143.png"/><Relationship Id="rId12" Type="http://schemas.openxmlformats.org/officeDocument/2006/relationships/image" Target="../media/image148.png"/><Relationship Id="rId15" Type="http://schemas.openxmlformats.org/officeDocument/2006/relationships/image" Target="../media/image72.png"/><Relationship Id="rId14" Type="http://schemas.openxmlformats.org/officeDocument/2006/relationships/image" Target="../media/image144.png"/><Relationship Id="rId16"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b="0" l="0" r="0" t="0"/>
          <a:stretch/>
        </p:blipFill>
        <p:spPr>
          <a:xfrm>
            <a:off x="0" y="0"/>
            <a:ext cx="9143357" cy="5143139"/>
          </a:xfrm>
          <a:prstGeom prst="rect">
            <a:avLst/>
          </a:prstGeom>
          <a:noFill/>
          <a:ln>
            <a:noFill/>
          </a:ln>
        </p:spPr>
      </p:pic>
      <p:grpSp>
        <p:nvGrpSpPr>
          <p:cNvPr id="103" name="Google Shape;103;p21"/>
          <p:cNvGrpSpPr/>
          <p:nvPr/>
        </p:nvGrpSpPr>
        <p:grpSpPr>
          <a:xfrm>
            <a:off x="0" y="0"/>
            <a:ext cx="9143611" cy="5143414"/>
            <a:chOff x="0" y="0"/>
            <a:chExt cx="20104685" cy="11309178"/>
          </a:xfrm>
        </p:grpSpPr>
        <p:pic>
          <p:nvPicPr>
            <p:cNvPr id="104" name="Google Shape;104;p21"/>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05" name="Google Shape;105;p21"/>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06" name="Google Shape;106;p21"/>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07" name="Google Shape;107;p21"/>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08" name="Google Shape;108;p21"/>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09" name="Google Shape;109;p21"/>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10" name="Google Shape;110;p21"/>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11" name="Google Shape;111;p21"/>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12" name="Google Shape;112;p21"/>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13" name="Google Shape;113;p21"/>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14" name="Google Shape;114;p21"/>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15" name="Google Shape;115;p21"/>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16" name="Google Shape;116;p21"/>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17" name="Google Shape;117;p21"/>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18" name="Google Shape;118;p21"/>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19" name="Google Shape;119;p21"/>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20" name="Google Shape;120;p21"/>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1" name="Google Shape;121;p21"/>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22" name="Google Shape;122;p21"/>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23" name="Google Shape;123;p21"/>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24" name="Google Shape;124;p21"/>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25" name="Google Shape;125;p21"/>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6" name="Google Shape;126;p21"/>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27" name="Google Shape;127;p21"/>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8" name="Google Shape;128;p21"/>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29" name="Google Shape;129;p21"/>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30" name="Google Shape;130;p21"/>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31" name="Google Shape;131;p21"/>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32" name="Google Shape;132;p21"/>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33" name="Google Shape;133;p21"/>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34" name="Google Shape;134;p21"/>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35" name="Google Shape;135;p21"/>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36" name="Google Shape;136;p21"/>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37" name="Google Shape;137;p21"/>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38" name="Google Shape;138;p21"/>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39" name="Google Shape;139;p21" title="BBD-LOGO.png"/>
          <p:cNvPicPr preferRelativeResize="0"/>
          <p:nvPr/>
        </p:nvPicPr>
        <p:blipFill rotWithShape="1">
          <a:blip r:embed="rId28">
            <a:alphaModFix/>
          </a:blip>
          <a:srcRect b="18623" l="12772" r="10651" t="26522"/>
          <a:stretch/>
        </p:blipFill>
        <p:spPr>
          <a:xfrm>
            <a:off x="1941912" y="1598475"/>
            <a:ext cx="5260176" cy="2119624"/>
          </a:xfrm>
          <a:prstGeom prst="rect">
            <a:avLst/>
          </a:prstGeom>
          <a:noFill/>
          <a:ln>
            <a:noFill/>
          </a:ln>
        </p:spPr>
      </p:pic>
      <p:pic>
        <p:nvPicPr>
          <p:cNvPr id="140" name="Google Shape;140;p21" title="Bitkwa-Logo-New.png"/>
          <p:cNvPicPr preferRelativeResize="0"/>
          <p:nvPr/>
        </p:nvPicPr>
        <p:blipFill>
          <a:blip r:embed="rId29">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30"/>
          <p:cNvPicPr preferRelativeResize="0"/>
          <p:nvPr/>
        </p:nvPicPr>
        <p:blipFill rotWithShape="1">
          <a:blip r:embed="rId3">
            <a:alphaModFix/>
          </a:blip>
          <a:srcRect b="0" l="0" r="0" t="0"/>
          <a:stretch/>
        </p:blipFill>
        <p:spPr>
          <a:xfrm>
            <a:off x="259842" y="25744"/>
            <a:ext cx="6496356" cy="796612"/>
          </a:xfrm>
          <a:prstGeom prst="rect">
            <a:avLst/>
          </a:prstGeom>
          <a:noFill/>
          <a:ln>
            <a:noFill/>
          </a:ln>
        </p:spPr>
      </p:pic>
      <p:sp>
        <p:nvSpPr>
          <p:cNvPr id="662" name="Google Shape;662;p30"/>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663" name="Google Shape;663;p30"/>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664" name="Google Shape;664;p30"/>
          <p:cNvSpPr txBox="1"/>
          <p:nvPr/>
        </p:nvSpPr>
        <p:spPr>
          <a:xfrm>
            <a:off x="2761789" y="1062551"/>
            <a:ext cx="1674300" cy="548400"/>
          </a:xfrm>
          <a:prstGeom prst="rect">
            <a:avLst/>
          </a:prstGeom>
          <a:noFill/>
          <a:ln>
            <a:noFill/>
          </a:ln>
        </p:spPr>
        <p:txBody>
          <a:bodyPr anchorCtr="0" anchor="t" bIns="0" lIns="0" spcFirstLastPara="1" rIns="0" wrap="square" tIns="27425">
            <a:spAutoFit/>
          </a:bodyPr>
          <a:lstStyle/>
          <a:p>
            <a:pPr indent="0" lvl="0" marL="0" rtl="0" algn="ctr">
              <a:lnSpc>
                <a:spcPct val="100000"/>
              </a:lnSpc>
              <a:spcBef>
                <a:spcPts val="0"/>
              </a:spcBef>
              <a:spcAft>
                <a:spcPts val="0"/>
              </a:spcAft>
              <a:buNone/>
            </a:pPr>
            <a:r>
              <a:rPr b="1" lang="en" sz="900">
                <a:solidFill>
                  <a:srgbClr val="221F1F"/>
                </a:solidFill>
                <a:latin typeface="Open Sans"/>
                <a:ea typeface="Open Sans"/>
                <a:cs typeface="Open Sans"/>
                <a:sym typeface="Open Sans"/>
              </a:rPr>
              <a:t>Hashing</a:t>
            </a:r>
            <a:endParaRPr sz="900">
              <a:latin typeface="Open Sans"/>
              <a:ea typeface="Open Sans"/>
              <a:cs typeface="Open Sans"/>
              <a:sym typeface="Open Sans"/>
            </a:endParaRPr>
          </a:p>
          <a:p>
            <a:pPr indent="12700" lvl="0" marL="0" marR="0" rtl="0" algn="ctr">
              <a:lnSpc>
                <a:spcPct val="100000"/>
              </a:lnSpc>
              <a:spcBef>
                <a:spcPts val="100"/>
              </a:spcBef>
              <a:spcAft>
                <a:spcPts val="0"/>
              </a:spcAft>
              <a:buNone/>
            </a:pPr>
            <a:r>
              <a:rPr b="0" lang="en" sz="800">
                <a:solidFill>
                  <a:srgbClr val="221F1F"/>
                </a:solidFill>
                <a:latin typeface="Open Sans Medium"/>
                <a:ea typeface="Open Sans Medium"/>
                <a:cs typeface="Open Sans Medium"/>
                <a:sym typeface="Open Sans Medium"/>
              </a:rPr>
              <a:t>A hash function takes any input, and produces a fixed-length output (hash).</a:t>
            </a:r>
            <a:endParaRPr sz="800">
              <a:latin typeface="Open Sans Medium"/>
              <a:ea typeface="Open Sans Medium"/>
              <a:cs typeface="Open Sans Medium"/>
              <a:sym typeface="Open Sans Medium"/>
            </a:endParaRPr>
          </a:p>
        </p:txBody>
      </p:sp>
      <p:sp>
        <p:nvSpPr>
          <p:cNvPr id="665" name="Google Shape;665;p30"/>
          <p:cNvSpPr txBox="1"/>
          <p:nvPr/>
        </p:nvSpPr>
        <p:spPr>
          <a:xfrm>
            <a:off x="2683549" y="1554888"/>
            <a:ext cx="5475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221F1F"/>
                </a:solidFill>
                <a:latin typeface="Open Sans"/>
                <a:ea typeface="Open Sans"/>
                <a:cs typeface="Open Sans"/>
                <a:sym typeface="Open Sans"/>
              </a:rPr>
              <a:t>Ingredients</a:t>
            </a:r>
            <a:endParaRPr sz="700">
              <a:latin typeface="Open Sans"/>
              <a:ea typeface="Open Sans"/>
              <a:cs typeface="Open Sans"/>
              <a:sym typeface="Open Sans"/>
            </a:endParaRPr>
          </a:p>
        </p:txBody>
      </p:sp>
      <p:sp>
        <p:nvSpPr>
          <p:cNvPr id="666" name="Google Shape;666;p30"/>
          <p:cNvSpPr txBox="1"/>
          <p:nvPr/>
        </p:nvSpPr>
        <p:spPr>
          <a:xfrm>
            <a:off x="3357398" y="1553857"/>
            <a:ext cx="1082400" cy="222600"/>
          </a:xfrm>
          <a:prstGeom prst="rect">
            <a:avLst/>
          </a:prstGeom>
          <a:noFill/>
          <a:ln>
            <a:noFill/>
          </a:ln>
        </p:spPr>
        <p:txBody>
          <a:bodyPr anchorCtr="0" anchor="t" bIns="0" lIns="0" spcFirstLastPara="1" rIns="0" wrap="square" tIns="5475">
            <a:spAutoFit/>
          </a:bodyPr>
          <a:lstStyle/>
          <a:p>
            <a:pPr indent="88900" lvl="0" marL="0" marR="0" rtl="0" algn="l">
              <a:lnSpc>
                <a:spcPct val="101499"/>
              </a:lnSpc>
              <a:spcBef>
                <a:spcPts val="0"/>
              </a:spcBef>
              <a:spcAft>
                <a:spcPts val="0"/>
              </a:spcAft>
              <a:buNone/>
            </a:pPr>
            <a:r>
              <a:rPr b="1" lang="en" sz="700">
                <a:solidFill>
                  <a:srgbClr val="221F1F"/>
                </a:solidFill>
                <a:latin typeface="Open Sans"/>
                <a:ea typeface="Open Sans"/>
                <a:cs typeface="Open Sans"/>
                <a:sym typeface="Open Sans"/>
              </a:rPr>
              <a:t>Hash	Smoothies Function</a:t>
            </a:r>
            <a:endParaRPr sz="700">
              <a:latin typeface="Open Sans"/>
              <a:ea typeface="Open Sans"/>
              <a:cs typeface="Open Sans"/>
              <a:sym typeface="Open Sans"/>
            </a:endParaRPr>
          </a:p>
        </p:txBody>
      </p:sp>
      <p:grpSp>
        <p:nvGrpSpPr>
          <p:cNvPr id="667" name="Google Shape;667;p30"/>
          <p:cNvGrpSpPr/>
          <p:nvPr/>
        </p:nvGrpSpPr>
        <p:grpSpPr>
          <a:xfrm>
            <a:off x="3044759" y="2357161"/>
            <a:ext cx="998838" cy="143022"/>
            <a:chOff x="6694720" y="5182851"/>
            <a:chExt cx="2196214" cy="314472"/>
          </a:xfrm>
        </p:grpSpPr>
        <p:sp>
          <p:nvSpPr>
            <p:cNvPr id="668" name="Google Shape;668;p30"/>
            <p:cNvSpPr/>
            <p:nvPr/>
          </p:nvSpPr>
          <p:spPr>
            <a:xfrm>
              <a:off x="6694720" y="5258377"/>
              <a:ext cx="2145029" cy="207645"/>
            </a:xfrm>
            <a:custGeom>
              <a:rect b="b" l="l" r="r" t="t"/>
              <a:pathLst>
                <a:path extrusionOk="0" h="207645" w="2145029">
                  <a:moveTo>
                    <a:pt x="1036690" y="0"/>
                  </a:moveTo>
                  <a:lnTo>
                    <a:pt x="991083" y="44"/>
                  </a:lnTo>
                  <a:lnTo>
                    <a:pt x="946551" y="738"/>
                  </a:lnTo>
                  <a:lnTo>
                    <a:pt x="903114" y="2040"/>
                  </a:lnTo>
                  <a:lnTo>
                    <a:pt x="860791" y="3910"/>
                  </a:lnTo>
                  <a:lnTo>
                    <a:pt x="819602" y="6307"/>
                  </a:lnTo>
                  <a:lnTo>
                    <a:pt x="779567" y="9189"/>
                  </a:lnTo>
                  <a:lnTo>
                    <a:pt x="740704" y="12517"/>
                  </a:lnTo>
                  <a:lnTo>
                    <a:pt x="666576" y="20345"/>
                  </a:lnTo>
                  <a:lnTo>
                    <a:pt x="597374" y="29465"/>
                  </a:lnTo>
                  <a:lnTo>
                    <a:pt x="507204" y="44058"/>
                  </a:lnTo>
                  <a:lnTo>
                    <a:pt x="423594" y="60408"/>
                  </a:lnTo>
                  <a:lnTo>
                    <a:pt x="346779" y="77945"/>
                  </a:lnTo>
                  <a:lnTo>
                    <a:pt x="276994" y="96094"/>
                  </a:lnTo>
                  <a:lnTo>
                    <a:pt x="214474" y="114284"/>
                  </a:lnTo>
                  <a:lnTo>
                    <a:pt x="159454" y="131942"/>
                  </a:lnTo>
                  <a:lnTo>
                    <a:pt x="112169" y="148496"/>
                  </a:lnTo>
                  <a:lnTo>
                    <a:pt x="72855" y="163374"/>
                  </a:lnTo>
                  <a:lnTo>
                    <a:pt x="19076" y="185811"/>
                  </a:lnTo>
                  <a:lnTo>
                    <a:pt x="0" y="194675"/>
                  </a:lnTo>
                  <a:lnTo>
                    <a:pt x="4219" y="203072"/>
                  </a:lnTo>
                  <a:lnTo>
                    <a:pt x="23180" y="194264"/>
                  </a:lnTo>
                  <a:lnTo>
                    <a:pt x="45719" y="184515"/>
                  </a:lnTo>
                  <a:lnTo>
                    <a:pt x="115756" y="157170"/>
                  </a:lnTo>
                  <a:lnTo>
                    <a:pt x="162793" y="140710"/>
                  </a:lnTo>
                  <a:lnTo>
                    <a:pt x="217534" y="123151"/>
                  </a:lnTo>
                  <a:lnTo>
                    <a:pt x="279749" y="105060"/>
                  </a:lnTo>
                  <a:lnTo>
                    <a:pt x="349207" y="87006"/>
                  </a:lnTo>
                  <a:lnTo>
                    <a:pt x="425676" y="69558"/>
                  </a:lnTo>
                  <a:lnTo>
                    <a:pt x="508925" y="53284"/>
                  </a:lnTo>
                  <a:lnTo>
                    <a:pt x="598725" y="38753"/>
                  </a:lnTo>
                  <a:lnTo>
                    <a:pt x="667709" y="29660"/>
                  </a:lnTo>
                  <a:lnTo>
                    <a:pt x="741609" y="21856"/>
                  </a:lnTo>
                  <a:lnTo>
                    <a:pt x="780352" y="18539"/>
                  </a:lnTo>
                  <a:lnTo>
                    <a:pt x="820266" y="15666"/>
                  </a:lnTo>
                  <a:lnTo>
                    <a:pt x="861331" y="13277"/>
                  </a:lnTo>
                  <a:lnTo>
                    <a:pt x="903527" y="11414"/>
                  </a:lnTo>
                  <a:lnTo>
                    <a:pt x="946834" y="10117"/>
                  </a:lnTo>
                  <a:lnTo>
                    <a:pt x="991233" y="9427"/>
                  </a:lnTo>
                  <a:lnTo>
                    <a:pt x="1036705" y="9384"/>
                  </a:lnTo>
                  <a:lnTo>
                    <a:pt x="1083230" y="10028"/>
                  </a:lnTo>
                  <a:lnTo>
                    <a:pt x="1130789" y="11402"/>
                  </a:lnTo>
                  <a:lnTo>
                    <a:pt x="1179362" y="13545"/>
                  </a:lnTo>
                  <a:lnTo>
                    <a:pt x="1228929" y="16497"/>
                  </a:lnTo>
                  <a:lnTo>
                    <a:pt x="1279471" y="20300"/>
                  </a:lnTo>
                  <a:lnTo>
                    <a:pt x="1330969" y="24995"/>
                  </a:lnTo>
                  <a:lnTo>
                    <a:pt x="1383402" y="30621"/>
                  </a:lnTo>
                  <a:lnTo>
                    <a:pt x="1436752" y="37219"/>
                  </a:lnTo>
                  <a:lnTo>
                    <a:pt x="1490999" y="44831"/>
                  </a:lnTo>
                  <a:lnTo>
                    <a:pt x="1546124" y="53497"/>
                  </a:lnTo>
                  <a:lnTo>
                    <a:pt x="1602106" y="63257"/>
                  </a:lnTo>
                  <a:lnTo>
                    <a:pt x="1658927" y="74152"/>
                  </a:lnTo>
                  <a:lnTo>
                    <a:pt x="1716567" y="86222"/>
                  </a:lnTo>
                  <a:lnTo>
                    <a:pt x="1775007" y="99509"/>
                  </a:lnTo>
                  <a:lnTo>
                    <a:pt x="1834226" y="114053"/>
                  </a:lnTo>
                  <a:lnTo>
                    <a:pt x="1894205" y="129895"/>
                  </a:lnTo>
                  <a:lnTo>
                    <a:pt x="1954926" y="147075"/>
                  </a:lnTo>
                  <a:lnTo>
                    <a:pt x="2016368" y="165634"/>
                  </a:lnTo>
                  <a:lnTo>
                    <a:pt x="2078511" y="185612"/>
                  </a:lnTo>
                  <a:lnTo>
                    <a:pt x="2141337" y="207051"/>
                  </a:lnTo>
                  <a:lnTo>
                    <a:pt x="2144447" y="198203"/>
                  </a:lnTo>
                  <a:lnTo>
                    <a:pt x="2081450" y="176704"/>
                  </a:lnTo>
                  <a:lnTo>
                    <a:pt x="2019135" y="156669"/>
                  </a:lnTo>
                  <a:lnTo>
                    <a:pt x="1957524" y="138058"/>
                  </a:lnTo>
                  <a:lnTo>
                    <a:pt x="1896636" y="120830"/>
                  </a:lnTo>
                  <a:lnTo>
                    <a:pt x="1836490" y="104944"/>
                  </a:lnTo>
                  <a:lnTo>
                    <a:pt x="1777106" y="90360"/>
                  </a:lnTo>
                  <a:lnTo>
                    <a:pt x="1718504" y="77036"/>
                  </a:lnTo>
                  <a:lnTo>
                    <a:pt x="1660702" y="64932"/>
                  </a:lnTo>
                  <a:lnTo>
                    <a:pt x="1603721" y="54008"/>
                  </a:lnTo>
                  <a:lnTo>
                    <a:pt x="1547581" y="44222"/>
                  </a:lnTo>
                  <a:lnTo>
                    <a:pt x="1492300" y="35533"/>
                  </a:lnTo>
                  <a:lnTo>
                    <a:pt x="1437898" y="27901"/>
                  </a:lnTo>
                  <a:lnTo>
                    <a:pt x="1384395" y="21285"/>
                  </a:lnTo>
                  <a:lnTo>
                    <a:pt x="1331811" y="15645"/>
                  </a:lnTo>
                  <a:lnTo>
                    <a:pt x="1280165" y="10939"/>
                  </a:lnTo>
                  <a:lnTo>
                    <a:pt x="1229476" y="7127"/>
                  </a:lnTo>
                  <a:lnTo>
                    <a:pt x="1179765" y="4167"/>
                  </a:lnTo>
                  <a:lnTo>
                    <a:pt x="1131050" y="2020"/>
                  </a:lnTo>
                  <a:lnTo>
                    <a:pt x="1083352" y="645"/>
                  </a:lnTo>
                  <a:lnTo>
                    <a:pt x="1036690" y="0"/>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69" name="Google Shape;669;p30"/>
            <p:cNvPicPr preferRelativeResize="0"/>
            <p:nvPr/>
          </p:nvPicPr>
          <p:blipFill rotWithShape="1">
            <a:blip r:embed="rId5">
              <a:alphaModFix/>
            </a:blip>
            <a:srcRect b="0" l="0" r="0" t="0"/>
            <a:stretch/>
          </p:blipFill>
          <p:spPr>
            <a:xfrm>
              <a:off x="7729260" y="5182851"/>
              <a:ext cx="315758" cy="314472"/>
            </a:xfrm>
            <a:prstGeom prst="rect">
              <a:avLst/>
            </a:prstGeom>
            <a:noFill/>
            <a:ln>
              <a:noFill/>
            </a:ln>
          </p:spPr>
        </p:pic>
        <p:pic>
          <p:nvPicPr>
            <p:cNvPr id="670" name="Google Shape;670;p30"/>
            <p:cNvPicPr preferRelativeResize="0"/>
            <p:nvPr/>
          </p:nvPicPr>
          <p:blipFill rotWithShape="1">
            <a:blip r:embed="rId6">
              <a:alphaModFix/>
            </a:blip>
            <a:srcRect b="0" l="0" r="0" t="0"/>
            <a:stretch/>
          </p:blipFill>
          <p:spPr>
            <a:xfrm>
              <a:off x="8800456" y="5411584"/>
              <a:ext cx="90478" cy="84290"/>
            </a:xfrm>
            <a:prstGeom prst="rect">
              <a:avLst/>
            </a:prstGeom>
            <a:noFill/>
            <a:ln>
              <a:noFill/>
            </a:ln>
          </p:spPr>
        </p:pic>
      </p:grpSp>
      <p:grpSp>
        <p:nvGrpSpPr>
          <p:cNvPr id="671" name="Google Shape;671;p30"/>
          <p:cNvGrpSpPr/>
          <p:nvPr/>
        </p:nvGrpSpPr>
        <p:grpSpPr>
          <a:xfrm>
            <a:off x="2785427" y="1836137"/>
            <a:ext cx="1473452" cy="895069"/>
            <a:chOff x="6124510" y="4037241"/>
            <a:chExt cx="3239780" cy="1968049"/>
          </a:xfrm>
        </p:grpSpPr>
        <p:sp>
          <p:nvSpPr>
            <p:cNvPr id="672" name="Google Shape;672;p30"/>
            <p:cNvSpPr/>
            <p:nvPr/>
          </p:nvSpPr>
          <p:spPr>
            <a:xfrm>
              <a:off x="6266254" y="4187693"/>
              <a:ext cx="471170" cy="327025"/>
            </a:xfrm>
            <a:custGeom>
              <a:rect b="b" l="l" r="r" t="t"/>
              <a:pathLst>
                <a:path extrusionOk="0" h="327025" w="471170">
                  <a:moveTo>
                    <a:pt x="187824" y="0"/>
                  </a:moveTo>
                  <a:lnTo>
                    <a:pt x="147910" y="3145"/>
                  </a:lnTo>
                  <a:lnTo>
                    <a:pt x="110339" y="10982"/>
                  </a:lnTo>
                  <a:lnTo>
                    <a:pt x="46686" y="41765"/>
                  </a:lnTo>
                  <a:lnTo>
                    <a:pt x="5779" y="94412"/>
                  </a:lnTo>
                  <a:lnTo>
                    <a:pt x="0" y="113406"/>
                  </a:lnTo>
                  <a:lnTo>
                    <a:pt x="1070" y="150370"/>
                  </a:lnTo>
                  <a:lnTo>
                    <a:pt x="43141" y="213483"/>
                  </a:lnTo>
                  <a:lnTo>
                    <a:pt x="78364" y="240432"/>
                  </a:lnTo>
                  <a:lnTo>
                    <a:pt x="119194" y="264844"/>
                  </a:lnTo>
                  <a:lnTo>
                    <a:pt x="162743" y="287120"/>
                  </a:lnTo>
                  <a:lnTo>
                    <a:pt x="246442" y="326865"/>
                  </a:lnTo>
                  <a:lnTo>
                    <a:pt x="295861" y="324654"/>
                  </a:lnTo>
                  <a:lnTo>
                    <a:pt x="341072" y="313657"/>
                  </a:lnTo>
                  <a:lnTo>
                    <a:pt x="381220" y="294848"/>
                  </a:lnTo>
                  <a:lnTo>
                    <a:pt x="415452" y="269203"/>
                  </a:lnTo>
                  <a:lnTo>
                    <a:pt x="442917" y="237698"/>
                  </a:lnTo>
                  <a:lnTo>
                    <a:pt x="462760" y="201309"/>
                  </a:lnTo>
                  <a:lnTo>
                    <a:pt x="470633" y="169865"/>
                  </a:lnTo>
                  <a:lnTo>
                    <a:pt x="468588" y="140277"/>
                  </a:lnTo>
                  <a:lnTo>
                    <a:pt x="439206" y="87695"/>
                  </a:lnTo>
                  <a:lnTo>
                    <a:pt x="383531" y="45627"/>
                  </a:lnTo>
                  <a:lnTo>
                    <a:pt x="348620" y="29181"/>
                  </a:lnTo>
                  <a:lnTo>
                    <a:pt x="310479" y="16137"/>
                  </a:lnTo>
                  <a:lnTo>
                    <a:pt x="270223" y="6754"/>
                  </a:lnTo>
                  <a:lnTo>
                    <a:pt x="228966" y="1288"/>
                  </a:lnTo>
                  <a:lnTo>
                    <a:pt x="187824" y="0"/>
                  </a:lnTo>
                  <a:close/>
                </a:path>
              </a:pathLst>
            </a:custGeom>
            <a:solidFill>
              <a:srgbClr val="5858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3" name="Google Shape;673;p30"/>
            <p:cNvSpPr/>
            <p:nvPr/>
          </p:nvSpPr>
          <p:spPr>
            <a:xfrm>
              <a:off x="6348590" y="4449469"/>
              <a:ext cx="10795" cy="8889"/>
            </a:xfrm>
            <a:custGeom>
              <a:rect b="b" l="l" r="r" t="t"/>
              <a:pathLst>
                <a:path extrusionOk="0" h="8889" w="10795">
                  <a:moveTo>
                    <a:pt x="5717" y="0"/>
                  </a:moveTo>
                  <a:lnTo>
                    <a:pt x="1088" y="2889"/>
                  </a:lnTo>
                  <a:lnTo>
                    <a:pt x="0" y="5329"/>
                  </a:lnTo>
                  <a:lnTo>
                    <a:pt x="1947" y="8408"/>
                  </a:lnTo>
                  <a:lnTo>
                    <a:pt x="4596" y="8491"/>
                  </a:lnTo>
                  <a:lnTo>
                    <a:pt x="9214" y="5580"/>
                  </a:lnTo>
                  <a:lnTo>
                    <a:pt x="10303" y="3141"/>
                  </a:lnTo>
                  <a:lnTo>
                    <a:pt x="9340" y="1612"/>
                  </a:lnTo>
                  <a:lnTo>
                    <a:pt x="8355" y="83"/>
                  </a:lnTo>
                  <a:lnTo>
                    <a:pt x="5717" y="0"/>
                  </a:lnTo>
                  <a:close/>
                </a:path>
              </a:pathLst>
            </a:custGeom>
            <a:solidFill>
              <a:srgbClr val="4D4D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4" name="Google Shape;674;p30"/>
            <p:cNvSpPr/>
            <p:nvPr/>
          </p:nvSpPr>
          <p:spPr>
            <a:xfrm>
              <a:off x="6124510" y="4313145"/>
              <a:ext cx="377825" cy="362585"/>
            </a:xfrm>
            <a:custGeom>
              <a:rect b="b" l="l" r="r" t="t"/>
              <a:pathLst>
                <a:path extrusionOk="0" h="362585" w="377825">
                  <a:moveTo>
                    <a:pt x="158259" y="0"/>
                  </a:moveTo>
                  <a:lnTo>
                    <a:pt x="109670" y="8722"/>
                  </a:lnTo>
                  <a:lnTo>
                    <a:pt x="71768" y="27808"/>
                  </a:lnTo>
                  <a:lnTo>
                    <a:pt x="41493" y="56682"/>
                  </a:lnTo>
                  <a:lnTo>
                    <a:pt x="19194" y="92913"/>
                  </a:lnTo>
                  <a:lnTo>
                    <a:pt x="5223" y="134069"/>
                  </a:lnTo>
                  <a:lnTo>
                    <a:pt x="0" y="176392"/>
                  </a:lnTo>
                  <a:lnTo>
                    <a:pt x="3589" y="219682"/>
                  </a:lnTo>
                  <a:lnTo>
                    <a:pt x="17211" y="260684"/>
                  </a:lnTo>
                  <a:lnTo>
                    <a:pt x="42088" y="296144"/>
                  </a:lnTo>
                  <a:lnTo>
                    <a:pt x="79441" y="322806"/>
                  </a:lnTo>
                  <a:lnTo>
                    <a:pt x="97116" y="332762"/>
                  </a:lnTo>
                  <a:lnTo>
                    <a:pt x="112082" y="342539"/>
                  </a:lnTo>
                  <a:lnTo>
                    <a:pt x="127942" y="351193"/>
                  </a:lnTo>
                  <a:lnTo>
                    <a:pt x="148297" y="357779"/>
                  </a:lnTo>
                  <a:lnTo>
                    <a:pt x="186141" y="362365"/>
                  </a:lnTo>
                  <a:lnTo>
                    <a:pt x="223300" y="359733"/>
                  </a:lnTo>
                  <a:lnTo>
                    <a:pt x="290795" y="334178"/>
                  </a:lnTo>
                  <a:lnTo>
                    <a:pt x="342501" y="283822"/>
                  </a:lnTo>
                  <a:lnTo>
                    <a:pt x="371997" y="214705"/>
                  </a:lnTo>
                  <a:lnTo>
                    <a:pt x="377259" y="175904"/>
                  </a:lnTo>
                  <a:lnTo>
                    <a:pt x="375441" y="137697"/>
                  </a:lnTo>
                  <a:lnTo>
                    <a:pt x="346050" y="72060"/>
                  </a:lnTo>
                  <a:lnTo>
                    <a:pt x="307539" y="39609"/>
                  </a:lnTo>
                  <a:lnTo>
                    <a:pt x="260919" y="16246"/>
                  </a:lnTo>
                  <a:lnTo>
                    <a:pt x="209917" y="2775"/>
                  </a:lnTo>
                  <a:lnTo>
                    <a:pt x="158259" y="0"/>
                  </a:lnTo>
                  <a:close/>
                </a:path>
              </a:pathLst>
            </a:custGeom>
            <a:solidFill>
              <a:srgbClr val="B5B5B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5" name="Google Shape;675;p30"/>
            <p:cNvSpPr/>
            <p:nvPr/>
          </p:nvSpPr>
          <p:spPr>
            <a:xfrm>
              <a:off x="6163931" y="4350675"/>
              <a:ext cx="299085" cy="287020"/>
            </a:xfrm>
            <a:custGeom>
              <a:rect b="b" l="l" r="r" t="t"/>
              <a:pathLst>
                <a:path extrusionOk="0" h="287020" w="299085">
                  <a:moveTo>
                    <a:pt x="135308" y="0"/>
                  </a:moveTo>
                  <a:lnTo>
                    <a:pt x="86762" y="7171"/>
                  </a:lnTo>
                  <a:lnTo>
                    <a:pt x="32822" y="45122"/>
                  </a:lnTo>
                  <a:lnTo>
                    <a:pt x="4115" y="106351"/>
                  </a:lnTo>
                  <a:lnTo>
                    <a:pt x="0" y="148433"/>
                  </a:lnTo>
                  <a:lnTo>
                    <a:pt x="7159" y="190695"/>
                  </a:lnTo>
                  <a:lnTo>
                    <a:pt x="27477" y="228114"/>
                  </a:lnTo>
                  <a:lnTo>
                    <a:pt x="62836" y="255666"/>
                  </a:lnTo>
                  <a:lnTo>
                    <a:pt x="76824" y="263541"/>
                  </a:lnTo>
                  <a:lnTo>
                    <a:pt x="88666" y="271277"/>
                  </a:lnTo>
                  <a:lnTo>
                    <a:pt x="101213" y="278122"/>
                  </a:lnTo>
                  <a:lnTo>
                    <a:pt x="117316" y="283330"/>
                  </a:lnTo>
                  <a:lnTo>
                    <a:pt x="147262" y="286968"/>
                  </a:lnTo>
                  <a:lnTo>
                    <a:pt x="176662" y="284887"/>
                  </a:lnTo>
                  <a:lnTo>
                    <a:pt x="230056" y="264660"/>
                  </a:lnTo>
                  <a:lnTo>
                    <a:pt x="270960" y="224829"/>
                  </a:lnTo>
                  <a:lnTo>
                    <a:pt x="294305" y="170140"/>
                  </a:lnTo>
                  <a:lnTo>
                    <a:pt x="298469" y="139439"/>
                  </a:lnTo>
                  <a:lnTo>
                    <a:pt x="297031" y="109212"/>
                  </a:lnTo>
                  <a:lnTo>
                    <a:pt x="289097" y="81235"/>
                  </a:lnTo>
                  <a:lnTo>
                    <a:pt x="273772" y="57284"/>
                  </a:lnTo>
                  <a:lnTo>
                    <a:pt x="234572" y="26301"/>
                  </a:lnTo>
                  <a:lnTo>
                    <a:pt x="186498" y="6791"/>
                  </a:lnTo>
                  <a:lnTo>
                    <a:pt x="135308" y="0"/>
                  </a:lnTo>
                  <a:close/>
                </a:path>
              </a:pathLst>
            </a:custGeom>
            <a:solidFill>
              <a:srgbClr val="D3D3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76" name="Google Shape;676;p30"/>
            <p:cNvPicPr preferRelativeResize="0"/>
            <p:nvPr/>
          </p:nvPicPr>
          <p:blipFill rotWithShape="1">
            <a:blip r:embed="rId7">
              <a:alphaModFix/>
            </a:blip>
            <a:srcRect b="0" l="0" r="0" t="0"/>
            <a:stretch/>
          </p:blipFill>
          <p:spPr>
            <a:xfrm>
              <a:off x="6179748" y="4382467"/>
              <a:ext cx="263015" cy="236301"/>
            </a:xfrm>
            <a:prstGeom prst="rect">
              <a:avLst/>
            </a:prstGeom>
            <a:noFill/>
            <a:ln>
              <a:noFill/>
            </a:ln>
          </p:spPr>
        </p:pic>
        <p:sp>
          <p:nvSpPr>
            <p:cNvPr id="677" name="Google Shape;677;p30"/>
            <p:cNvSpPr/>
            <p:nvPr/>
          </p:nvSpPr>
          <p:spPr>
            <a:xfrm>
              <a:off x="6538747" y="4718183"/>
              <a:ext cx="526415" cy="480695"/>
            </a:xfrm>
            <a:custGeom>
              <a:rect b="b" l="l" r="r" t="t"/>
              <a:pathLst>
                <a:path extrusionOk="0" h="480695" w="526415">
                  <a:moveTo>
                    <a:pt x="419569" y="136893"/>
                  </a:moveTo>
                  <a:lnTo>
                    <a:pt x="394423" y="90563"/>
                  </a:lnTo>
                  <a:lnTo>
                    <a:pt x="359638" y="52451"/>
                  </a:lnTo>
                  <a:lnTo>
                    <a:pt x="317106" y="23799"/>
                  </a:lnTo>
                  <a:lnTo>
                    <a:pt x="268706" y="5892"/>
                  </a:lnTo>
                  <a:lnTo>
                    <a:pt x="216319" y="0"/>
                  </a:lnTo>
                  <a:lnTo>
                    <a:pt x="166712" y="5511"/>
                  </a:lnTo>
                  <a:lnTo>
                    <a:pt x="121183" y="21196"/>
                  </a:lnTo>
                  <a:lnTo>
                    <a:pt x="81026" y="45796"/>
                  </a:lnTo>
                  <a:lnTo>
                    <a:pt x="47523" y="78079"/>
                  </a:lnTo>
                  <a:lnTo>
                    <a:pt x="21983" y="116789"/>
                  </a:lnTo>
                  <a:lnTo>
                    <a:pt x="5715" y="160667"/>
                  </a:lnTo>
                  <a:lnTo>
                    <a:pt x="0" y="208457"/>
                  </a:lnTo>
                  <a:lnTo>
                    <a:pt x="6794" y="258533"/>
                  </a:lnTo>
                  <a:lnTo>
                    <a:pt x="24676" y="304330"/>
                  </a:lnTo>
                  <a:lnTo>
                    <a:pt x="52298" y="344309"/>
                  </a:lnTo>
                  <a:lnTo>
                    <a:pt x="88328" y="376948"/>
                  </a:lnTo>
                  <a:lnTo>
                    <a:pt x="131381" y="400672"/>
                  </a:lnTo>
                  <a:lnTo>
                    <a:pt x="180136" y="413943"/>
                  </a:lnTo>
                  <a:lnTo>
                    <a:pt x="164630" y="373367"/>
                  </a:lnTo>
                  <a:lnTo>
                    <a:pt x="157365" y="330047"/>
                  </a:lnTo>
                  <a:lnTo>
                    <a:pt x="158267" y="285203"/>
                  </a:lnTo>
                  <a:lnTo>
                    <a:pt x="167233" y="240030"/>
                  </a:lnTo>
                  <a:lnTo>
                    <a:pt x="184188" y="195745"/>
                  </a:lnTo>
                  <a:lnTo>
                    <a:pt x="209067" y="153530"/>
                  </a:lnTo>
                  <a:lnTo>
                    <a:pt x="241757" y="114592"/>
                  </a:lnTo>
                  <a:lnTo>
                    <a:pt x="317131" y="95059"/>
                  </a:lnTo>
                  <a:lnTo>
                    <a:pt x="366674" y="108839"/>
                  </a:lnTo>
                  <a:lnTo>
                    <a:pt x="419569" y="136893"/>
                  </a:lnTo>
                  <a:close/>
                </a:path>
                <a:path extrusionOk="0" h="480695" w="526415">
                  <a:moveTo>
                    <a:pt x="525830" y="409003"/>
                  </a:moveTo>
                  <a:lnTo>
                    <a:pt x="255625" y="138798"/>
                  </a:lnTo>
                  <a:lnTo>
                    <a:pt x="223418" y="178142"/>
                  </a:lnTo>
                  <a:lnTo>
                    <a:pt x="200748" y="221132"/>
                  </a:lnTo>
                  <a:lnTo>
                    <a:pt x="187731" y="266052"/>
                  </a:lnTo>
                  <a:lnTo>
                    <a:pt x="184505" y="311124"/>
                  </a:lnTo>
                  <a:lnTo>
                    <a:pt x="191173" y="354622"/>
                  </a:lnTo>
                  <a:lnTo>
                    <a:pt x="207886" y="394792"/>
                  </a:lnTo>
                  <a:lnTo>
                    <a:pt x="234746" y="429895"/>
                  </a:lnTo>
                  <a:lnTo>
                    <a:pt x="269836" y="456755"/>
                  </a:lnTo>
                  <a:lnTo>
                    <a:pt x="310019" y="473456"/>
                  </a:lnTo>
                  <a:lnTo>
                    <a:pt x="353517" y="480123"/>
                  </a:lnTo>
                  <a:lnTo>
                    <a:pt x="398589" y="476885"/>
                  </a:lnTo>
                  <a:lnTo>
                    <a:pt x="443509" y="463880"/>
                  </a:lnTo>
                  <a:lnTo>
                    <a:pt x="486498" y="441210"/>
                  </a:lnTo>
                  <a:lnTo>
                    <a:pt x="525830" y="409003"/>
                  </a:lnTo>
                  <a:close/>
                </a:path>
              </a:pathLst>
            </a:custGeom>
            <a:solidFill>
              <a:srgbClr val="FFBC6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8" name="Google Shape;678;p30"/>
            <p:cNvSpPr/>
            <p:nvPr/>
          </p:nvSpPr>
          <p:spPr>
            <a:xfrm>
              <a:off x="6778831" y="4841388"/>
              <a:ext cx="301625" cy="301625"/>
            </a:xfrm>
            <a:custGeom>
              <a:rect b="b" l="l" r="r" t="t"/>
              <a:pathLst>
                <a:path extrusionOk="0" h="301625" w="301625">
                  <a:moveTo>
                    <a:pt x="83276" y="0"/>
                  </a:moveTo>
                  <a:lnTo>
                    <a:pt x="44746" y="171"/>
                  </a:lnTo>
                  <a:lnTo>
                    <a:pt x="15573" y="15567"/>
                  </a:lnTo>
                  <a:lnTo>
                    <a:pt x="175" y="44740"/>
                  </a:lnTo>
                  <a:lnTo>
                    <a:pt x="0" y="83270"/>
                  </a:lnTo>
                  <a:lnTo>
                    <a:pt x="13984" y="127775"/>
                  </a:lnTo>
                  <a:lnTo>
                    <a:pt x="41065" y="174867"/>
                  </a:lnTo>
                  <a:lnTo>
                    <a:pt x="80179" y="221163"/>
                  </a:lnTo>
                  <a:lnTo>
                    <a:pt x="126471" y="260272"/>
                  </a:lnTo>
                  <a:lnTo>
                    <a:pt x="173563" y="287350"/>
                  </a:lnTo>
                  <a:lnTo>
                    <a:pt x="218071" y="301335"/>
                  </a:lnTo>
                  <a:lnTo>
                    <a:pt x="256607" y="301162"/>
                  </a:lnTo>
                  <a:lnTo>
                    <a:pt x="285785" y="285768"/>
                  </a:lnTo>
                  <a:lnTo>
                    <a:pt x="301172" y="256599"/>
                  </a:lnTo>
                  <a:lnTo>
                    <a:pt x="301339" y="218067"/>
                  </a:lnTo>
                  <a:lnTo>
                    <a:pt x="287350" y="173560"/>
                  </a:lnTo>
                  <a:lnTo>
                    <a:pt x="260269" y="126466"/>
                  </a:lnTo>
                  <a:lnTo>
                    <a:pt x="221159" y="80173"/>
                  </a:lnTo>
                  <a:lnTo>
                    <a:pt x="174868" y="41067"/>
                  </a:lnTo>
                  <a:lnTo>
                    <a:pt x="127778" y="13987"/>
                  </a:lnTo>
                  <a:lnTo>
                    <a:pt x="83276" y="0"/>
                  </a:lnTo>
                  <a:close/>
                </a:path>
              </a:pathLst>
            </a:custGeom>
            <a:solidFill>
              <a:srgbClr val="FBDB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79" name="Google Shape;679;p30"/>
            <p:cNvSpPr/>
            <p:nvPr/>
          </p:nvSpPr>
          <p:spPr>
            <a:xfrm>
              <a:off x="6799502" y="4862167"/>
              <a:ext cx="260350" cy="260350"/>
            </a:xfrm>
            <a:custGeom>
              <a:rect b="b" l="l" r="r" t="t"/>
              <a:pathLst>
                <a:path extrusionOk="0" h="260350" w="260350">
                  <a:moveTo>
                    <a:pt x="110184" y="119409"/>
                  </a:moveTo>
                  <a:lnTo>
                    <a:pt x="68322" y="119409"/>
                  </a:lnTo>
                  <a:lnTo>
                    <a:pt x="113064" y="122289"/>
                  </a:lnTo>
                  <a:lnTo>
                    <a:pt x="110184" y="119409"/>
                  </a:lnTo>
                  <a:close/>
                </a:path>
                <a:path extrusionOk="0" h="260350" w="260350">
                  <a:moveTo>
                    <a:pt x="107692" y="116917"/>
                  </a:moveTo>
                  <a:lnTo>
                    <a:pt x="28627" y="116917"/>
                  </a:lnTo>
                  <a:lnTo>
                    <a:pt x="68322" y="119462"/>
                  </a:lnTo>
                  <a:lnTo>
                    <a:pt x="110184" y="119409"/>
                  </a:lnTo>
                  <a:lnTo>
                    <a:pt x="107692" y="116917"/>
                  </a:lnTo>
                  <a:close/>
                </a:path>
                <a:path extrusionOk="0" h="260350" w="260350">
                  <a:moveTo>
                    <a:pt x="18386" y="28554"/>
                  </a:moveTo>
                  <a:lnTo>
                    <a:pt x="16973" y="28637"/>
                  </a:lnTo>
                  <a:lnTo>
                    <a:pt x="15078" y="28711"/>
                  </a:lnTo>
                  <a:lnTo>
                    <a:pt x="13235" y="29171"/>
                  </a:lnTo>
                  <a:lnTo>
                    <a:pt x="11528" y="29957"/>
                  </a:lnTo>
                  <a:lnTo>
                    <a:pt x="4994" y="32627"/>
                  </a:lnTo>
                  <a:lnTo>
                    <a:pt x="554" y="38752"/>
                  </a:lnTo>
                  <a:lnTo>
                    <a:pt x="8426" y="81697"/>
                  </a:lnTo>
                  <a:lnTo>
                    <a:pt x="25528" y="116174"/>
                  </a:lnTo>
                  <a:lnTo>
                    <a:pt x="27025" y="116928"/>
                  </a:lnTo>
                  <a:lnTo>
                    <a:pt x="107692" y="116917"/>
                  </a:lnTo>
                  <a:lnTo>
                    <a:pt x="20717" y="29957"/>
                  </a:lnTo>
                  <a:lnTo>
                    <a:pt x="19758" y="29056"/>
                  </a:lnTo>
                  <a:lnTo>
                    <a:pt x="18386" y="28554"/>
                  </a:lnTo>
                  <a:close/>
                </a:path>
                <a:path extrusionOk="0" h="260350" w="260350">
                  <a:moveTo>
                    <a:pt x="107950" y="20742"/>
                  </a:moveTo>
                  <a:lnTo>
                    <a:pt x="30061" y="20742"/>
                  </a:lnTo>
                  <a:lnTo>
                    <a:pt x="122341" y="113012"/>
                  </a:lnTo>
                  <a:lnTo>
                    <a:pt x="117029" y="30020"/>
                  </a:lnTo>
                  <a:lnTo>
                    <a:pt x="116949" y="27004"/>
                  </a:lnTo>
                  <a:lnTo>
                    <a:pt x="116164" y="25517"/>
                  </a:lnTo>
                  <a:lnTo>
                    <a:pt x="114865" y="24617"/>
                  </a:lnTo>
                  <a:lnTo>
                    <a:pt x="107950" y="20742"/>
                  </a:lnTo>
                  <a:close/>
                </a:path>
                <a:path extrusionOk="0" h="260350" w="260350">
                  <a:moveTo>
                    <a:pt x="45852" y="0"/>
                  </a:moveTo>
                  <a:lnTo>
                    <a:pt x="45181" y="0"/>
                  </a:lnTo>
                  <a:lnTo>
                    <a:pt x="38438" y="869"/>
                  </a:lnTo>
                  <a:lnTo>
                    <a:pt x="32669" y="5256"/>
                  </a:lnTo>
                  <a:lnTo>
                    <a:pt x="30040" y="11538"/>
                  </a:lnTo>
                  <a:lnTo>
                    <a:pt x="29349" y="13015"/>
                  </a:lnTo>
                  <a:lnTo>
                    <a:pt x="27370" y="18062"/>
                  </a:lnTo>
                  <a:lnTo>
                    <a:pt x="30040" y="20878"/>
                  </a:lnTo>
                  <a:lnTo>
                    <a:pt x="30061" y="20742"/>
                  </a:lnTo>
                  <a:lnTo>
                    <a:pt x="107950" y="20742"/>
                  </a:lnTo>
                  <a:lnTo>
                    <a:pt x="98726" y="15575"/>
                  </a:lnTo>
                  <a:lnTo>
                    <a:pt x="81737" y="8421"/>
                  </a:lnTo>
                  <a:lnTo>
                    <a:pt x="64058" y="3210"/>
                  </a:lnTo>
                  <a:lnTo>
                    <a:pt x="45852" y="0"/>
                  </a:lnTo>
                  <a:close/>
                </a:path>
                <a:path extrusionOk="0" h="260350" w="260350">
                  <a:moveTo>
                    <a:pt x="137639" y="146864"/>
                  </a:moveTo>
                  <a:lnTo>
                    <a:pt x="142954" y="229909"/>
                  </a:lnTo>
                  <a:lnTo>
                    <a:pt x="143021" y="232882"/>
                  </a:lnTo>
                  <a:lnTo>
                    <a:pt x="143796" y="234380"/>
                  </a:lnTo>
                  <a:lnTo>
                    <a:pt x="178245" y="251474"/>
                  </a:lnTo>
                  <a:lnTo>
                    <a:pt x="214140" y="259908"/>
                  </a:lnTo>
                  <a:lnTo>
                    <a:pt x="221145" y="259290"/>
                  </a:lnTo>
                  <a:lnTo>
                    <a:pt x="227228" y="254850"/>
                  </a:lnTo>
                  <a:lnTo>
                    <a:pt x="229961" y="248369"/>
                  </a:lnTo>
                  <a:lnTo>
                    <a:pt x="230621" y="246882"/>
                  </a:lnTo>
                  <a:lnTo>
                    <a:pt x="232621" y="241825"/>
                  </a:lnTo>
                  <a:lnTo>
                    <a:pt x="229898" y="239039"/>
                  </a:lnTo>
                  <a:lnTo>
                    <a:pt x="137639" y="146864"/>
                  </a:lnTo>
                  <a:close/>
                </a:path>
                <a:path extrusionOk="0" h="260350" w="260350">
                  <a:moveTo>
                    <a:pt x="146990" y="137587"/>
                  </a:moveTo>
                  <a:lnTo>
                    <a:pt x="241971" y="232568"/>
                  </a:lnTo>
                  <a:lnTo>
                    <a:pt x="247029" y="230589"/>
                  </a:lnTo>
                  <a:lnTo>
                    <a:pt x="248505" y="229909"/>
                  </a:lnTo>
                  <a:lnTo>
                    <a:pt x="255028" y="227239"/>
                  </a:lnTo>
                  <a:lnTo>
                    <a:pt x="259479" y="221124"/>
                  </a:lnTo>
                  <a:lnTo>
                    <a:pt x="260033" y="214108"/>
                  </a:lnTo>
                  <a:lnTo>
                    <a:pt x="256800" y="195877"/>
                  </a:lnTo>
                  <a:lnTo>
                    <a:pt x="235333" y="145063"/>
                  </a:lnTo>
                  <a:lnTo>
                    <a:pt x="232975" y="142990"/>
                  </a:lnTo>
                  <a:lnTo>
                    <a:pt x="231333" y="142990"/>
                  </a:lnTo>
                  <a:lnTo>
                    <a:pt x="146990" y="137587"/>
                  </a:lnTo>
                  <a:close/>
                </a:path>
                <a:path extrusionOk="0" h="260350" w="260350">
                  <a:moveTo>
                    <a:pt x="232935" y="142969"/>
                  </a:moveTo>
                  <a:lnTo>
                    <a:pt x="231333" y="142990"/>
                  </a:lnTo>
                  <a:lnTo>
                    <a:pt x="232975" y="142990"/>
                  </a:lnTo>
                  <a:close/>
                </a:path>
                <a:path extrusionOk="0" h="260350" w="260350">
                  <a:moveTo>
                    <a:pt x="67463" y="132498"/>
                  </a:moveTo>
                  <a:lnTo>
                    <a:pt x="66825" y="132498"/>
                  </a:lnTo>
                  <a:lnTo>
                    <a:pt x="60259" y="133242"/>
                  </a:lnTo>
                  <a:lnTo>
                    <a:pt x="54553" y="137283"/>
                  </a:lnTo>
                  <a:lnTo>
                    <a:pt x="51663" y="143210"/>
                  </a:lnTo>
                  <a:lnTo>
                    <a:pt x="50888" y="144739"/>
                  </a:lnTo>
                  <a:lnTo>
                    <a:pt x="77495" y="182422"/>
                  </a:lnTo>
                  <a:lnTo>
                    <a:pt x="106834" y="208799"/>
                  </a:lnTo>
                  <a:lnTo>
                    <a:pt x="109975" y="211354"/>
                  </a:lnTo>
                  <a:lnTo>
                    <a:pt x="115169" y="209030"/>
                  </a:lnTo>
                  <a:lnTo>
                    <a:pt x="116666" y="208224"/>
                  </a:lnTo>
                  <a:lnTo>
                    <a:pt x="122833" y="205292"/>
                  </a:lnTo>
                  <a:lnTo>
                    <a:pt x="126917" y="199250"/>
                  </a:lnTo>
                  <a:lnTo>
                    <a:pt x="127367" y="192454"/>
                  </a:lnTo>
                  <a:lnTo>
                    <a:pt x="123860" y="136111"/>
                  </a:lnTo>
                  <a:lnTo>
                    <a:pt x="67463" y="132498"/>
                  </a:lnTo>
                  <a:close/>
                </a:path>
                <a:path extrusionOk="0" h="260350" w="260350">
                  <a:moveTo>
                    <a:pt x="149911" y="48511"/>
                  </a:moveTo>
                  <a:lnTo>
                    <a:pt x="144759" y="50867"/>
                  </a:lnTo>
                  <a:lnTo>
                    <a:pt x="143262" y="51642"/>
                  </a:lnTo>
                  <a:lnTo>
                    <a:pt x="137095" y="54584"/>
                  </a:lnTo>
                  <a:lnTo>
                    <a:pt x="133022" y="60605"/>
                  </a:lnTo>
                  <a:lnTo>
                    <a:pt x="132561" y="67401"/>
                  </a:lnTo>
                  <a:lnTo>
                    <a:pt x="136163" y="123744"/>
                  </a:lnTo>
                  <a:lnTo>
                    <a:pt x="192496" y="127357"/>
                  </a:lnTo>
                  <a:lnTo>
                    <a:pt x="199292" y="126854"/>
                  </a:lnTo>
                  <a:lnTo>
                    <a:pt x="205292" y="122781"/>
                  </a:lnTo>
                  <a:lnTo>
                    <a:pt x="208244" y="116645"/>
                  </a:lnTo>
                  <a:lnTo>
                    <a:pt x="209040" y="115148"/>
                  </a:lnTo>
                  <a:lnTo>
                    <a:pt x="182434" y="77457"/>
                  </a:lnTo>
                  <a:lnTo>
                    <a:pt x="153094" y="51076"/>
                  </a:lnTo>
                  <a:lnTo>
                    <a:pt x="149911" y="48511"/>
                  </a:lnTo>
                  <a:close/>
                </a:path>
              </a:pathLst>
            </a:custGeom>
            <a:solidFill>
              <a:srgbClr val="FFBC6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80" name="Google Shape;680;p30"/>
            <p:cNvPicPr preferRelativeResize="0"/>
            <p:nvPr/>
          </p:nvPicPr>
          <p:blipFill rotWithShape="1">
            <a:blip r:embed="rId8">
              <a:alphaModFix/>
            </a:blip>
            <a:srcRect b="0" l="0" r="0" t="0"/>
            <a:stretch/>
          </p:blipFill>
          <p:spPr>
            <a:xfrm>
              <a:off x="6705510" y="4639089"/>
              <a:ext cx="240367" cy="149347"/>
            </a:xfrm>
            <a:prstGeom prst="rect">
              <a:avLst/>
            </a:prstGeom>
            <a:noFill/>
            <a:ln>
              <a:noFill/>
            </a:ln>
          </p:spPr>
        </p:pic>
        <p:sp>
          <p:nvSpPr>
            <p:cNvPr id="681" name="Google Shape;681;p30"/>
            <p:cNvSpPr/>
            <p:nvPr/>
          </p:nvSpPr>
          <p:spPr>
            <a:xfrm>
              <a:off x="6747169" y="4240623"/>
              <a:ext cx="2094229" cy="209550"/>
            </a:xfrm>
            <a:custGeom>
              <a:rect b="b" l="l" r="r" t="t"/>
              <a:pathLst>
                <a:path extrusionOk="0" h="209550" w="2094229">
                  <a:moveTo>
                    <a:pt x="952324" y="0"/>
                  </a:moveTo>
                  <a:lnTo>
                    <a:pt x="907645" y="328"/>
                  </a:lnTo>
                  <a:lnTo>
                    <a:pt x="863970" y="1163"/>
                  </a:lnTo>
                  <a:lnTo>
                    <a:pt x="821347" y="2465"/>
                  </a:lnTo>
                  <a:lnTo>
                    <a:pt x="779823" y="4196"/>
                  </a:lnTo>
                  <a:lnTo>
                    <a:pt x="739445" y="6317"/>
                  </a:lnTo>
                  <a:lnTo>
                    <a:pt x="700260" y="8787"/>
                  </a:lnTo>
                  <a:lnTo>
                    <a:pt x="574389" y="19461"/>
                  </a:lnTo>
                  <a:lnTo>
                    <a:pt x="491178" y="28778"/>
                  </a:lnTo>
                  <a:lnTo>
                    <a:pt x="413078" y="39163"/>
                  </a:lnTo>
                  <a:lnTo>
                    <a:pt x="340482" y="50261"/>
                  </a:lnTo>
                  <a:lnTo>
                    <a:pt x="273787" y="61718"/>
                  </a:lnTo>
                  <a:lnTo>
                    <a:pt x="213386" y="73179"/>
                  </a:lnTo>
                  <a:lnTo>
                    <a:pt x="159674" y="84288"/>
                  </a:lnTo>
                  <a:lnTo>
                    <a:pt x="113048" y="94690"/>
                  </a:lnTo>
                  <a:lnTo>
                    <a:pt x="73900" y="104031"/>
                  </a:lnTo>
                  <a:lnTo>
                    <a:pt x="19622" y="118108"/>
                  </a:lnTo>
                  <a:lnTo>
                    <a:pt x="0" y="123680"/>
                  </a:lnTo>
                  <a:lnTo>
                    <a:pt x="2732" y="132675"/>
                  </a:lnTo>
                  <a:lnTo>
                    <a:pt x="22290" y="127119"/>
                  </a:lnTo>
                  <a:lnTo>
                    <a:pt x="45226" y="120985"/>
                  </a:lnTo>
                  <a:lnTo>
                    <a:pt x="115448" y="103773"/>
                  </a:lnTo>
                  <a:lnTo>
                    <a:pt x="161947" y="93403"/>
                  </a:lnTo>
                  <a:lnTo>
                    <a:pt x="215514" y="82328"/>
                  </a:lnTo>
                  <a:lnTo>
                    <a:pt x="275756" y="70903"/>
                  </a:lnTo>
                  <a:lnTo>
                    <a:pt x="342279" y="59482"/>
                  </a:lnTo>
                  <a:lnTo>
                    <a:pt x="414690" y="48418"/>
                  </a:lnTo>
                  <a:lnTo>
                    <a:pt x="492596" y="38065"/>
                  </a:lnTo>
                  <a:lnTo>
                    <a:pt x="575604" y="28777"/>
                  </a:lnTo>
                  <a:lnTo>
                    <a:pt x="663320" y="20908"/>
                  </a:lnTo>
                  <a:lnTo>
                    <a:pt x="740210" y="15678"/>
                  </a:lnTo>
                  <a:lnTo>
                    <a:pt x="780464" y="13567"/>
                  </a:lnTo>
                  <a:lnTo>
                    <a:pt x="821861" y="11843"/>
                  </a:lnTo>
                  <a:lnTo>
                    <a:pt x="864354" y="10547"/>
                  </a:lnTo>
                  <a:lnTo>
                    <a:pt x="907896" y="9716"/>
                  </a:lnTo>
                  <a:lnTo>
                    <a:pt x="952440" y="9390"/>
                  </a:lnTo>
                  <a:lnTo>
                    <a:pt x="997938" y="9609"/>
                  </a:lnTo>
                  <a:lnTo>
                    <a:pt x="1044345" y="10410"/>
                  </a:lnTo>
                  <a:lnTo>
                    <a:pt x="1091612" y="11835"/>
                  </a:lnTo>
                  <a:lnTo>
                    <a:pt x="1139693" y="13920"/>
                  </a:lnTo>
                  <a:lnTo>
                    <a:pt x="1188540" y="16706"/>
                  </a:lnTo>
                  <a:lnTo>
                    <a:pt x="1238107" y="20231"/>
                  </a:lnTo>
                  <a:lnTo>
                    <a:pt x="1288347" y="24536"/>
                  </a:lnTo>
                  <a:lnTo>
                    <a:pt x="1339212" y="29658"/>
                  </a:lnTo>
                  <a:lnTo>
                    <a:pt x="1390656" y="35636"/>
                  </a:lnTo>
                  <a:lnTo>
                    <a:pt x="1442631" y="42511"/>
                  </a:lnTo>
                  <a:lnTo>
                    <a:pt x="1495090" y="50320"/>
                  </a:lnTo>
                  <a:lnTo>
                    <a:pt x="1547987" y="59104"/>
                  </a:lnTo>
                  <a:lnTo>
                    <a:pt x="1601274" y="68901"/>
                  </a:lnTo>
                  <a:lnTo>
                    <a:pt x="1654904" y="79750"/>
                  </a:lnTo>
                  <a:lnTo>
                    <a:pt x="1708831" y="91690"/>
                  </a:lnTo>
                  <a:lnTo>
                    <a:pt x="1763007" y="104761"/>
                  </a:lnTo>
                  <a:lnTo>
                    <a:pt x="1817384" y="119001"/>
                  </a:lnTo>
                  <a:lnTo>
                    <a:pt x="1871917" y="134450"/>
                  </a:lnTo>
                  <a:lnTo>
                    <a:pt x="1926558" y="151146"/>
                  </a:lnTo>
                  <a:lnTo>
                    <a:pt x="1981260" y="169129"/>
                  </a:lnTo>
                  <a:lnTo>
                    <a:pt x="2035976" y="188438"/>
                  </a:lnTo>
                  <a:lnTo>
                    <a:pt x="2090658" y="209112"/>
                  </a:lnTo>
                  <a:lnTo>
                    <a:pt x="2094072" y="200369"/>
                  </a:lnTo>
                  <a:lnTo>
                    <a:pt x="2039210" y="179627"/>
                  </a:lnTo>
                  <a:lnTo>
                    <a:pt x="1984317" y="160254"/>
                  </a:lnTo>
                  <a:lnTo>
                    <a:pt x="1929438" y="142212"/>
                  </a:lnTo>
                  <a:lnTo>
                    <a:pt x="1874623" y="125461"/>
                  </a:lnTo>
                  <a:lnTo>
                    <a:pt x="1819917" y="109961"/>
                  </a:lnTo>
                  <a:lnTo>
                    <a:pt x="1765367" y="95674"/>
                  </a:lnTo>
                  <a:lnTo>
                    <a:pt x="1711022" y="82561"/>
                  </a:lnTo>
                  <a:lnTo>
                    <a:pt x="1656927" y="70581"/>
                  </a:lnTo>
                  <a:lnTo>
                    <a:pt x="1603131" y="59697"/>
                  </a:lnTo>
                  <a:lnTo>
                    <a:pt x="1549679" y="49868"/>
                  </a:lnTo>
                  <a:lnTo>
                    <a:pt x="1496620" y="41056"/>
                  </a:lnTo>
                  <a:lnTo>
                    <a:pt x="1444000" y="33221"/>
                  </a:lnTo>
                  <a:lnTo>
                    <a:pt x="1391866" y="26324"/>
                  </a:lnTo>
                  <a:lnTo>
                    <a:pt x="1340266" y="20326"/>
                  </a:lnTo>
                  <a:lnTo>
                    <a:pt x="1289246" y="15188"/>
                  </a:lnTo>
                  <a:lnTo>
                    <a:pt x="1238855" y="10870"/>
                  </a:lnTo>
                  <a:lnTo>
                    <a:pt x="1189138" y="7334"/>
                  </a:lnTo>
                  <a:lnTo>
                    <a:pt x="1140143" y="4540"/>
                  </a:lnTo>
                  <a:lnTo>
                    <a:pt x="1091917" y="2448"/>
                  </a:lnTo>
                  <a:lnTo>
                    <a:pt x="1044507" y="1021"/>
                  </a:lnTo>
                  <a:lnTo>
                    <a:pt x="997960" y="217"/>
                  </a:lnTo>
                  <a:lnTo>
                    <a:pt x="952324" y="0"/>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82" name="Google Shape;682;p30"/>
            <p:cNvPicPr preferRelativeResize="0"/>
            <p:nvPr/>
          </p:nvPicPr>
          <p:blipFill rotWithShape="1">
            <a:blip r:embed="rId9">
              <a:alphaModFix/>
            </a:blip>
            <a:srcRect b="0" l="0" r="0" t="0"/>
            <a:stretch/>
          </p:blipFill>
          <p:spPr>
            <a:xfrm>
              <a:off x="8801068" y="4395679"/>
              <a:ext cx="91002" cy="83096"/>
            </a:xfrm>
            <a:prstGeom prst="rect">
              <a:avLst/>
            </a:prstGeom>
            <a:noFill/>
            <a:ln>
              <a:noFill/>
            </a:ln>
          </p:spPr>
        </p:pic>
        <p:sp>
          <p:nvSpPr>
            <p:cNvPr id="683" name="Google Shape;683;p30"/>
            <p:cNvSpPr/>
            <p:nvPr/>
          </p:nvSpPr>
          <p:spPr>
            <a:xfrm>
              <a:off x="7142674" y="4668196"/>
              <a:ext cx="2145029" cy="207645"/>
            </a:xfrm>
            <a:custGeom>
              <a:rect b="b" l="l" r="r" t="t"/>
              <a:pathLst>
                <a:path extrusionOk="0" h="207645" w="2145029">
                  <a:moveTo>
                    <a:pt x="1036659" y="0"/>
                  </a:moveTo>
                  <a:lnTo>
                    <a:pt x="991053" y="46"/>
                  </a:lnTo>
                  <a:lnTo>
                    <a:pt x="946523" y="741"/>
                  </a:lnTo>
                  <a:lnTo>
                    <a:pt x="903087" y="2044"/>
                  </a:lnTo>
                  <a:lnTo>
                    <a:pt x="860766" y="3916"/>
                  </a:lnTo>
                  <a:lnTo>
                    <a:pt x="819580" y="6314"/>
                  </a:lnTo>
                  <a:lnTo>
                    <a:pt x="779547" y="9198"/>
                  </a:lnTo>
                  <a:lnTo>
                    <a:pt x="740687" y="12527"/>
                  </a:lnTo>
                  <a:lnTo>
                    <a:pt x="666566" y="20359"/>
                  </a:lnTo>
                  <a:lnTo>
                    <a:pt x="597374" y="29483"/>
                  </a:lnTo>
                  <a:lnTo>
                    <a:pt x="507204" y="44071"/>
                  </a:lnTo>
                  <a:lnTo>
                    <a:pt x="423594" y="60418"/>
                  </a:lnTo>
                  <a:lnTo>
                    <a:pt x="346779" y="77952"/>
                  </a:lnTo>
                  <a:lnTo>
                    <a:pt x="276994" y="96100"/>
                  </a:lnTo>
                  <a:lnTo>
                    <a:pt x="214474" y="114290"/>
                  </a:lnTo>
                  <a:lnTo>
                    <a:pt x="159454" y="131948"/>
                  </a:lnTo>
                  <a:lnTo>
                    <a:pt x="112169" y="148503"/>
                  </a:lnTo>
                  <a:lnTo>
                    <a:pt x="72855" y="163383"/>
                  </a:lnTo>
                  <a:lnTo>
                    <a:pt x="19076" y="185824"/>
                  </a:lnTo>
                  <a:lnTo>
                    <a:pt x="0" y="194692"/>
                  </a:lnTo>
                  <a:lnTo>
                    <a:pt x="4219" y="203069"/>
                  </a:lnTo>
                  <a:lnTo>
                    <a:pt x="23180" y="194262"/>
                  </a:lnTo>
                  <a:lnTo>
                    <a:pt x="45719" y="184514"/>
                  </a:lnTo>
                  <a:lnTo>
                    <a:pt x="115756" y="157171"/>
                  </a:lnTo>
                  <a:lnTo>
                    <a:pt x="162793" y="140714"/>
                  </a:lnTo>
                  <a:lnTo>
                    <a:pt x="217534" y="123156"/>
                  </a:lnTo>
                  <a:lnTo>
                    <a:pt x="279749" y="105068"/>
                  </a:lnTo>
                  <a:lnTo>
                    <a:pt x="349207" y="87017"/>
                  </a:lnTo>
                  <a:lnTo>
                    <a:pt x="425676" y="69571"/>
                  </a:lnTo>
                  <a:lnTo>
                    <a:pt x="508925" y="53299"/>
                  </a:lnTo>
                  <a:lnTo>
                    <a:pt x="598725" y="38770"/>
                  </a:lnTo>
                  <a:lnTo>
                    <a:pt x="667709" y="29677"/>
                  </a:lnTo>
                  <a:lnTo>
                    <a:pt x="741608" y="21872"/>
                  </a:lnTo>
                  <a:lnTo>
                    <a:pt x="780351" y="18554"/>
                  </a:lnTo>
                  <a:lnTo>
                    <a:pt x="820265" y="15680"/>
                  </a:lnTo>
                  <a:lnTo>
                    <a:pt x="861329" y="13291"/>
                  </a:lnTo>
                  <a:lnTo>
                    <a:pt x="903524" y="11427"/>
                  </a:lnTo>
                  <a:lnTo>
                    <a:pt x="946830" y="10129"/>
                  </a:lnTo>
                  <a:lnTo>
                    <a:pt x="991229" y="9437"/>
                  </a:lnTo>
                  <a:lnTo>
                    <a:pt x="1036700" y="9393"/>
                  </a:lnTo>
                  <a:lnTo>
                    <a:pt x="1083225" y="10036"/>
                  </a:lnTo>
                  <a:lnTo>
                    <a:pt x="1130783" y="11409"/>
                  </a:lnTo>
                  <a:lnTo>
                    <a:pt x="1179355" y="13550"/>
                  </a:lnTo>
                  <a:lnTo>
                    <a:pt x="1228921" y="16501"/>
                  </a:lnTo>
                  <a:lnTo>
                    <a:pt x="1279463" y="20303"/>
                  </a:lnTo>
                  <a:lnTo>
                    <a:pt x="1330960" y="24996"/>
                  </a:lnTo>
                  <a:lnTo>
                    <a:pt x="1383393" y="30621"/>
                  </a:lnTo>
                  <a:lnTo>
                    <a:pt x="1436743" y="37219"/>
                  </a:lnTo>
                  <a:lnTo>
                    <a:pt x="1490990" y="44829"/>
                  </a:lnTo>
                  <a:lnTo>
                    <a:pt x="1546115" y="53494"/>
                  </a:lnTo>
                  <a:lnTo>
                    <a:pt x="1602097" y="63253"/>
                  </a:lnTo>
                  <a:lnTo>
                    <a:pt x="1658918" y="74147"/>
                  </a:lnTo>
                  <a:lnTo>
                    <a:pt x="1716559" y="86218"/>
                  </a:lnTo>
                  <a:lnTo>
                    <a:pt x="1774999" y="99504"/>
                  </a:lnTo>
                  <a:lnTo>
                    <a:pt x="1834219" y="114048"/>
                  </a:lnTo>
                  <a:lnTo>
                    <a:pt x="1894199" y="129890"/>
                  </a:lnTo>
                  <a:lnTo>
                    <a:pt x="1954921" y="147070"/>
                  </a:lnTo>
                  <a:lnTo>
                    <a:pt x="2016364" y="165629"/>
                  </a:lnTo>
                  <a:lnTo>
                    <a:pt x="2078509" y="185608"/>
                  </a:lnTo>
                  <a:lnTo>
                    <a:pt x="2141337" y="207048"/>
                  </a:lnTo>
                  <a:lnTo>
                    <a:pt x="2144447" y="198200"/>
                  </a:lnTo>
                  <a:lnTo>
                    <a:pt x="2081447" y="176700"/>
                  </a:lnTo>
                  <a:lnTo>
                    <a:pt x="2019130" y="156664"/>
                  </a:lnTo>
                  <a:lnTo>
                    <a:pt x="1957516" y="138052"/>
                  </a:lnTo>
                  <a:lnTo>
                    <a:pt x="1896625" y="120824"/>
                  </a:lnTo>
                  <a:lnTo>
                    <a:pt x="1836476" y="104938"/>
                  </a:lnTo>
                  <a:lnTo>
                    <a:pt x="1777090" y="90353"/>
                  </a:lnTo>
                  <a:lnTo>
                    <a:pt x="1718485" y="77029"/>
                  </a:lnTo>
                  <a:lnTo>
                    <a:pt x="1660681" y="64925"/>
                  </a:lnTo>
                  <a:lnTo>
                    <a:pt x="1603698" y="54001"/>
                  </a:lnTo>
                  <a:lnTo>
                    <a:pt x="1547556" y="44215"/>
                  </a:lnTo>
                  <a:lnTo>
                    <a:pt x="1492273" y="35526"/>
                  </a:lnTo>
                  <a:lnTo>
                    <a:pt x="1437870" y="27895"/>
                  </a:lnTo>
                  <a:lnTo>
                    <a:pt x="1384366" y="21279"/>
                  </a:lnTo>
                  <a:lnTo>
                    <a:pt x="1331781" y="15640"/>
                  </a:lnTo>
                  <a:lnTo>
                    <a:pt x="1280134" y="10934"/>
                  </a:lnTo>
                  <a:lnTo>
                    <a:pt x="1229445" y="7123"/>
                  </a:lnTo>
                  <a:lnTo>
                    <a:pt x="1179733" y="4164"/>
                  </a:lnTo>
                  <a:lnTo>
                    <a:pt x="1131018" y="2018"/>
                  </a:lnTo>
                  <a:lnTo>
                    <a:pt x="1083320" y="643"/>
                  </a:lnTo>
                  <a:lnTo>
                    <a:pt x="1036659" y="0"/>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84" name="Google Shape;684;p30"/>
            <p:cNvPicPr preferRelativeResize="0"/>
            <p:nvPr/>
          </p:nvPicPr>
          <p:blipFill rotWithShape="1">
            <a:blip r:embed="rId10">
              <a:alphaModFix/>
            </a:blip>
            <a:srcRect b="0" l="0" r="0" t="0"/>
            <a:stretch/>
          </p:blipFill>
          <p:spPr>
            <a:xfrm>
              <a:off x="9248418" y="4821401"/>
              <a:ext cx="90457" cy="84290"/>
            </a:xfrm>
            <a:prstGeom prst="rect">
              <a:avLst/>
            </a:prstGeom>
            <a:noFill/>
            <a:ln>
              <a:noFill/>
            </a:ln>
          </p:spPr>
        </p:pic>
        <p:pic>
          <p:nvPicPr>
            <p:cNvPr id="685" name="Google Shape;685;p30"/>
            <p:cNvPicPr preferRelativeResize="0"/>
            <p:nvPr/>
          </p:nvPicPr>
          <p:blipFill rotWithShape="1">
            <a:blip r:embed="rId11">
              <a:alphaModFix/>
            </a:blip>
            <a:srcRect b="0" l="0" r="0" t="0"/>
            <a:stretch/>
          </p:blipFill>
          <p:spPr>
            <a:xfrm>
              <a:off x="7657846" y="4142792"/>
              <a:ext cx="315758" cy="314471"/>
            </a:xfrm>
            <a:prstGeom prst="rect">
              <a:avLst/>
            </a:prstGeom>
            <a:noFill/>
            <a:ln>
              <a:noFill/>
            </a:ln>
          </p:spPr>
        </p:pic>
        <p:pic>
          <p:nvPicPr>
            <p:cNvPr id="686" name="Google Shape;686;p30"/>
            <p:cNvPicPr preferRelativeResize="0"/>
            <p:nvPr/>
          </p:nvPicPr>
          <p:blipFill rotWithShape="1">
            <a:blip r:embed="rId12">
              <a:alphaModFix/>
            </a:blip>
            <a:srcRect b="0" l="0" r="0" t="0"/>
            <a:stretch/>
          </p:blipFill>
          <p:spPr>
            <a:xfrm>
              <a:off x="7929530" y="4515864"/>
              <a:ext cx="315759" cy="314471"/>
            </a:xfrm>
            <a:prstGeom prst="rect">
              <a:avLst/>
            </a:prstGeom>
            <a:noFill/>
            <a:ln>
              <a:noFill/>
            </a:ln>
          </p:spPr>
        </p:pic>
        <p:sp>
          <p:nvSpPr>
            <p:cNvPr id="687" name="Google Shape;687;p30"/>
            <p:cNvSpPr/>
            <p:nvPr/>
          </p:nvSpPr>
          <p:spPr>
            <a:xfrm>
              <a:off x="9046273" y="4317114"/>
              <a:ext cx="261620" cy="378460"/>
            </a:xfrm>
            <a:custGeom>
              <a:rect b="b" l="l" r="r" t="t"/>
              <a:pathLst>
                <a:path extrusionOk="0" h="378460" w="261620">
                  <a:moveTo>
                    <a:pt x="255199" y="0"/>
                  </a:moveTo>
                  <a:lnTo>
                    <a:pt x="249307" y="491"/>
                  </a:lnTo>
                  <a:lnTo>
                    <a:pt x="238490" y="4862"/>
                  </a:lnTo>
                  <a:lnTo>
                    <a:pt x="216890" y="12973"/>
                  </a:lnTo>
                  <a:lnTo>
                    <a:pt x="172303" y="23905"/>
                  </a:lnTo>
                  <a:lnTo>
                    <a:pt x="100725" y="31636"/>
                  </a:lnTo>
                  <a:lnTo>
                    <a:pt x="86414" y="32142"/>
                  </a:lnTo>
                  <a:lnTo>
                    <a:pt x="72194" y="31086"/>
                  </a:lnTo>
                  <a:lnTo>
                    <a:pt x="58003" y="29560"/>
                  </a:lnTo>
                  <a:lnTo>
                    <a:pt x="35669" y="28189"/>
                  </a:lnTo>
                  <a:lnTo>
                    <a:pt x="27577" y="27251"/>
                  </a:lnTo>
                  <a:lnTo>
                    <a:pt x="1367" y="23657"/>
                  </a:lnTo>
                  <a:lnTo>
                    <a:pt x="403" y="30076"/>
                  </a:lnTo>
                  <a:lnTo>
                    <a:pt x="68" y="37594"/>
                  </a:lnTo>
                  <a:lnTo>
                    <a:pt x="0" y="53946"/>
                  </a:lnTo>
                  <a:lnTo>
                    <a:pt x="797" y="70257"/>
                  </a:lnTo>
                  <a:lnTo>
                    <a:pt x="1849" y="86549"/>
                  </a:lnTo>
                  <a:lnTo>
                    <a:pt x="2540" y="102848"/>
                  </a:lnTo>
                  <a:lnTo>
                    <a:pt x="2837" y="132507"/>
                  </a:lnTo>
                  <a:lnTo>
                    <a:pt x="2760" y="191844"/>
                  </a:lnTo>
                  <a:lnTo>
                    <a:pt x="2916" y="221515"/>
                  </a:lnTo>
                  <a:lnTo>
                    <a:pt x="3475" y="258285"/>
                  </a:lnTo>
                  <a:lnTo>
                    <a:pt x="5744" y="368600"/>
                  </a:lnTo>
                  <a:lnTo>
                    <a:pt x="14183" y="370107"/>
                  </a:lnTo>
                  <a:lnTo>
                    <a:pt x="19513" y="367856"/>
                  </a:lnTo>
                  <a:lnTo>
                    <a:pt x="23450" y="370568"/>
                  </a:lnTo>
                  <a:lnTo>
                    <a:pt x="27219" y="373783"/>
                  </a:lnTo>
                  <a:lnTo>
                    <a:pt x="44287" y="375332"/>
                  </a:lnTo>
                  <a:lnTo>
                    <a:pt x="51114" y="373915"/>
                  </a:lnTo>
                  <a:lnTo>
                    <a:pt x="57886" y="373101"/>
                  </a:lnTo>
                  <a:lnTo>
                    <a:pt x="64489" y="374044"/>
                  </a:lnTo>
                  <a:lnTo>
                    <a:pt x="70810" y="377898"/>
                  </a:lnTo>
                  <a:lnTo>
                    <a:pt x="79689" y="378191"/>
                  </a:lnTo>
                  <a:lnTo>
                    <a:pt x="85710" y="375196"/>
                  </a:lnTo>
                  <a:lnTo>
                    <a:pt x="91720" y="375196"/>
                  </a:lnTo>
                  <a:lnTo>
                    <a:pt x="97741" y="378180"/>
                  </a:lnTo>
                  <a:lnTo>
                    <a:pt x="103908" y="377898"/>
                  </a:lnTo>
                  <a:lnTo>
                    <a:pt x="110248" y="374059"/>
                  </a:lnTo>
                  <a:lnTo>
                    <a:pt x="116854" y="373115"/>
                  </a:lnTo>
                  <a:lnTo>
                    <a:pt x="123623" y="373957"/>
                  </a:lnTo>
                  <a:lnTo>
                    <a:pt x="130452" y="375479"/>
                  </a:lnTo>
                  <a:lnTo>
                    <a:pt x="137557" y="375662"/>
                  </a:lnTo>
                  <a:lnTo>
                    <a:pt x="144602" y="375355"/>
                  </a:lnTo>
                  <a:lnTo>
                    <a:pt x="151551" y="374241"/>
                  </a:lnTo>
                  <a:lnTo>
                    <a:pt x="158367" y="372003"/>
                  </a:lnTo>
                  <a:lnTo>
                    <a:pt x="159906" y="368118"/>
                  </a:lnTo>
                  <a:lnTo>
                    <a:pt x="162493" y="367626"/>
                  </a:lnTo>
                  <a:lnTo>
                    <a:pt x="165833" y="369762"/>
                  </a:lnTo>
                  <a:lnTo>
                    <a:pt x="174670" y="368348"/>
                  </a:lnTo>
                  <a:lnTo>
                    <a:pt x="180189" y="362108"/>
                  </a:lnTo>
                  <a:lnTo>
                    <a:pt x="184995" y="364443"/>
                  </a:lnTo>
                  <a:lnTo>
                    <a:pt x="193916" y="362076"/>
                  </a:lnTo>
                  <a:lnTo>
                    <a:pt x="194439" y="359291"/>
                  </a:lnTo>
                  <a:lnTo>
                    <a:pt x="195403" y="357260"/>
                  </a:lnTo>
                  <a:lnTo>
                    <a:pt x="232857" y="333836"/>
                  </a:lnTo>
                  <a:lnTo>
                    <a:pt x="232135" y="328915"/>
                  </a:lnTo>
                  <a:lnTo>
                    <a:pt x="233810" y="324957"/>
                  </a:lnTo>
                  <a:lnTo>
                    <a:pt x="237559" y="321774"/>
                  </a:lnTo>
                  <a:lnTo>
                    <a:pt x="238509" y="314110"/>
                  </a:lnTo>
                  <a:lnTo>
                    <a:pt x="239222" y="306429"/>
                  </a:lnTo>
                  <a:lnTo>
                    <a:pt x="239510" y="298724"/>
                  </a:lnTo>
                  <a:lnTo>
                    <a:pt x="239182" y="290989"/>
                  </a:lnTo>
                  <a:lnTo>
                    <a:pt x="237453" y="281370"/>
                  </a:lnTo>
                  <a:lnTo>
                    <a:pt x="237722" y="271952"/>
                  </a:lnTo>
                  <a:lnTo>
                    <a:pt x="239666" y="262705"/>
                  </a:lnTo>
                  <a:lnTo>
                    <a:pt x="242962" y="253598"/>
                  </a:lnTo>
                  <a:lnTo>
                    <a:pt x="244688" y="236888"/>
                  </a:lnTo>
                  <a:lnTo>
                    <a:pt x="245057" y="228508"/>
                  </a:lnTo>
                  <a:lnTo>
                    <a:pt x="244773" y="220091"/>
                  </a:lnTo>
                  <a:lnTo>
                    <a:pt x="242957" y="211101"/>
                  </a:lnTo>
                  <a:lnTo>
                    <a:pt x="243357" y="202342"/>
                  </a:lnTo>
                  <a:lnTo>
                    <a:pt x="245371" y="193753"/>
                  </a:lnTo>
                  <a:lnTo>
                    <a:pt x="248396" y="185275"/>
                  </a:lnTo>
                  <a:lnTo>
                    <a:pt x="249372" y="176941"/>
                  </a:lnTo>
                  <a:lnTo>
                    <a:pt x="250092" y="168598"/>
                  </a:lnTo>
                  <a:lnTo>
                    <a:pt x="250404" y="160234"/>
                  </a:lnTo>
                  <a:lnTo>
                    <a:pt x="250155" y="151842"/>
                  </a:lnTo>
                  <a:lnTo>
                    <a:pt x="248413" y="142215"/>
                  </a:lnTo>
                  <a:lnTo>
                    <a:pt x="248964" y="132820"/>
                  </a:lnTo>
                  <a:lnTo>
                    <a:pt x="251050" y="123581"/>
                  </a:lnTo>
                  <a:lnTo>
                    <a:pt x="253914" y="114419"/>
                  </a:lnTo>
                  <a:lnTo>
                    <a:pt x="254890" y="106757"/>
                  </a:lnTo>
                  <a:lnTo>
                    <a:pt x="255639" y="99078"/>
                  </a:lnTo>
                  <a:lnTo>
                    <a:pt x="255952" y="91373"/>
                  </a:lnTo>
                  <a:lnTo>
                    <a:pt x="255621" y="83634"/>
                  </a:lnTo>
                  <a:lnTo>
                    <a:pt x="253870" y="73993"/>
                  </a:lnTo>
                  <a:lnTo>
                    <a:pt x="254425" y="64589"/>
                  </a:lnTo>
                  <a:lnTo>
                    <a:pt x="256522" y="55344"/>
                  </a:lnTo>
                  <a:lnTo>
                    <a:pt x="259401" y="46180"/>
                  </a:lnTo>
                  <a:lnTo>
                    <a:pt x="261037" y="30840"/>
                  </a:lnTo>
                  <a:lnTo>
                    <a:pt x="261336" y="23139"/>
                  </a:lnTo>
                  <a:lnTo>
                    <a:pt x="260992" y="15406"/>
                  </a:lnTo>
                  <a:lnTo>
                    <a:pt x="258363" y="4575"/>
                  </a:lnTo>
                  <a:lnTo>
                    <a:pt x="255199" y="0"/>
                  </a:lnTo>
                  <a:close/>
                </a:path>
              </a:pathLst>
            </a:custGeom>
            <a:solidFill>
              <a:srgbClr val="4DA0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88" name="Google Shape;688;p30"/>
            <p:cNvSpPr/>
            <p:nvPr/>
          </p:nvSpPr>
          <p:spPr>
            <a:xfrm>
              <a:off x="8959466" y="4119036"/>
              <a:ext cx="379729" cy="201295"/>
            </a:xfrm>
            <a:custGeom>
              <a:rect b="b" l="l" r="r" t="t"/>
              <a:pathLst>
                <a:path extrusionOk="0" h="201295" w="379729">
                  <a:moveTo>
                    <a:pt x="204045" y="0"/>
                  </a:moveTo>
                  <a:lnTo>
                    <a:pt x="204443" y="397"/>
                  </a:lnTo>
                  <a:lnTo>
                    <a:pt x="204548" y="858"/>
                  </a:lnTo>
                  <a:lnTo>
                    <a:pt x="204380" y="1371"/>
                  </a:lnTo>
                  <a:lnTo>
                    <a:pt x="203982" y="60417"/>
                  </a:lnTo>
                  <a:lnTo>
                    <a:pt x="205375" y="65809"/>
                  </a:lnTo>
                  <a:lnTo>
                    <a:pt x="200255" y="69264"/>
                  </a:lnTo>
                  <a:lnTo>
                    <a:pt x="195689" y="72615"/>
                  </a:lnTo>
                  <a:lnTo>
                    <a:pt x="195113" y="75275"/>
                  </a:lnTo>
                  <a:lnTo>
                    <a:pt x="194213" y="77317"/>
                  </a:lnTo>
                  <a:lnTo>
                    <a:pt x="191009" y="75254"/>
                  </a:lnTo>
                  <a:lnTo>
                    <a:pt x="163094" y="76029"/>
                  </a:lnTo>
                  <a:lnTo>
                    <a:pt x="159984" y="77390"/>
                  </a:lnTo>
                  <a:lnTo>
                    <a:pt x="158403" y="75683"/>
                  </a:lnTo>
                  <a:lnTo>
                    <a:pt x="157261" y="73128"/>
                  </a:lnTo>
                  <a:lnTo>
                    <a:pt x="149251" y="69777"/>
                  </a:lnTo>
                  <a:lnTo>
                    <a:pt x="150516" y="42426"/>
                  </a:lnTo>
                  <a:lnTo>
                    <a:pt x="150684" y="28948"/>
                  </a:lnTo>
                  <a:lnTo>
                    <a:pt x="150308" y="15479"/>
                  </a:lnTo>
                  <a:lnTo>
                    <a:pt x="149272" y="2020"/>
                  </a:lnTo>
                  <a:lnTo>
                    <a:pt x="139310" y="3663"/>
                  </a:lnTo>
                  <a:lnTo>
                    <a:pt x="129384" y="5756"/>
                  </a:lnTo>
                  <a:lnTo>
                    <a:pt x="119373" y="6776"/>
                  </a:lnTo>
                  <a:lnTo>
                    <a:pt x="109158" y="5204"/>
                  </a:lnTo>
                  <a:lnTo>
                    <a:pt x="100876" y="6114"/>
                  </a:lnTo>
                  <a:lnTo>
                    <a:pt x="95033" y="12439"/>
                  </a:lnTo>
                  <a:lnTo>
                    <a:pt x="87829" y="12868"/>
                  </a:lnTo>
                  <a:lnTo>
                    <a:pt x="80070" y="10868"/>
                  </a:lnTo>
                  <a:lnTo>
                    <a:pt x="76007" y="11476"/>
                  </a:lnTo>
                  <a:lnTo>
                    <a:pt x="72321" y="19057"/>
                  </a:lnTo>
                  <a:lnTo>
                    <a:pt x="64374" y="17475"/>
                  </a:lnTo>
                  <a:lnTo>
                    <a:pt x="58238" y="19329"/>
                  </a:lnTo>
                  <a:lnTo>
                    <a:pt x="47264" y="23571"/>
                  </a:lnTo>
                  <a:lnTo>
                    <a:pt x="36798" y="28852"/>
                  </a:lnTo>
                  <a:lnTo>
                    <a:pt x="26431" y="34321"/>
                  </a:lnTo>
                  <a:lnTo>
                    <a:pt x="15716" y="39182"/>
                  </a:lnTo>
                  <a:lnTo>
                    <a:pt x="15360" y="42564"/>
                  </a:lnTo>
                  <a:lnTo>
                    <a:pt x="13517" y="44333"/>
                  </a:lnTo>
                  <a:lnTo>
                    <a:pt x="10041" y="44427"/>
                  </a:lnTo>
                  <a:lnTo>
                    <a:pt x="9978" y="47851"/>
                  </a:lnTo>
                  <a:lnTo>
                    <a:pt x="8187" y="49673"/>
                  </a:lnTo>
                  <a:lnTo>
                    <a:pt x="4774" y="50082"/>
                  </a:lnTo>
                  <a:lnTo>
                    <a:pt x="0" y="72813"/>
                  </a:lnTo>
                  <a:lnTo>
                    <a:pt x="41778" y="118446"/>
                  </a:lnTo>
                  <a:lnTo>
                    <a:pt x="63390" y="126383"/>
                  </a:lnTo>
                  <a:lnTo>
                    <a:pt x="71478" y="129203"/>
                  </a:lnTo>
                  <a:lnTo>
                    <a:pt x="76167" y="133516"/>
                  </a:lnTo>
                  <a:lnTo>
                    <a:pt x="77358" y="139750"/>
                  </a:lnTo>
                  <a:lnTo>
                    <a:pt x="74950" y="148330"/>
                  </a:lnTo>
                  <a:lnTo>
                    <a:pt x="71434" y="157448"/>
                  </a:lnTo>
                  <a:lnTo>
                    <a:pt x="68412" y="166771"/>
                  </a:lnTo>
                  <a:lnTo>
                    <a:pt x="100822" y="195626"/>
                  </a:lnTo>
                  <a:lnTo>
                    <a:pt x="139911" y="199397"/>
                  </a:lnTo>
                  <a:lnTo>
                    <a:pt x="187613" y="201015"/>
                  </a:lnTo>
                  <a:lnTo>
                    <a:pt x="234748" y="197848"/>
                  </a:lnTo>
                  <a:lnTo>
                    <a:pt x="281165" y="189170"/>
                  </a:lnTo>
                  <a:lnTo>
                    <a:pt x="326712" y="174256"/>
                  </a:lnTo>
                  <a:lnTo>
                    <a:pt x="357402" y="153450"/>
                  </a:lnTo>
                  <a:lnTo>
                    <a:pt x="359266" y="151733"/>
                  </a:lnTo>
                  <a:lnTo>
                    <a:pt x="362710" y="151649"/>
                  </a:lnTo>
                  <a:lnTo>
                    <a:pt x="362930" y="148267"/>
                  </a:lnTo>
                  <a:lnTo>
                    <a:pt x="364721" y="146435"/>
                  </a:lnTo>
                  <a:lnTo>
                    <a:pt x="368155" y="146184"/>
                  </a:lnTo>
                  <a:lnTo>
                    <a:pt x="370763" y="138948"/>
                  </a:lnTo>
                  <a:lnTo>
                    <a:pt x="372595" y="131294"/>
                  </a:lnTo>
                  <a:lnTo>
                    <a:pt x="379275" y="126362"/>
                  </a:lnTo>
                  <a:lnTo>
                    <a:pt x="379422" y="118907"/>
                  </a:lnTo>
                  <a:lnTo>
                    <a:pt x="373673" y="111738"/>
                  </a:lnTo>
                  <a:lnTo>
                    <a:pt x="369471" y="103737"/>
                  </a:lnTo>
                  <a:lnTo>
                    <a:pt x="349033" y="58661"/>
                  </a:lnTo>
                  <a:lnTo>
                    <a:pt x="328010" y="32993"/>
                  </a:lnTo>
                  <a:lnTo>
                    <a:pt x="302419" y="23562"/>
                  </a:lnTo>
                  <a:lnTo>
                    <a:pt x="289882" y="18219"/>
                  </a:lnTo>
                  <a:lnTo>
                    <a:pt x="277802" y="11790"/>
                  </a:lnTo>
                  <a:lnTo>
                    <a:pt x="273582" y="11036"/>
                  </a:lnTo>
                  <a:lnTo>
                    <a:pt x="266043" y="12816"/>
                  </a:lnTo>
                  <a:lnTo>
                    <a:pt x="258965" y="12575"/>
                  </a:lnTo>
                  <a:lnTo>
                    <a:pt x="253269" y="6334"/>
                  </a:lnTo>
                  <a:lnTo>
                    <a:pt x="246337" y="5549"/>
                  </a:lnTo>
                  <a:lnTo>
                    <a:pt x="237538" y="6561"/>
                  </a:lnTo>
                  <a:lnTo>
                    <a:pt x="228908" y="6361"/>
                  </a:lnTo>
                  <a:lnTo>
                    <a:pt x="220498" y="4589"/>
                  </a:lnTo>
                  <a:lnTo>
                    <a:pt x="212359" y="890"/>
                  </a:lnTo>
                  <a:lnTo>
                    <a:pt x="204045" y="0"/>
                  </a:lnTo>
                  <a:close/>
                </a:path>
              </a:pathLst>
            </a:custGeom>
            <a:solidFill>
              <a:srgbClr val="EFEFE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89" name="Google Shape;689;p30"/>
            <p:cNvSpPr/>
            <p:nvPr/>
          </p:nvSpPr>
          <p:spPr>
            <a:xfrm>
              <a:off x="8958921" y="4280956"/>
              <a:ext cx="353695" cy="405129"/>
            </a:xfrm>
            <a:custGeom>
              <a:rect b="b" l="l" r="r" t="t"/>
              <a:pathLst>
                <a:path extrusionOk="0" h="405129" w="353695">
                  <a:moveTo>
                    <a:pt x="352847" y="0"/>
                  </a:moveTo>
                  <a:lnTo>
                    <a:pt x="281710" y="27243"/>
                  </a:lnTo>
                  <a:lnTo>
                    <a:pt x="235293" y="35920"/>
                  </a:lnTo>
                  <a:lnTo>
                    <a:pt x="188158" y="39092"/>
                  </a:lnTo>
                  <a:lnTo>
                    <a:pt x="140456" y="37485"/>
                  </a:lnTo>
                  <a:lnTo>
                    <a:pt x="120894" y="35928"/>
                  </a:lnTo>
                  <a:lnTo>
                    <a:pt x="101367" y="33711"/>
                  </a:lnTo>
                  <a:lnTo>
                    <a:pt x="82089" y="29923"/>
                  </a:lnTo>
                  <a:lnTo>
                    <a:pt x="63275" y="23653"/>
                  </a:lnTo>
                  <a:lnTo>
                    <a:pt x="49724" y="21260"/>
                  </a:lnTo>
                  <a:lnTo>
                    <a:pt x="36827" y="16995"/>
                  </a:lnTo>
                  <a:lnTo>
                    <a:pt x="24333" y="11578"/>
                  </a:lnTo>
                  <a:lnTo>
                    <a:pt x="0" y="41"/>
                  </a:lnTo>
                  <a:lnTo>
                    <a:pt x="293" y="8177"/>
                  </a:lnTo>
                  <a:lnTo>
                    <a:pt x="26721" y="351057"/>
                  </a:lnTo>
                  <a:lnTo>
                    <a:pt x="54406" y="390685"/>
                  </a:lnTo>
                  <a:lnTo>
                    <a:pt x="93096" y="404762"/>
                  </a:lnTo>
                  <a:lnTo>
                    <a:pt x="90269" y="257678"/>
                  </a:lnTo>
                  <a:lnTo>
                    <a:pt x="90113" y="228009"/>
                  </a:lnTo>
                  <a:lnTo>
                    <a:pt x="90189" y="168679"/>
                  </a:lnTo>
                  <a:lnTo>
                    <a:pt x="89892" y="139021"/>
                  </a:lnTo>
                  <a:lnTo>
                    <a:pt x="89197" y="122719"/>
                  </a:lnTo>
                  <a:lnTo>
                    <a:pt x="88146" y="106419"/>
                  </a:lnTo>
                  <a:lnTo>
                    <a:pt x="87351" y="90102"/>
                  </a:lnTo>
                  <a:lnTo>
                    <a:pt x="87421" y="73746"/>
                  </a:lnTo>
                  <a:lnTo>
                    <a:pt x="87756" y="66228"/>
                  </a:lnTo>
                  <a:lnTo>
                    <a:pt x="88719" y="59809"/>
                  </a:lnTo>
                  <a:lnTo>
                    <a:pt x="114928" y="63407"/>
                  </a:lnTo>
                  <a:lnTo>
                    <a:pt x="123017" y="64343"/>
                  </a:lnTo>
                  <a:lnTo>
                    <a:pt x="145355" y="65712"/>
                  </a:lnTo>
                  <a:lnTo>
                    <a:pt x="159550" y="67240"/>
                  </a:lnTo>
                  <a:lnTo>
                    <a:pt x="173767" y="68298"/>
                  </a:lnTo>
                  <a:lnTo>
                    <a:pt x="188078" y="67798"/>
                  </a:lnTo>
                  <a:lnTo>
                    <a:pt x="200235" y="66470"/>
                  </a:lnTo>
                  <a:lnTo>
                    <a:pt x="236757" y="63003"/>
                  </a:lnTo>
                  <a:lnTo>
                    <a:pt x="282172" y="55462"/>
                  </a:lnTo>
                  <a:lnTo>
                    <a:pt x="325843" y="41035"/>
                  </a:lnTo>
                  <a:lnTo>
                    <a:pt x="336655" y="36663"/>
                  </a:lnTo>
                  <a:lnTo>
                    <a:pt x="342548" y="36166"/>
                  </a:lnTo>
                  <a:lnTo>
                    <a:pt x="345714" y="40735"/>
                  </a:lnTo>
                  <a:lnTo>
                    <a:pt x="348345" y="51558"/>
                  </a:lnTo>
                  <a:lnTo>
                    <a:pt x="351375" y="38836"/>
                  </a:lnTo>
                  <a:lnTo>
                    <a:pt x="352858" y="25979"/>
                  </a:lnTo>
                  <a:lnTo>
                    <a:pt x="353210" y="13022"/>
                  </a:lnTo>
                  <a:lnTo>
                    <a:pt x="352847" y="0"/>
                  </a:lnTo>
                  <a:close/>
                </a:path>
              </a:pathLst>
            </a:custGeom>
            <a:solidFill>
              <a:srgbClr val="388B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0" name="Google Shape;690;p30"/>
            <p:cNvSpPr/>
            <p:nvPr/>
          </p:nvSpPr>
          <p:spPr>
            <a:xfrm>
              <a:off x="9108714" y="4037241"/>
              <a:ext cx="55879" cy="158114"/>
            </a:xfrm>
            <a:custGeom>
              <a:rect b="b" l="l" r="r" t="t"/>
              <a:pathLst>
                <a:path extrusionOk="0" h="158114" w="55879">
                  <a:moveTo>
                    <a:pt x="27831" y="0"/>
                  </a:moveTo>
                  <a:lnTo>
                    <a:pt x="1696" y="23056"/>
                  </a:lnTo>
                  <a:lnTo>
                    <a:pt x="1715" y="37653"/>
                  </a:lnTo>
                  <a:lnTo>
                    <a:pt x="1968" y="52254"/>
                  </a:lnTo>
                  <a:lnTo>
                    <a:pt x="1781" y="66848"/>
                  </a:lnTo>
                  <a:lnTo>
                    <a:pt x="481" y="81421"/>
                  </a:lnTo>
                  <a:lnTo>
                    <a:pt x="20" y="83819"/>
                  </a:lnTo>
                  <a:lnTo>
                    <a:pt x="1066" y="97277"/>
                  </a:lnTo>
                  <a:lnTo>
                    <a:pt x="1441" y="110746"/>
                  </a:lnTo>
                  <a:lnTo>
                    <a:pt x="1268" y="124225"/>
                  </a:lnTo>
                  <a:lnTo>
                    <a:pt x="0" y="151566"/>
                  </a:lnTo>
                  <a:lnTo>
                    <a:pt x="8020" y="154916"/>
                  </a:lnTo>
                  <a:lnTo>
                    <a:pt x="10512" y="154759"/>
                  </a:lnTo>
                  <a:lnTo>
                    <a:pt x="12491" y="155660"/>
                  </a:lnTo>
                  <a:lnTo>
                    <a:pt x="13852" y="157806"/>
                  </a:lnTo>
                  <a:lnTo>
                    <a:pt x="41757" y="157052"/>
                  </a:lnTo>
                  <a:lnTo>
                    <a:pt x="46438" y="154414"/>
                  </a:lnTo>
                  <a:lnTo>
                    <a:pt x="51003" y="151063"/>
                  </a:lnTo>
                  <a:lnTo>
                    <a:pt x="50323" y="90206"/>
                  </a:lnTo>
                  <a:lnTo>
                    <a:pt x="49433" y="85222"/>
                  </a:lnTo>
                  <a:lnTo>
                    <a:pt x="55129" y="83170"/>
                  </a:lnTo>
                  <a:lnTo>
                    <a:pt x="55296" y="82646"/>
                  </a:lnTo>
                  <a:lnTo>
                    <a:pt x="55192" y="82185"/>
                  </a:lnTo>
                  <a:lnTo>
                    <a:pt x="54815" y="81798"/>
                  </a:lnTo>
                  <a:lnTo>
                    <a:pt x="52862" y="66262"/>
                  </a:lnTo>
                  <a:lnTo>
                    <a:pt x="52540" y="50677"/>
                  </a:lnTo>
                  <a:lnTo>
                    <a:pt x="53233" y="19486"/>
                  </a:lnTo>
                  <a:lnTo>
                    <a:pt x="53171" y="9476"/>
                  </a:lnTo>
                  <a:lnTo>
                    <a:pt x="49631" y="4596"/>
                  </a:lnTo>
                  <a:lnTo>
                    <a:pt x="34030" y="345"/>
                  </a:lnTo>
                  <a:lnTo>
                    <a:pt x="27831" y="0"/>
                  </a:lnTo>
                  <a:close/>
                </a:path>
              </a:pathLst>
            </a:custGeom>
            <a:solidFill>
              <a:srgbClr val="F9DE7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1" name="Google Shape;691;p30"/>
            <p:cNvSpPr/>
            <p:nvPr/>
          </p:nvSpPr>
          <p:spPr>
            <a:xfrm>
              <a:off x="8930119" y="4118654"/>
              <a:ext cx="408940" cy="186054"/>
            </a:xfrm>
            <a:custGeom>
              <a:rect b="b" l="l" r="r" t="t"/>
              <a:pathLst>
                <a:path extrusionOk="0" h="186054" w="408940">
                  <a:moveTo>
                    <a:pt x="105346" y="11861"/>
                  </a:moveTo>
                  <a:lnTo>
                    <a:pt x="88785" y="15481"/>
                  </a:lnTo>
                  <a:lnTo>
                    <a:pt x="73088" y="21005"/>
                  </a:lnTo>
                  <a:lnTo>
                    <a:pt x="58470" y="28879"/>
                  </a:lnTo>
                  <a:lnTo>
                    <a:pt x="45110" y="39509"/>
                  </a:lnTo>
                  <a:lnTo>
                    <a:pt x="55791" y="34709"/>
                  </a:lnTo>
                  <a:lnTo>
                    <a:pt x="66154" y="29248"/>
                  </a:lnTo>
                  <a:lnTo>
                    <a:pt x="76619" y="23964"/>
                  </a:lnTo>
                  <a:lnTo>
                    <a:pt x="87591" y="19723"/>
                  </a:lnTo>
                  <a:lnTo>
                    <a:pt x="93713" y="17881"/>
                  </a:lnTo>
                  <a:lnTo>
                    <a:pt x="101663" y="19443"/>
                  </a:lnTo>
                  <a:lnTo>
                    <a:pt x="105346" y="11861"/>
                  </a:lnTo>
                  <a:close/>
                </a:path>
                <a:path extrusionOk="0" h="186054" w="408940">
                  <a:moveTo>
                    <a:pt x="106705" y="140144"/>
                  </a:moveTo>
                  <a:lnTo>
                    <a:pt x="105511" y="133908"/>
                  </a:lnTo>
                  <a:lnTo>
                    <a:pt x="100825" y="129590"/>
                  </a:lnTo>
                  <a:lnTo>
                    <a:pt x="92735" y="126784"/>
                  </a:lnTo>
                  <a:lnTo>
                    <a:pt x="85305" y="125082"/>
                  </a:lnTo>
                  <a:lnTo>
                    <a:pt x="71120" y="118833"/>
                  </a:lnTo>
                  <a:lnTo>
                    <a:pt x="46812" y="105511"/>
                  </a:lnTo>
                  <a:lnTo>
                    <a:pt x="33223" y="90919"/>
                  </a:lnTo>
                  <a:lnTo>
                    <a:pt x="29337" y="73202"/>
                  </a:lnTo>
                  <a:lnTo>
                    <a:pt x="34112" y="50482"/>
                  </a:lnTo>
                  <a:lnTo>
                    <a:pt x="29349" y="53060"/>
                  </a:lnTo>
                  <a:lnTo>
                    <a:pt x="27749" y="57772"/>
                  </a:lnTo>
                  <a:lnTo>
                    <a:pt x="9550" y="99720"/>
                  </a:lnTo>
                  <a:lnTo>
                    <a:pt x="0" y="119811"/>
                  </a:lnTo>
                  <a:lnTo>
                    <a:pt x="622" y="126390"/>
                  </a:lnTo>
                  <a:lnTo>
                    <a:pt x="28790" y="162344"/>
                  </a:lnTo>
                  <a:lnTo>
                    <a:pt x="65620" y="179298"/>
                  </a:lnTo>
                  <a:lnTo>
                    <a:pt x="92075" y="185966"/>
                  </a:lnTo>
                  <a:lnTo>
                    <a:pt x="97751" y="167157"/>
                  </a:lnTo>
                  <a:lnTo>
                    <a:pt x="100774" y="157835"/>
                  </a:lnTo>
                  <a:lnTo>
                    <a:pt x="104292" y="148729"/>
                  </a:lnTo>
                  <a:lnTo>
                    <a:pt x="106705" y="140144"/>
                  </a:lnTo>
                  <a:close/>
                </a:path>
                <a:path extrusionOk="0" h="186054" w="408940">
                  <a:moveTo>
                    <a:pt x="179070" y="0"/>
                  </a:moveTo>
                  <a:lnTo>
                    <a:pt x="168732" y="50"/>
                  </a:lnTo>
                  <a:lnTo>
                    <a:pt x="158419" y="190"/>
                  </a:lnTo>
                  <a:lnTo>
                    <a:pt x="148285" y="1638"/>
                  </a:lnTo>
                  <a:lnTo>
                    <a:pt x="138506" y="5588"/>
                  </a:lnTo>
                  <a:lnTo>
                    <a:pt x="148717" y="7162"/>
                  </a:lnTo>
                  <a:lnTo>
                    <a:pt x="158724" y="6146"/>
                  </a:lnTo>
                  <a:lnTo>
                    <a:pt x="168656" y="4051"/>
                  </a:lnTo>
                  <a:lnTo>
                    <a:pt x="178612" y="2400"/>
                  </a:lnTo>
                  <a:lnTo>
                    <a:pt x="179070" y="0"/>
                  </a:lnTo>
                  <a:close/>
                </a:path>
                <a:path extrusionOk="0" h="186054" w="408940">
                  <a:moveTo>
                    <a:pt x="275678" y="5930"/>
                  </a:moveTo>
                  <a:lnTo>
                    <a:pt x="267462" y="2667"/>
                  </a:lnTo>
                  <a:lnTo>
                    <a:pt x="259067" y="800"/>
                  </a:lnTo>
                  <a:lnTo>
                    <a:pt x="250469" y="330"/>
                  </a:lnTo>
                  <a:lnTo>
                    <a:pt x="241693" y="1282"/>
                  </a:lnTo>
                  <a:lnTo>
                    <a:pt x="249834" y="4991"/>
                  </a:lnTo>
                  <a:lnTo>
                    <a:pt x="258241" y="6756"/>
                  </a:lnTo>
                  <a:lnTo>
                    <a:pt x="266877" y="6959"/>
                  </a:lnTo>
                  <a:lnTo>
                    <a:pt x="275678" y="5930"/>
                  </a:lnTo>
                  <a:close/>
                </a:path>
                <a:path extrusionOk="0" h="186054" w="408940">
                  <a:moveTo>
                    <a:pt x="357352" y="33375"/>
                  </a:moveTo>
                  <a:lnTo>
                    <a:pt x="345960" y="25336"/>
                  </a:lnTo>
                  <a:lnTo>
                    <a:pt x="333717" y="19304"/>
                  </a:lnTo>
                  <a:lnTo>
                    <a:pt x="320738" y="15011"/>
                  </a:lnTo>
                  <a:lnTo>
                    <a:pt x="307149" y="12179"/>
                  </a:lnTo>
                  <a:lnTo>
                    <a:pt x="319227" y="18605"/>
                  </a:lnTo>
                  <a:lnTo>
                    <a:pt x="331762" y="23939"/>
                  </a:lnTo>
                  <a:lnTo>
                    <a:pt x="357352" y="33375"/>
                  </a:lnTo>
                  <a:close/>
                </a:path>
                <a:path extrusionOk="0" h="186054" w="408940">
                  <a:moveTo>
                    <a:pt x="408749" y="119291"/>
                  </a:moveTo>
                  <a:lnTo>
                    <a:pt x="380834" y="53733"/>
                  </a:lnTo>
                  <a:lnTo>
                    <a:pt x="359067" y="34302"/>
                  </a:lnTo>
                  <a:lnTo>
                    <a:pt x="369481" y="46215"/>
                  </a:lnTo>
                  <a:lnTo>
                    <a:pt x="378371" y="59055"/>
                  </a:lnTo>
                  <a:lnTo>
                    <a:pt x="385940" y="72771"/>
                  </a:lnTo>
                  <a:lnTo>
                    <a:pt x="392353" y="87325"/>
                  </a:lnTo>
                  <a:lnTo>
                    <a:pt x="395478" y="95719"/>
                  </a:lnTo>
                  <a:lnTo>
                    <a:pt x="398805" y="104127"/>
                  </a:lnTo>
                  <a:lnTo>
                    <a:pt x="403009" y="112128"/>
                  </a:lnTo>
                  <a:lnTo>
                    <a:pt x="408749" y="119291"/>
                  </a:lnTo>
                  <a:close/>
                </a:path>
              </a:pathLst>
            </a:custGeom>
            <a:solidFill>
              <a:srgbClr val="C8C8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2" name="Google Shape;692;p30"/>
            <p:cNvSpPr/>
            <p:nvPr/>
          </p:nvSpPr>
          <p:spPr>
            <a:xfrm>
              <a:off x="9090558" y="4363294"/>
              <a:ext cx="215900" cy="333375"/>
            </a:xfrm>
            <a:custGeom>
              <a:rect b="b" l="l" r="r" t="t"/>
              <a:pathLst>
                <a:path extrusionOk="0" h="333375" w="215900">
                  <a:moveTo>
                    <a:pt x="26517" y="331736"/>
                  </a:moveTo>
                  <a:lnTo>
                    <a:pt x="20193" y="327875"/>
                  </a:lnTo>
                  <a:lnTo>
                    <a:pt x="13601" y="326923"/>
                  </a:lnTo>
                  <a:lnTo>
                    <a:pt x="6832" y="327736"/>
                  </a:lnTo>
                  <a:lnTo>
                    <a:pt x="0" y="329171"/>
                  </a:lnTo>
                  <a:lnTo>
                    <a:pt x="6451" y="331622"/>
                  </a:lnTo>
                  <a:lnTo>
                    <a:pt x="13055" y="332574"/>
                  </a:lnTo>
                  <a:lnTo>
                    <a:pt x="19748" y="332460"/>
                  </a:lnTo>
                  <a:lnTo>
                    <a:pt x="26517" y="331736"/>
                  </a:lnTo>
                  <a:close/>
                </a:path>
                <a:path extrusionOk="0" h="333375" w="215900">
                  <a:moveTo>
                    <a:pt x="86169" y="329298"/>
                  </a:moveTo>
                  <a:lnTo>
                    <a:pt x="79324" y="327787"/>
                  </a:lnTo>
                  <a:lnTo>
                    <a:pt x="72555" y="326948"/>
                  </a:lnTo>
                  <a:lnTo>
                    <a:pt x="65951" y="327888"/>
                  </a:lnTo>
                  <a:lnTo>
                    <a:pt x="59601" y="331711"/>
                  </a:lnTo>
                  <a:lnTo>
                    <a:pt x="66370" y="332587"/>
                  </a:lnTo>
                  <a:lnTo>
                    <a:pt x="73101" y="332854"/>
                  </a:lnTo>
                  <a:lnTo>
                    <a:pt x="79717" y="331952"/>
                  </a:lnTo>
                  <a:lnTo>
                    <a:pt x="86169" y="329298"/>
                  </a:lnTo>
                  <a:close/>
                </a:path>
                <a:path extrusionOk="0" h="333375" w="215900">
                  <a:moveTo>
                    <a:pt x="199186" y="216916"/>
                  </a:moveTo>
                  <a:lnTo>
                    <a:pt x="198666" y="207429"/>
                  </a:lnTo>
                  <a:lnTo>
                    <a:pt x="195376" y="216535"/>
                  </a:lnTo>
                  <a:lnTo>
                    <a:pt x="193433" y="225780"/>
                  </a:lnTo>
                  <a:lnTo>
                    <a:pt x="193154" y="235191"/>
                  </a:lnTo>
                  <a:lnTo>
                    <a:pt x="194881" y="244817"/>
                  </a:lnTo>
                  <a:lnTo>
                    <a:pt x="197497" y="235635"/>
                  </a:lnTo>
                  <a:lnTo>
                    <a:pt x="198856" y="226326"/>
                  </a:lnTo>
                  <a:lnTo>
                    <a:pt x="199186" y="216916"/>
                  </a:lnTo>
                  <a:close/>
                </a:path>
                <a:path extrusionOk="0" h="333375" w="215900">
                  <a:moveTo>
                    <a:pt x="204673" y="147955"/>
                  </a:moveTo>
                  <a:lnTo>
                    <a:pt x="204101" y="139103"/>
                  </a:lnTo>
                  <a:lnTo>
                    <a:pt x="201079" y="147586"/>
                  </a:lnTo>
                  <a:lnTo>
                    <a:pt x="199072" y="156171"/>
                  </a:lnTo>
                  <a:lnTo>
                    <a:pt x="198666" y="164922"/>
                  </a:lnTo>
                  <a:lnTo>
                    <a:pt x="200482" y="173913"/>
                  </a:lnTo>
                  <a:lnTo>
                    <a:pt x="203111" y="165392"/>
                  </a:lnTo>
                  <a:lnTo>
                    <a:pt x="204419" y="156730"/>
                  </a:lnTo>
                  <a:lnTo>
                    <a:pt x="204673" y="147955"/>
                  </a:lnTo>
                  <a:close/>
                </a:path>
                <a:path extrusionOk="0" h="333375" w="215900">
                  <a:moveTo>
                    <a:pt x="210337" y="77774"/>
                  </a:moveTo>
                  <a:lnTo>
                    <a:pt x="209613" y="68249"/>
                  </a:lnTo>
                  <a:lnTo>
                    <a:pt x="206756" y="77406"/>
                  </a:lnTo>
                  <a:lnTo>
                    <a:pt x="204673" y="86652"/>
                  </a:lnTo>
                  <a:lnTo>
                    <a:pt x="204114" y="96037"/>
                  </a:lnTo>
                  <a:lnTo>
                    <a:pt x="205854" y="105664"/>
                  </a:lnTo>
                  <a:lnTo>
                    <a:pt x="208508" y="96481"/>
                  </a:lnTo>
                  <a:lnTo>
                    <a:pt x="209981" y="87185"/>
                  </a:lnTo>
                  <a:lnTo>
                    <a:pt x="210337" y="77774"/>
                  </a:lnTo>
                  <a:close/>
                </a:path>
                <a:path extrusionOk="0" h="333375" w="215900">
                  <a:moveTo>
                    <a:pt x="215785" y="9537"/>
                  </a:moveTo>
                  <a:lnTo>
                    <a:pt x="215112" y="0"/>
                  </a:lnTo>
                  <a:lnTo>
                    <a:pt x="212229" y="9169"/>
                  </a:lnTo>
                  <a:lnTo>
                    <a:pt x="210134" y="18415"/>
                  </a:lnTo>
                  <a:lnTo>
                    <a:pt x="209575" y="27825"/>
                  </a:lnTo>
                  <a:lnTo>
                    <a:pt x="211328" y="37465"/>
                  </a:lnTo>
                  <a:lnTo>
                    <a:pt x="213944" y="28257"/>
                  </a:lnTo>
                  <a:lnTo>
                    <a:pt x="215417" y="18948"/>
                  </a:lnTo>
                  <a:lnTo>
                    <a:pt x="215785" y="9537"/>
                  </a:lnTo>
                  <a:close/>
                </a:path>
              </a:pathLst>
            </a:custGeom>
            <a:solidFill>
              <a:srgbClr val="388B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3" name="Google Shape;693;p30"/>
            <p:cNvSpPr/>
            <p:nvPr/>
          </p:nvSpPr>
          <p:spPr>
            <a:xfrm>
              <a:off x="9039530" y="4123010"/>
              <a:ext cx="299720" cy="142239"/>
            </a:xfrm>
            <a:custGeom>
              <a:rect b="b" l="l" r="r" t="t"/>
              <a:pathLst>
                <a:path extrusionOk="0" h="142239" w="299720">
                  <a:moveTo>
                    <a:pt x="20815" y="2146"/>
                  </a:moveTo>
                  <a:lnTo>
                    <a:pt x="13081" y="254"/>
                  </a:lnTo>
                  <a:lnTo>
                    <a:pt x="6286" y="2463"/>
                  </a:lnTo>
                  <a:lnTo>
                    <a:pt x="0" y="6908"/>
                  </a:lnTo>
                  <a:lnTo>
                    <a:pt x="7759" y="8890"/>
                  </a:lnTo>
                  <a:lnTo>
                    <a:pt x="14947" y="8470"/>
                  </a:lnTo>
                  <a:lnTo>
                    <a:pt x="20815" y="2146"/>
                  </a:lnTo>
                  <a:close/>
                </a:path>
                <a:path extrusionOk="0" h="142239" w="299720">
                  <a:moveTo>
                    <a:pt x="193509" y="7061"/>
                  </a:moveTo>
                  <a:lnTo>
                    <a:pt x="187248" y="3251"/>
                  </a:lnTo>
                  <a:lnTo>
                    <a:pt x="180886" y="0"/>
                  </a:lnTo>
                  <a:lnTo>
                    <a:pt x="173202" y="2374"/>
                  </a:lnTo>
                  <a:lnTo>
                    <a:pt x="178892" y="8610"/>
                  </a:lnTo>
                  <a:lnTo>
                    <a:pt x="185978" y="8839"/>
                  </a:lnTo>
                  <a:lnTo>
                    <a:pt x="193509" y="7061"/>
                  </a:lnTo>
                  <a:close/>
                </a:path>
                <a:path extrusionOk="0" h="142239" w="299720">
                  <a:moveTo>
                    <a:pt x="299466" y="131229"/>
                  </a:moveTo>
                  <a:lnTo>
                    <a:pt x="299212" y="122389"/>
                  </a:lnTo>
                  <a:lnTo>
                    <a:pt x="292531" y="127330"/>
                  </a:lnTo>
                  <a:lnTo>
                    <a:pt x="290690" y="134988"/>
                  </a:lnTo>
                  <a:lnTo>
                    <a:pt x="288086" y="142214"/>
                  </a:lnTo>
                  <a:lnTo>
                    <a:pt x="295097" y="137464"/>
                  </a:lnTo>
                  <a:lnTo>
                    <a:pt x="299466" y="131229"/>
                  </a:lnTo>
                  <a:close/>
                </a:path>
              </a:pathLst>
            </a:custGeom>
            <a:solidFill>
              <a:srgbClr val="C8C8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4" name="Google Shape;694;p30"/>
            <p:cNvSpPr/>
            <p:nvPr/>
          </p:nvSpPr>
          <p:spPr>
            <a:xfrm>
              <a:off x="9060459" y="4638896"/>
              <a:ext cx="226059" cy="59689"/>
            </a:xfrm>
            <a:custGeom>
              <a:rect b="b" l="l" r="r" t="t"/>
              <a:pathLst>
                <a:path extrusionOk="0" h="59689" w="226059">
                  <a:moveTo>
                    <a:pt x="13030" y="52006"/>
                  </a:moveTo>
                  <a:lnTo>
                    <a:pt x="9245" y="48793"/>
                  </a:lnTo>
                  <a:lnTo>
                    <a:pt x="5334" y="46088"/>
                  </a:lnTo>
                  <a:lnTo>
                    <a:pt x="0" y="48323"/>
                  </a:lnTo>
                  <a:lnTo>
                    <a:pt x="3606" y="52184"/>
                  </a:lnTo>
                  <a:lnTo>
                    <a:pt x="7937" y="53390"/>
                  </a:lnTo>
                  <a:lnTo>
                    <a:pt x="13030" y="52006"/>
                  </a:lnTo>
                  <a:close/>
                </a:path>
                <a:path extrusionOk="0" h="59689" w="226059">
                  <a:moveTo>
                    <a:pt x="83553" y="56400"/>
                  </a:moveTo>
                  <a:lnTo>
                    <a:pt x="77533" y="53416"/>
                  </a:lnTo>
                  <a:lnTo>
                    <a:pt x="71513" y="53416"/>
                  </a:lnTo>
                  <a:lnTo>
                    <a:pt x="65493" y="56426"/>
                  </a:lnTo>
                  <a:lnTo>
                    <a:pt x="71513" y="59347"/>
                  </a:lnTo>
                  <a:lnTo>
                    <a:pt x="77533" y="59359"/>
                  </a:lnTo>
                  <a:lnTo>
                    <a:pt x="83553" y="56400"/>
                  </a:lnTo>
                  <a:close/>
                </a:path>
                <a:path extrusionOk="0" h="59689" w="226059">
                  <a:moveTo>
                    <a:pt x="151650" y="47967"/>
                  </a:moveTo>
                  <a:lnTo>
                    <a:pt x="148297" y="45834"/>
                  </a:lnTo>
                  <a:lnTo>
                    <a:pt x="145719" y="46329"/>
                  </a:lnTo>
                  <a:lnTo>
                    <a:pt x="144170" y="50228"/>
                  </a:lnTo>
                  <a:lnTo>
                    <a:pt x="147205" y="51244"/>
                  </a:lnTo>
                  <a:lnTo>
                    <a:pt x="149682" y="50469"/>
                  </a:lnTo>
                  <a:lnTo>
                    <a:pt x="151650" y="47967"/>
                  </a:lnTo>
                  <a:close/>
                </a:path>
                <a:path extrusionOk="0" h="59689" w="226059">
                  <a:moveTo>
                    <a:pt x="170815" y="42672"/>
                  </a:moveTo>
                  <a:lnTo>
                    <a:pt x="165989" y="40335"/>
                  </a:lnTo>
                  <a:lnTo>
                    <a:pt x="163233" y="43408"/>
                  </a:lnTo>
                  <a:lnTo>
                    <a:pt x="160477" y="46570"/>
                  </a:lnTo>
                  <a:lnTo>
                    <a:pt x="164846" y="47752"/>
                  </a:lnTo>
                  <a:lnTo>
                    <a:pt x="168249" y="46329"/>
                  </a:lnTo>
                  <a:lnTo>
                    <a:pt x="170815" y="42672"/>
                  </a:lnTo>
                  <a:close/>
                </a:path>
                <a:path extrusionOk="0" h="59689" w="226059">
                  <a:moveTo>
                    <a:pt x="184543" y="37452"/>
                  </a:moveTo>
                  <a:lnTo>
                    <a:pt x="181203" y="35483"/>
                  </a:lnTo>
                  <a:lnTo>
                    <a:pt x="180238" y="37503"/>
                  </a:lnTo>
                  <a:lnTo>
                    <a:pt x="179730" y="40297"/>
                  </a:lnTo>
                  <a:lnTo>
                    <a:pt x="181978" y="40449"/>
                  </a:lnTo>
                  <a:lnTo>
                    <a:pt x="183553" y="39458"/>
                  </a:lnTo>
                  <a:lnTo>
                    <a:pt x="184543" y="37452"/>
                  </a:lnTo>
                  <a:close/>
                </a:path>
                <a:path extrusionOk="0" h="59689" w="226059">
                  <a:moveTo>
                    <a:pt x="225513" y="5473"/>
                  </a:moveTo>
                  <a:lnTo>
                    <a:pt x="223354" y="0"/>
                  </a:lnTo>
                  <a:lnTo>
                    <a:pt x="219621" y="3187"/>
                  </a:lnTo>
                  <a:lnTo>
                    <a:pt x="217944" y="7150"/>
                  </a:lnTo>
                  <a:lnTo>
                    <a:pt x="218668" y="12065"/>
                  </a:lnTo>
                  <a:lnTo>
                    <a:pt x="222135" y="8801"/>
                  </a:lnTo>
                  <a:lnTo>
                    <a:pt x="225513" y="5473"/>
                  </a:lnTo>
                  <a:close/>
                </a:path>
              </a:pathLst>
            </a:custGeom>
            <a:solidFill>
              <a:srgbClr val="388B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5" name="Google Shape;695;p30"/>
            <p:cNvSpPr/>
            <p:nvPr/>
          </p:nvSpPr>
          <p:spPr>
            <a:xfrm>
              <a:off x="8964282" y="4120419"/>
              <a:ext cx="363854" cy="155575"/>
            </a:xfrm>
            <a:custGeom>
              <a:rect b="b" l="l" r="r" t="t"/>
              <a:pathLst>
                <a:path extrusionOk="0" h="155575" w="363854">
                  <a:moveTo>
                    <a:pt x="5207" y="43040"/>
                  </a:moveTo>
                  <a:lnTo>
                    <a:pt x="2298" y="43827"/>
                  </a:lnTo>
                  <a:lnTo>
                    <a:pt x="469" y="45605"/>
                  </a:lnTo>
                  <a:lnTo>
                    <a:pt x="0" y="48653"/>
                  </a:lnTo>
                  <a:lnTo>
                    <a:pt x="3352" y="48310"/>
                  </a:lnTo>
                  <a:lnTo>
                    <a:pt x="5143" y="46469"/>
                  </a:lnTo>
                  <a:lnTo>
                    <a:pt x="5207" y="43040"/>
                  </a:lnTo>
                  <a:close/>
                </a:path>
                <a:path extrusionOk="0" h="155575" w="363854">
                  <a:moveTo>
                    <a:pt x="10883" y="37795"/>
                  </a:moveTo>
                  <a:lnTo>
                    <a:pt x="7874" y="38290"/>
                  </a:lnTo>
                  <a:lnTo>
                    <a:pt x="6083" y="40119"/>
                  </a:lnTo>
                  <a:lnTo>
                    <a:pt x="5270" y="43002"/>
                  </a:lnTo>
                  <a:lnTo>
                    <a:pt x="8699" y="42938"/>
                  </a:lnTo>
                  <a:lnTo>
                    <a:pt x="10541" y="41173"/>
                  </a:lnTo>
                  <a:lnTo>
                    <a:pt x="10883" y="37795"/>
                  </a:lnTo>
                  <a:close/>
                </a:path>
                <a:path extrusionOk="0" h="155575" w="363854">
                  <a:moveTo>
                    <a:pt x="158267" y="74637"/>
                  </a:moveTo>
                  <a:lnTo>
                    <a:pt x="156908" y="72491"/>
                  </a:lnTo>
                  <a:lnTo>
                    <a:pt x="154927" y="71589"/>
                  </a:lnTo>
                  <a:lnTo>
                    <a:pt x="152438" y="71742"/>
                  </a:lnTo>
                  <a:lnTo>
                    <a:pt x="153593" y="74320"/>
                  </a:lnTo>
                  <a:lnTo>
                    <a:pt x="155155" y="76034"/>
                  </a:lnTo>
                  <a:lnTo>
                    <a:pt x="158267" y="74637"/>
                  </a:lnTo>
                  <a:close/>
                </a:path>
                <a:path extrusionOk="0" h="155575" w="363854">
                  <a:moveTo>
                    <a:pt x="190868" y="71247"/>
                  </a:moveTo>
                  <a:lnTo>
                    <a:pt x="189318" y="72136"/>
                  </a:lnTo>
                  <a:lnTo>
                    <a:pt x="187744" y="72986"/>
                  </a:lnTo>
                  <a:lnTo>
                    <a:pt x="186182" y="73875"/>
                  </a:lnTo>
                  <a:lnTo>
                    <a:pt x="189382" y="75933"/>
                  </a:lnTo>
                  <a:lnTo>
                    <a:pt x="190284" y="73901"/>
                  </a:lnTo>
                  <a:lnTo>
                    <a:pt x="190868" y="71247"/>
                  </a:lnTo>
                  <a:close/>
                </a:path>
                <a:path extrusionOk="0" h="155575" w="363854">
                  <a:moveTo>
                    <a:pt x="200558" y="64427"/>
                  </a:moveTo>
                  <a:lnTo>
                    <a:pt x="199148" y="59042"/>
                  </a:lnTo>
                  <a:lnTo>
                    <a:pt x="199542" y="0"/>
                  </a:lnTo>
                  <a:lnTo>
                    <a:pt x="193852" y="2044"/>
                  </a:lnTo>
                  <a:lnTo>
                    <a:pt x="194741" y="7035"/>
                  </a:lnTo>
                  <a:lnTo>
                    <a:pt x="195440" y="67881"/>
                  </a:lnTo>
                  <a:lnTo>
                    <a:pt x="200558" y="64427"/>
                  </a:lnTo>
                  <a:close/>
                </a:path>
                <a:path extrusionOk="0" h="155575" w="363854">
                  <a:moveTo>
                    <a:pt x="357822" y="150304"/>
                  </a:moveTo>
                  <a:lnTo>
                    <a:pt x="354444" y="150368"/>
                  </a:lnTo>
                  <a:lnTo>
                    <a:pt x="352577" y="152082"/>
                  </a:lnTo>
                  <a:lnTo>
                    <a:pt x="352120" y="155397"/>
                  </a:lnTo>
                  <a:lnTo>
                    <a:pt x="355066" y="154876"/>
                  </a:lnTo>
                  <a:lnTo>
                    <a:pt x="356844" y="153047"/>
                  </a:lnTo>
                  <a:lnTo>
                    <a:pt x="357822" y="150304"/>
                  </a:lnTo>
                  <a:close/>
                </a:path>
                <a:path extrusionOk="0" h="155575" w="363854">
                  <a:moveTo>
                    <a:pt x="363296" y="144843"/>
                  </a:moveTo>
                  <a:lnTo>
                    <a:pt x="359892" y="145059"/>
                  </a:lnTo>
                  <a:lnTo>
                    <a:pt x="358101" y="146888"/>
                  </a:lnTo>
                  <a:lnTo>
                    <a:pt x="357886" y="150279"/>
                  </a:lnTo>
                  <a:lnTo>
                    <a:pt x="360870" y="149656"/>
                  </a:lnTo>
                  <a:lnTo>
                    <a:pt x="362699" y="147853"/>
                  </a:lnTo>
                  <a:lnTo>
                    <a:pt x="363296" y="144843"/>
                  </a:lnTo>
                  <a:close/>
                </a:path>
              </a:pathLst>
            </a:custGeom>
            <a:solidFill>
              <a:srgbClr val="C8C8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6" name="Google Shape;696;p30"/>
            <p:cNvSpPr/>
            <p:nvPr/>
          </p:nvSpPr>
          <p:spPr>
            <a:xfrm>
              <a:off x="9077270" y="5239547"/>
              <a:ext cx="287020" cy="585470"/>
            </a:xfrm>
            <a:custGeom>
              <a:rect b="b" l="l" r="r" t="t"/>
              <a:pathLst>
                <a:path extrusionOk="0" h="585470" w="287020">
                  <a:moveTo>
                    <a:pt x="187254" y="577763"/>
                  </a:moveTo>
                  <a:lnTo>
                    <a:pt x="32595" y="577763"/>
                  </a:lnTo>
                  <a:lnTo>
                    <a:pt x="34176" y="578161"/>
                  </a:lnTo>
                  <a:lnTo>
                    <a:pt x="35601" y="579889"/>
                  </a:lnTo>
                  <a:lnTo>
                    <a:pt x="40962" y="582810"/>
                  </a:lnTo>
                  <a:lnTo>
                    <a:pt x="46920" y="583177"/>
                  </a:lnTo>
                  <a:lnTo>
                    <a:pt x="76625" y="584437"/>
                  </a:lnTo>
                  <a:lnTo>
                    <a:pt x="100472" y="584974"/>
                  </a:lnTo>
                  <a:lnTo>
                    <a:pt x="124292" y="584680"/>
                  </a:lnTo>
                  <a:lnTo>
                    <a:pt x="148136" y="583177"/>
                  </a:lnTo>
                  <a:lnTo>
                    <a:pt x="176738" y="579793"/>
                  </a:lnTo>
                  <a:lnTo>
                    <a:pt x="187254" y="577763"/>
                  </a:lnTo>
                  <a:close/>
                </a:path>
                <a:path extrusionOk="0" h="585470" w="287020">
                  <a:moveTo>
                    <a:pt x="5926" y="525210"/>
                  </a:moveTo>
                  <a:lnTo>
                    <a:pt x="219" y="525880"/>
                  </a:lnTo>
                  <a:lnTo>
                    <a:pt x="534" y="573345"/>
                  </a:lnTo>
                  <a:lnTo>
                    <a:pt x="7778" y="576426"/>
                  </a:lnTo>
                  <a:lnTo>
                    <a:pt x="15271" y="578232"/>
                  </a:lnTo>
                  <a:lnTo>
                    <a:pt x="22953" y="579075"/>
                  </a:lnTo>
                  <a:lnTo>
                    <a:pt x="30763" y="579271"/>
                  </a:lnTo>
                  <a:lnTo>
                    <a:pt x="32595" y="577763"/>
                  </a:lnTo>
                  <a:lnTo>
                    <a:pt x="187254" y="577763"/>
                  </a:lnTo>
                  <a:lnTo>
                    <a:pt x="232451" y="565871"/>
                  </a:lnTo>
                  <a:lnTo>
                    <a:pt x="270963" y="544701"/>
                  </a:lnTo>
                  <a:lnTo>
                    <a:pt x="277504" y="536748"/>
                  </a:lnTo>
                  <a:lnTo>
                    <a:pt x="101150" y="536748"/>
                  </a:lnTo>
                  <a:lnTo>
                    <a:pt x="79375" y="536128"/>
                  </a:lnTo>
                  <a:lnTo>
                    <a:pt x="73113" y="535587"/>
                  </a:lnTo>
                  <a:lnTo>
                    <a:pt x="53809" y="535576"/>
                  </a:lnTo>
                  <a:lnTo>
                    <a:pt x="52358" y="534194"/>
                  </a:lnTo>
                  <a:lnTo>
                    <a:pt x="42637" y="534194"/>
                  </a:lnTo>
                  <a:lnTo>
                    <a:pt x="38909" y="533995"/>
                  </a:lnTo>
                  <a:lnTo>
                    <a:pt x="36365" y="531451"/>
                  </a:lnTo>
                  <a:lnTo>
                    <a:pt x="28281" y="531451"/>
                  </a:lnTo>
                  <a:lnTo>
                    <a:pt x="20938" y="530058"/>
                  </a:lnTo>
                  <a:lnTo>
                    <a:pt x="15956" y="528456"/>
                  </a:lnTo>
                  <a:lnTo>
                    <a:pt x="10743" y="528456"/>
                  </a:lnTo>
                  <a:lnTo>
                    <a:pt x="8101" y="527849"/>
                  </a:lnTo>
                  <a:lnTo>
                    <a:pt x="5926" y="525210"/>
                  </a:lnTo>
                  <a:close/>
                </a:path>
                <a:path extrusionOk="0" h="585470" w="287020">
                  <a:moveTo>
                    <a:pt x="144707" y="534309"/>
                  </a:moveTo>
                  <a:lnTo>
                    <a:pt x="122926" y="536133"/>
                  </a:lnTo>
                  <a:lnTo>
                    <a:pt x="101150" y="536748"/>
                  </a:lnTo>
                  <a:lnTo>
                    <a:pt x="277504" y="536748"/>
                  </a:lnTo>
                  <a:lnTo>
                    <a:pt x="278640" y="535367"/>
                  </a:lnTo>
                  <a:lnTo>
                    <a:pt x="146634" y="535367"/>
                  </a:lnTo>
                  <a:lnTo>
                    <a:pt x="144707" y="534309"/>
                  </a:lnTo>
                  <a:close/>
                </a:path>
                <a:path extrusionOk="0" h="585470" w="287020">
                  <a:moveTo>
                    <a:pt x="57600" y="534246"/>
                  </a:moveTo>
                  <a:lnTo>
                    <a:pt x="55652" y="535587"/>
                  </a:lnTo>
                  <a:lnTo>
                    <a:pt x="73113" y="535587"/>
                  </a:lnTo>
                  <a:lnTo>
                    <a:pt x="57600" y="534246"/>
                  </a:lnTo>
                  <a:close/>
                </a:path>
                <a:path extrusionOk="0" h="585470" w="287020">
                  <a:moveTo>
                    <a:pt x="155618" y="533252"/>
                  </a:moveTo>
                  <a:lnTo>
                    <a:pt x="150121" y="533744"/>
                  </a:lnTo>
                  <a:lnTo>
                    <a:pt x="148445" y="535147"/>
                  </a:lnTo>
                  <a:lnTo>
                    <a:pt x="146634" y="535367"/>
                  </a:lnTo>
                  <a:lnTo>
                    <a:pt x="278640" y="535367"/>
                  </a:lnTo>
                  <a:lnTo>
                    <a:pt x="279578" y="534225"/>
                  </a:lnTo>
                  <a:lnTo>
                    <a:pt x="159597" y="534225"/>
                  </a:lnTo>
                  <a:lnTo>
                    <a:pt x="155618" y="533252"/>
                  </a:lnTo>
                  <a:close/>
                </a:path>
                <a:path extrusionOk="0" h="585470" w="287020">
                  <a:moveTo>
                    <a:pt x="166392" y="530864"/>
                  </a:moveTo>
                  <a:lnTo>
                    <a:pt x="163324" y="534005"/>
                  </a:lnTo>
                  <a:lnTo>
                    <a:pt x="159597" y="534225"/>
                  </a:lnTo>
                  <a:lnTo>
                    <a:pt x="279578" y="534225"/>
                  </a:lnTo>
                  <a:lnTo>
                    <a:pt x="279705" y="533995"/>
                  </a:lnTo>
                  <a:lnTo>
                    <a:pt x="280824" y="531241"/>
                  </a:lnTo>
                  <a:lnTo>
                    <a:pt x="173889" y="531241"/>
                  </a:lnTo>
                  <a:lnTo>
                    <a:pt x="166392" y="530864"/>
                  </a:lnTo>
                  <a:close/>
                </a:path>
                <a:path extrusionOk="0" h="585470" w="287020">
                  <a:moveTo>
                    <a:pt x="46605" y="533356"/>
                  </a:moveTo>
                  <a:lnTo>
                    <a:pt x="42637" y="534194"/>
                  </a:lnTo>
                  <a:lnTo>
                    <a:pt x="52358" y="534194"/>
                  </a:lnTo>
                  <a:lnTo>
                    <a:pt x="52050" y="533901"/>
                  </a:lnTo>
                  <a:lnTo>
                    <a:pt x="46605" y="533356"/>
                  </a:lnTo>
                  <a:close/>
                </a:path>
                <a:path extrusionOk="0" h="585470" w="287020">
                  <a:moveTo>
                    <a:pt x="35820" y="530906"/>
                  </a:moveTo>
                  <a:lnTo>
                    <a:pt x="28281" y="531451"/>
                  </a:lnTo>
                  <a:lnTo>
                    <a:pt x="36365" y="531451"/>
                  </a:lnTo>
                  <a:lnTo>
                    <a:pt x="35820" y="530906"/>
                  </a:lnTo>
                  <a:close/>
                </a:path>
                <a:path extrusionOk="0" h="585470" w="287020">
                  <a:moveTo>
                    <a:pt x="188329" y="527849"/>
                  </a:moveTo>
                  <a:lnTo>
                    <a:pt x="181188" y="530058"/>
                  </a:lnTo>
                  <a:lnTo>
                    <a:pt x="173889" y="531241"/>
                  </a:lnTo>
                  <a:lnTo>
                    <a:pt x="280824" y="531241"/>
                  </a:lnTo>
                  <a:lnTo>
                    <a:pt x="282050" y="528226"/>
                  </a:lnTo>
                  <a:lnTo>
                    <a:pt x="190591" y="528226"/>
                  </a:lnTo>
                  <a:lnTo>
                    <a:pt x="188329" y="527849"/>
                  </a:lnTo>
                  <a:close/>
                </a:path>
                <a:path extrusionOk="0" h="585470" w="287020">
                  <a:moveTo>
                    <a:pt x="13905" y="527796"/>
                  </a:moveTo>
                  <a:lnTo>
                    <a:pt x="10743" y="528456"/>
                  </a:lnTo>
                  <a:lnTo>
                    <a:pt x="15956" y="528456"/>
                  </a:lnTo>
                  <a:lnTo>
                    <a:pt x="13905" y="527796"/>
                  </a:lnTo>
                  <a:close/>
                </a:path>
                <a:path extrusionOk="0" h="585470" w="287020">
                  <a:moveTo>
                    <a:pt x="284891" y="172353"/>
                  </a:moveTo>
                  <a:lnTo>
                    <a:pt x="129241" y="172353"/>
                  </a:lnTo>
                  <a:lnTo>
                    <a:pt x="151241" y="174174"/>
                  </a:lnTo>
                  <a:lnTo>
                    <a:pt x="161125" y="176006"/>
                  </a:lnTo>
                  <a:lnTo>
                    <a:pt x="156832" y="182278"/>
                  </a:lnTo>
                  <a:lnTo>
                    <a:pt x="155869" y="187608"/>
                  </a:lnTo>
                  <a:lnTo>
                    <a:pt x="150372" y="207911"/>
                  </a:lnTo>
                  <a:lnTo>
                    <a:pt x="148245" y="217502"/>
                  </a:lnTo>
                  <a:lnTo>
                    <a:pt x="146610" y="225428"/>
                  </a:lnTo>
                  <a:lnTo>
                    <a:pt x="144187" y="234042"/>
                  </a:lnTo>
                  <a:lnTo>
                    <a:pt x="140414" y="242255"/>
                  </a:lnTo>
                  <a:lnTo>
                    <a:pt x="140603" y="249386"/>
                  </a:lnTo>
                  <a:lnTo>
                    <a:pt x="139608" y="256213"/>
                  </a:lnTo>
                  <a:lnTo>
                    <a:pt x="135419" y="262234"/>
                  </a:lnTo>
                  <a:lnTo>
                    <a:pt x="134079" y="278401"/>
                  </a:lnTo>
                  <a:lnTo>
                    <a:pt x="156278" y="280663"/>
                  </a:lnTo>
                  <a:lnTo>
                    <a:pt x="178235" y="284114"/>
                  </a:lnTo>
                  <a:lnTo>
                    <a:pt x="221134" y="296055"/>
                  </a:lnTo>
                  <a:lnTo>
                    <a:pt x="250355" y="322858"/>
                  </a:lnTo>
                  <a:lnTo>
                    <a:pt x="250972" y="370795"/>
                  </a:lnTo>
                  <a:lnTo>
                    <a:pt x="251369" y="400572"/>
                  </a:lnTo>
                  <a:lnTo>
                    <a:pt x="250536" y="470646"/>
                  </a:lnTo>
                  <a:lnTo>
                    <a:pt x="234703" y="508166"/>
                  </a:lnTo>
                  <a:lnTo>
                    <a:pt x="193763" y="525629"/>
                  </a:lnTo>
                  <a:lnTo>
                    <a:pt x="192402" y="527482"/>
                  </a:lnTo>
                  <a:lnTo>
                    <a:pt x="190591" y="528226"/>
                  </a:lnTo>
                  <a:lnTo>
                    <a:pt x="282050" y="528226"/>
                  </a:lnTo>
                  <a:lnTo>
                    <a:pt x="284839" y="521363"/>
                  </a:lnTo>
                  <a:lnTo>
                    <a:pt x="286504" y="505954"/>
                  </a:lnTo>
                  <a:lnTo>
                    <a:pt x="286189" y="453264"/>
                  </a:lnTo>
                  <a:lnTo>
                    <a:pt x="286002" y="404106"/>
                  </a:lnTo>
                  <a:lnTo>
                    <a:pt x="286122" y="262234"/>
                  </a:lnTo>
                  <a:lnTo>
                    <a:pt x="286207" y="242255"/>
                  </a:lnTo>
                  <a:lnTo>
                    <a:pt x="286392" y="217502"/>
                  </a:lnTo>
                  <a:lnTo>
                    <a:pt x="219166" y="217502"/>
                  </a:lnTo>
                  <a:lnTo>
                    <a:pt x="218261" y="217460"/>
                  </a:lnTo>
                  <a:lnTo>
                    <a:pt x="202936" y="217460"/>
                  </a:lnTo>
                  <a:lnTo>
                    <a:pt x="197334" y="199126"/>
                  </a:lnTo>
                  <a:lnTo>
                    <a:pt x="204255" y="194466"/>
                  </a:lnTo>
                  <a:lnTo>
                    <a:pt x="210702" y="189786"/>
                  </a:lnTo>
                  <a:lnTo>
                    <a:pt x="218414" y="185343"/>
                  </a:lnTo>
                  <a:lnTo>
                    <a:pt x="226620" y="182748"/>
                  </a:lnTo>
                  <a:lnTo>
                    <a:pt x="235176" y="181847"/>
                  </a:lnTo>
                  <a:lnTo>
                    <a:pt x="285927" y="181847"/>
                  </a:lnTo>
                  <a:lnTo>
                    <a:pt x="285202" y="173257"/>
                  </a:lnTo>
                  <a:lnTo>
                    <a:pt x="284891" y="172353"/>
                  </a:lnTo>
                  <a:close/>
                </a:path>
                <a:path extrusionOk="0" h="585470" w="287020">
                  <a:moveTo>
                    <a:pt x="3423" y="163472"/>
                  </a:moveTo>
                  <a:lnTo>
                    <a:pt x="0" y="168038"/>
                  </a:lnTo>
                  <a:lnTo>
                    <a:pt x="154" y="181847"/>
                  </a:lnTo>
                  <a:lnTo>
                    <a:pt x="273" y="196267"/>
                  </a:lnTo>
                  <a:lnTo>
                    <a:pt x="387" y="288463"/>
                  </a:lnTo>
                  <a:lnTo>
                    <a:pt x="20576" y="284633"/>
                  </a:lnTo>
                  <a:lnTo>
                    <a:pt x="40839" y="281365"/>
                  </a:lnTo>
                  <a:lnTo>
                    <a:pt x="61215" y="278979"/>
                  </a:lnTo>
                  <a:lnTo>
                    <a:pt x="81746" y="277793"/>
                  </a:lnTo>
                  <a:lnTo>
                    <a:pt x="83285" y="274275"/>
                  </a:lnTo>
                  <a:lnTo>
                    <a:pt x="84803" y="270736"/>
                  </a:lnTo>
                  <a:lnTo>
                    <a:pt x="86353" y="267207"/>
                  </a:lnTo>
                  <a:lnTo>
                    <a:pt x="87865" y="256199"/>
                  </a:lnTo>
                  <a:lnTo>
                    <a:pt x="90302" y="245436"/>
                  </a:lnTo>
                  <a:lnTo>
                    <a:pt x="93525" y="234881"/>
                  </a:lnTo>
                  <a:lnTo>
                    <a:pt x="97400" y="224497"/>
                  </a:lnTo>
                  <a:lnTo>
                    <a:pt x="97567" y="219544"/>
                  </a:lnTo>
                  <a:lnTo>
                    <a:pt x="98059" y="214696"/>
                  </a:lnTo>
                  <a:lnTo>
                    <a:pt x="101295" y="210602"/>
                  </a:lnTo>
                  <a:lnTo>
                    <a:pt x="105631" y="189558"/>
                  </a:lnTo>
                  <a:lnTo>
                    <a:pt x="114492" y="177145"/>
                  </a:lnTo>
                  <a:lnTo>
                    <a:pt x="129241" y="172353"/>
                  </a:lnTo>
                  <a:lnTo>
                    <a:pt x="284891" y="172353"/>
                  </a:lnTo>
                  <a:lnTo>
                    <a:pt x="284234" y="170446"/>
                  </a:lnTo>
                  <a:lnTo>
                    <a:pt x="25486" y="170446"/>
                  </a:lnTo>
                  <a:lnTo>
                    <a:pt x="3423" y="163472"/>
                  </a:lnTo>
                  <a:close/>
                </a:path>
                <a:path extrusionOk="0" h="585470" w="287020">
                  <a:moveTo>
                    <a:pt x="285927" y="181847"/>
                  </a:moveTo>
                  <a:lnTo>
                    <a:pt x="235176" y="181847"/>
                  </a:lnTo>
                  <a:lnTo>
                    <a:pt x="244034" y="182435"/>
                  </a:lnTo>
                  <a:lnTo>
                    <a:pt x="249060" y="183147"/>
                  </a:lnTo>
                  <a:lnTo>
                    <a:pt x="253824" y="185095"/>
                  </a:lnTo>
                  <a:lnTo>
                    <a:pt x="257615" y="196267"/>
                  </a:lnTo>
                  <a:lnTo>
                    <a:pt x="255468" y="201115"/>
                  </a:lnTo>
                  <a:lnTo>
                    <a:pt x="219166" y="217502"/>
                  </a:lnTo>
                  <a:lnTo>
                    <a:pt x="286392" y="217502"/>
                  </a:lnTo>
                  <a:lnTo>
                    <a:pt x="286579" y="189558"/>
                  </a:lnTo>
                  <a:lnTo>
                    <a:pt x="285927" y="181847"/>
                  </a:lnTo>
                  <a:close/>
                </a:path>
                <a:path extrusionOk="0" h="585470" w="287020">
                  <a:moveTo>
                    <a:pt x="211480" y="217146"/>
                  </a:moveTo>
                  <a:lnTo>
                    <a:pt x="202936" y="217460"/>
                  </a:lnTo>
                  <a:lnTo>
                    <a:pt x="218261" y="217460"/>
                  </a:lnTo>
                  <a:lnTo>
                    <a:pt x="211480" y="217146"/>
                  </a:lnTo>
                  <a:close/>
                </a:path>
                <a:path extrusionOk="0" h="585470" w="287020">
                  <a:moveTo>
                    <a:pt x="25674" y="97097"/>
                  </a:moveTo>
                  <a:lnTo>
                    <a:pt x="22135" y="99799"/>
                  </a:lnTo>
                  <a:lnTo>
                    <a:pt x="28438" y="104563"/>
                  </a:lnTo>
                  <a:lnTo>
                    <a:pt x="30763" y="110741"/>
                  </a:lnTo>
                  <a:lnTo>
                    <a:pt x="30417" y="118699"/>
                  </a:lnTo>
                  <a:lnTo>
                    <a:pt x="30222" y="124678"/>
                  </a:lnTo>
                  <a:lnTo>
                    <a:pt x="30108" y="146250"/>
                  </a:lnTo>
                  <a:lnTo>
                    <a:pt x="30826" y="166917"/>
                  </a:lnTo>
                  <a:lnTo>
                    <a:pt x="25486" y="170446"/>
                  </a:lnTo>
                  <a:lnTo>
                    <a:pt x="284234" y="170446"/>
                  </a:lnTo>
                  <a:lnTo>
                    <a:pt x="283777" y="169116"/>
                  </a:lnTo>
                  <a:lnTo>
                    <a:pt x="182957" y="169116"/>
                  </a:lnTo>
                  <a:lnTo>
                    <a:pt x="180361" y="165430"/>
                  </a:lnTo>
                  <a:lnTo>
                    <a:pt x="180152" y="157881"/>
                  </a:lnTo>
                  <a:lnTo>
                    <a:pt x="180270" y="137061"/>
                  </a:lnTo>
                  <a:lnTo>
                    <a:pt x="180435" y="129327"/>
                  </a:lnTo>
                  <a:lnTo>
                    <a:pt x="180344" y="121882"/>
                  </a:lnTo>
                  <a:lnTo>
                    <a:pt x="180176" y="113401"/>
                  </a:lnTo>
                  <a:lnTo>
                    <a:pt x="179390" y="106971"/>
                  </a:lnTo>
                  <a:lnTo>
                    <a:pt x="128634" y="106971"/>
                  </a:lnTo>
                  <a:lnTo>
                    <a:pt x="127974" y="106197"/>
                  </a:lnTo>
                  <a:lnTo>
                    <a:pt x="68856" y="106197"/>
                  </a:lnTo>
                  <a:lnTo>
                    <a:pt x="53001" y="104867"/>
                  </a:lnTo>
                  <a:lnTo>
                    <a:pt x="45941" y="103973"/>
                  </a:lnTo>
                  <a:lnTo>
                    <a:pt x="38990" y="102554"/>
                  </a:lnTo>
                  <a:lnTo>
                    <a:pt x="32218" y="100354"/>
                  </a:lnTo>
                  <a:lnTo>
                    <a:pt x="28732" y="98951"/>
                  </a:lnTo>
                  <a:lnTo>
                    <a:pt x="25674" y="97097"/>
                  </a:lnTo>
                  <a:close/>
                </a:path>
                <a:path extrusionOk="0" h="585470" w="287020">
                  <a:moveTo>
                    <a:pt x="250347" y="82438"/>
                  </a:moveTo>
                  <a:lnTo>
                    <a:pt x="228631" y="82438"/>
                  </a:lnTo>
                  <a:lnTo>
                    <a:pt x="232024" y="84972"/>
                  </a:lnTo>
                  <a:lnTo>
                    <a:pt x="231932" y="127873"/>
                  </a:lnTo>
                  <a:lnTo>
                    <a:pt x="209825" y="159741"/>
                  </a:lnTo>
                  <a:lnTo>
                    <a:pt x="203729" y="161780"/>
                  </a:lnTo>
                  <a:lnTo>
                    <a:pt x="182957" y="169116"/>
                  </a:lnTo>
                  <a:lnTo>
                    <a:pt x="283777" y="169116"/>
                  </a:lnTo>
                  <a:lnTo>
                    <a:pt x="280376" y="159234"/>
                  </a:lnTo>
                  <a:lnTo>
                    <a:pt x="271658" y="147649"/>
                  </a:lnTo>
                  <a:lnTo>
                    <a:pt x="258588" y="138436"/>
                  </a:lnTo>
                  <a:lnTo>
                    <a:pt x="251133" y="134552"/>
                  </a:lnTo>
                  <a:lnTo>
                    <a:pt x="250044" y="129327"/>
                  </a:lnTo>
                  <a:lnTo>
                    <a:pt x="250217" y="118699"/>
                  </a:lnTo>
                  <a:lnTo>
                    <a:pt x="250309" y="110741"/>
                  </a:lnTo>
                  <a:lnTo>
                    <a:pt x="250347" y="82438"/>
                  </a:lnTo>
                  <a:close/>
                </a:path>
                <a:path extrusionOk="0" h="585470" w="287020">
                  <a:moveTo>
                    <a:pt x="178402" y="98888"/>
                  </a:moveTo>
                  <a:lnTo>
                    <a:pt x="167722" y="101828"/>
                  </a:lnTo>
                  <a:lnTo>
                    <a:pt x="156838" y="103523"/>
                  </a:lnTo>
                  <a:lnTo>
                    <a:pt x="145867" y="104685"/>
                  </a:lnTo>
                  <a:lnTo>
                    <a:pt x="134927" y="106029"/>
                  </a:lnTo>
                  <a:lnTo>
                    <a:pt x="128634" y="106971"/>
                  </a:lnTo>
                  <a:lnTo>
                    <a:pt x="179390" y="106971"/>
                  </a:lnTo>
                  <a:lnTo>
                    <a:pt x="178402" y="98888"/>
                  </a:lnTo>
                  <a:close/>
                </a:path>
                <a:path extrusionOk="0" h="585470" w="287020">
                  <a:moveTo>
                    <a:pt x="143100" y="2849"/>
                  </a:moveTo>
                  <a:lnTo>
                    <a:pt x="70039" y="2849"/>
                  </a:lnTo>
                  <a:lnTo>
                    <a:pt x="73816" y="5802"/>
                  </a:lnTo>
                  <a:lnTo>
                    <a:pt x="73793" y="78815"/>
                  </a:lnTo>
                  <a:lnTo>
                    <a:pt x="73913" y="102856"/>
                  </a:lnTo>
                  <a:lnTo>
                    <a:pt x="68856" y="106197"/>
                  </a:lnTo>
                  <a:lnTo>
                    <a:pt x="127974" y="106197"/>
                  </a:lnTo>
                  <a:lnTo>
                    <a:pt x="126331" y="104270"/>
                  </a:lnTo>
                  <a:lnTo>
                    <a:pt x="129807" y="98270"/>
                  </a:lnTo>
                  <a:lnTo>
                    <a:pt x="131242" y="88471"/>
                  </a:lnTo>
                  <a:lnTo>
                    <a:pt x="133213" y="78815"/>
                  </a:lnTo>
                  <a:lnTo>
                    <a:pt x="135988" y="69371"/>
                  </a:lnTo>
                  <a:lnTo>
                    <a:pt x="139838" y="60208"/>
                  </a:lnTo>
                  <a:lnTo>
                    <a:pt x="139796" y="54711"/>
                  </a:lnTo>
                  <a:lnTo>
                    <a:pt x="140477" y="49392"/>
                  </a:lnTo>
                  <a:lnTo>
                    <a:pt x="143085" y="44456"/>
                  </a:lnTo>
                  <a:lnTo>
                    <a:pt x="151398" y="4158"/>
                  </a:lnTo>
                  <a:lnTo>
                    <a:pt x="143100" y="2849"/>
                  </a:lnTo>
                  <a:close/>
                </a:path>
                <a:path extrusionOk="0" h="585470" w="287020">
                  <a:moveTo>
                    <a:pt x="201020" y="15330"/>
                  </a:moveTo>
                  <a:lnTo>
                    <a:pt x="198747" y="18524"/>
                  </a:lnTo>
                  <a:lnTo>
                    <a:pt x="193208" y="39497"/>
                  </a:lnTo>
                  <a:lnTo>
                    <a:pt x="191303" y="49392"/>
                  </a:lnTo>
                  <a:lnTo>
                    <a:pt x="189304" y="58369"/>
                  </a:lnTo>
                  <a:lnTo>
                    <a:pt x="186734" y="67640"/>
                  </a:lnTo>
                  <a:lnTo>
                    <a:pt x="183491" y="76731"/>
                  </a:lnTo>
                  <a:lnTo>
                    <a:pt x="185062" y="83883"/>
                  </a:lnTo>
                  <a:lnTo>
                    <a:pt x="179292" y="89642"/>
                  </a:lnTo>
                  <a:lnTo>
                    <a:pt x="179764" y="96574"/>
                  </a:lnTo>
                  <a:lnTo>
                    <a:pt x="190152" y="96751"/>
                  </a:lnTo>
                  <a:lnTo>
                    <a:pt x="199970" y="94562"/>
                  </a:lnTo>
                  <a:lnTo>
                    <a:pt x="209399" y="90942"/>
                  </a:lnTo>
                  <a:lnTo>
                    <a:pt x="228631" y="82438"/>
                  </a:lnTo>
                  <a:lnTo>
                    <a:pt x="250347" y="82438"/>
                  </a:lnTo>
                  <a:lnTo>
                    <a:pt x="244466" y="38873"/>
                  </a:lnTo>
                  <a:lnTo>
                    <a:pt x="211779" y="17724"/>
                  </a:lnTo>
                  <a:lnTo>
                    <a:pt x="201020" y="15330"/>
                  </a:lnTo>
                  <a:close/>
                </a:path>
                <a:path extrusionOk="0" h="585470" w="287020">
                  <a:moveTo>
                    <a:pt x="109131" y="0"/>
                  </a:moveTo>
                  <a:lnTo>
                    <a:pt x="66668" y="922"/>
                  </a:lnTo>
                  <a:lnTo>
                    <a:pt x="49495" y="964"/>
                  </a:lnTo>
                  <a:lnTo>
                    <a:pt x="41873" y="5802"/>
                  </a:lnTo>
                  <a:lnTo>
                    <a:pt x="48762" y="9309"/>
                  </a:lnTo>
                  <a:lnTo>
                    <a:pt x="55233" y="5582"/>
                  </a:lnTo>
                  <a:lnTo>
                    <a:pt x="70039" y="2849"/>
                  </a:lnTo>
                  <a:lnTo>
                    <a:pt x="143100" y="2849"/>
                  </a:lnTo>
                  <a:lnTo>
                    <a:pt x="130315" y="832"/>
                  </a:lnTo>
                  <a:lnTo>
                    <a:pt x="109131" y="0"/>
                  </a:lnTo>
                  <a:close/>
                </a:path>
              </a:pathLst>
            </a:custGeom>
            <a:solidFill>
              <a:srgbClr val="99EC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7" name="Google Shape;697;p30"/>
            <p:cNvSpPr/>
            <p:nvPr/>
          </p:nvSpPr>
          <p:spPr>
            <a:xfrm>
              <a:off x="8992785" y="5299132"/>
              <a:ext cx="115570" cy="514350"/>
            </a:xfrm>
            <a:custGeom>
              <a:rect b="b" l="l" r="r" t="t"/>
              <a:pathLst>
                <a:path extrusionOk="0" h="514350" w="115570">
                  <a:moveTo>
                    <a:pt x="35684" y="0"/>
                  </a:moveTo>
                  <a:lnTo>
                    <a:pt x="34513" y="15559"/>
                  </a:lnTo>
                  <a:lnTo>
                    <a:pt x="34252" y="31129"/>
                  </a:lnTo>
                  <a:lnTo>
                    <a:pt x="34577" y="46700"/>
                  </a:lnTo>
                  <a:lnTo>
                    <a:pt x="35496" y="70668"/>
                  </a:lnTo>
                  <a:lnTo>
                    <a:pt x="33642" y="75463"/>
                  </a:lnTo>
                  <a:lnTo>
                    <a:pt x="1102" y="111977"/>
                  </a:lnTo>
                  <a:lnTo>
                    <a:pt x="94" y="127472"/>
                  </a:lnTo>
                  <a:lnTo>
                    <a:pt x="759" y="151519"/>
                  </a:lnTo>
                  <a:lnTo>
                    <a:pt x="698" y="175601"/>
                  </a:lnTo>
                  <a:lnTo>
                    <a:pt x="0" y="223794"/>
                  </a:lnTo>
                  <a:lnTo>
                    <a:pt x="1704" y="226957"/>
                  </a:lnTo>
                  <a:lnTo>
                    <a:pt x="4476" y="230091"/>
                  </a:lnTo>
                  <a:lnTo>
                    <a:pt x="5112" y="233293"/>
                  </a:lnTo>
                  <a:lnTo>
                    <a:pt x="408" y="236662"/>
                  </a:lnTo>
                  <a:lnTo>
                    <a:pt x="471" y="451588"/>
                  </a:lnTo>
                  <a:lnTo>
                    <a:pt x="726" y="459549"/>
                  </a:lnTo>
                  <a:lnTo>
                    <a:pt x="26397" y="493437"/>
                  </a:lnTo>
                  <a:lnTo>
                    <a:pt x="64173" y="509949"/>
                  </a:lnTo>
                  <a:lnTo>
                    <a:pt x="85023" y="513764"/>
                  </a:lnTo>
                  <a:lnTo>
                    <a:pt x="84709" y="466299"/>
                  </a:lnTo>
                  <a:lnTo>
                    <a:pt x="85212" y="464561"/>
                  </a:lnTo>
                  <a:lnTo>
                    <a:pt x="50383" y="447629"/>
                  </a:lnTo>
                  <a:lnTo>
                    <a:pt x="34197" y="411558"/>
                  </a:lnTo>
                  <a:lnTo>
                    <a:pt x="33705" y="259259"/>
                  </a:lnTo>
                  <a:lnTo>
                    <a:pt x="37653" y="253112"/>
                  </a:lnTo>
                  <a:lnTo>
                    <a:pt x="73537" y="232548"/>
                  </a:lnTo>
                  <a:lnTo>
                    <a:pt x="85065" y="230621"/>
                  </a:lnTo>
                  <a:lnTo>
                    <a:pt x="84846" y="147240"/>
                  </a:lnTo>
                  <a:lnTo>
                    <a:pt x="84479" y="108457"/>
                  </a:lnTo>
                  <a:lnTo>
                    <a:pt x="87913" y="103892"/>
                  </a:lnTo>
                  <a:lnTo>
                    <a:pt x="109975" y="110865"/>
                  </a:lnTo>
                  <a:lnTo>
                    <a:pt x="115315" y="107337"/>
                  </a:lnTo>
                  <a:lnTo>
                    <a:pt x="114589" y="86669"/>
                  </a:lnTo>
                  <a:lnTo>
                    <a:pt x="114607" y="68293"/>
                  </a:lnTo>
                  <a:lnTo>
                    <a:pt x="115253" y="51139"/>
                  </a:lnTo>
                  <a:lnTo>
                    <a:pt x="112928" y="44961"/>
                  </a:lnTo>
                  <a:lnTo>
                    <a:pt x="106625" y="40218"/>
                  </a:lnTo>
                  <a:lnTo>
                    <a:pt x="91707" y="36678"/>
                  </a:lnTo>
                  <a:lnTo>
                    <a:pt x="77265" y="31988"/>
                  </a:lnTo>
                  <a:lnTo>
                    <a:pt x="63462" y="25664"/>
                  </a:lnTo>
                  <a:lnTo>
                    <a:pt x="50459" y="17224"/>
                  </a:lnTo>
                  <a:lnTo>
                    <a:pt x="44155" y="12376"/>
                  </a:lnTo>
                  <a:lnTo>
                    <a:pt x="39412" y="6764"/>
                  </a:lnTo>
                  <a:lnTo>
                    <a:pt x="35684" y="0"/>
                  </a:lnTo>
                  <a:close/>
                </a:path>
              </a:pathLst>
            </a:custGeom>
            <a:solidFill>
              <a:srgbClr val="78D9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8" name="Google Shape;698;p30"/>
            <p:cNvSpPr/>
            <p:nvPr/>
          </p:nvSpPr>
          <p:spPr>
            <a:xfrm>
              <a:off x="9028064" y="5242391"/>
              <a:ext cx="123190" cy="103504"/>
            </a:xfrm>
            <a:custGeom>
              <a:rect b="b" l="l" r="r" t="t"/>
              <a:pathLst>
                <a:path extrusionOk="0" h="103504" w="123190">
                  <a:moveTo>
                    <a:pt x="119250" y="0"/>
                  </a:moveTo>
                  <a:lnTo>
                    <a:pt x="104434" y="2743"/>
                  </a:lnTo>
                  <a:lnTo>
                    <a:pt x="97974" y="6471"/>
                  </a:lnTo>
                  <a:lnTo>
                    <a:pt x="91084" y="2963"/>
                  </a:lnTo>
                  <a:lnTo>
                    <a:pt x="86058" y="2439"/>
                  </a:lnTo>
                  <a:lnTo>
                    <a:pt x="81157" y="2910"/>
                  </a:lnTo>
                  <a:lnTo>
                    <a:pt x="76404" y="4701"/>
                  </a:lnTo>
                  <a:lnTo>
                    <a:pt x="70791" y="10345"/>
                  </a:lnTo>
                  <a:lnTo>
                    <a:pt x="66310" y="8020"/>
                  </a:lnTo>
                  <a:lnTo>
                    <a:pt x="22072" y="23465"/>
                  </a:lnTo>
                  <a:lnTo>
                    <a:pt x="0" y="49833"/>
                  </a:lnTo>
                  <a:lnTo>
                    <a:pt x="406" y="56741"/>
                  </a:lnTo>
                  <a:lnTo>
                    <a:pt x="41987" y="88730"/>
                  </a:lnTo>
                  <a:lnTo>
                    <a:pt x="71346" y="96960"/>
                  </a:lnTo>
                  <a:lnTo>
                    <a:pt x="74885" y="94237"/>
                  </a:lnTo>
                  <a:lnTo>
                    <a:pt x="77932" y="96112"/>
                  </a:lnTo>
                  <a:lnTo>
                    <a:pt x="118057" y="103358"/>
                  </a:lnTo>
                  <a:lnTo>
                    <a:pt x="123104" y="100007"/>
                  </a:lnTo>
                  <a:lnTo>
                    <a:pt x="123041" y="2973"/>
                  </a:lnTo>
                  <a:lnTo>
                    <a:pt x="119250" y="0"/>
                  </a:lnTo>
                  <a:close/>
                </a:path>
              </a:pathLst>
            </a:custGeom>
            <a:solidFill>
              <a:srgbClr val="B9F7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99" name="Google Shape;699;p30"/>
            <p:cNvSpPr/>
            <p:nvPr/>
          </p:nvSpPr>
          <p:spPr>
            <a:xfrm>
              <a:off x="9220339" y="5167217"/>
              <a:ext cx="72390" cy="116839"/>
            </a:xfrm>
            <a:custGeom>
              <a:rect b="b" l="l" r="r" t="t"/>
              <a:pathLst>
                <a:path extrusionOk="0" h="116839" w="72390">
                  <a:moveTo>
                    <a:pt x="63169" y="57302"/>
                  </a:moveTo>
                  <a:lnTo>
                    <a:pt x="21170" y="74599"/>
                  </a:lnTo>
                  <a:lnTo>
                    <a:pt x="17246" y="75412"/>
                  </a:lnTo>
                  <a:lnTo>
                    <a:pt x="13398" y="77089"/>
                  </a:lnTo>
                  <a:lnTo>
                    <a:pt x="9690" y="74053"/>
                  </a:lnTo>
                  <a:lnTo>
                    <a:pt x="8318" y="76492"/>
                  </a:lnTo>
                  <a:lnTo>
                    <a:pt x="0" y="116801"/>
                  </a:lnTo>
                  <a:lnTo>
                    <a:pt x="42710" y="99402"/>
                  </a:lnTo>
                  <a:lnTo>
                    <a:pt x="57962" y="87655"/>
                  </a:lnTo>
                  <a:lnTo>
                    <a:pt x="63169" y="57302"/>
                  </a:lnTo>
                  <a:close/>
                </a:path>
                <a:path extrusionOk="0" h="116839" w="72390">
                  <a:moveTo>
                    <a:pt x="71970" y="24485"/>
                  </a:moveTo>
                  <a:lnTo>
                    <a:pt x="71031" y="14617"/>
                  </a:lnTo>
                  <a:lnTo>
                    <a:pt x="66941" y="6845"/>
                  </a:lnTo>
                  <a:lnTo>
                    <a:pt x="59969" y="2133"/>
                  </a:lnTo>
                  <a:lnTo>
                    <a:pt x="47625" y="0"/>
                  </a:lnTo>
                  <a:lnTo>
                    <a:pt x="37249" y="2603"/>
                  </a:lnTo>
                  <a:lnTo>
                    <a:pt x="29184" y="9779"/>
                  </a:lnTo>
                  <a:lnTo>
                    <a:pt x="23774" y="21348"/>
                  </a:lnTo>
                  <a:lnTo>
                    <a:pt x="13131" y="59055"/>
                  </a:lnTo>
                  <a:lnTo>
                    <a:pt x="23088" y="59537"/>
                  </a:lnTo>
                  <a:lnTo>
                    <a:pt x="32118" y="56896"/>
                  </a:lnTo>
                  <a:lnTo>
                    <a:pt x="40665" y="52641"/>
                  </a:lnTo>
                  <a:lnTo>
                    <a:pt x="49149" y="48221"/>
                  </a:lnTo>
                  <a:lnTo>
                    <a:pt x="56426" y="44843"/>
                  </a:lnTo>
                  <a:lnTo>
                    <a:pt x="61353" y="37579"/>
                  </a:lnTo>
                  <a:lnTo>
                    <a:pt x="69481" y="35471"/>
                  </a:lnTo>
                  <a:lnTo>
                    <a:pt x="71970" y="24485"/>
                  </a:lnTo>
                  <a:close/>
                </a:path>
              </a:pathLst>
            </a:custGeom>
            <a:solidFill>
              <a:srgbClr val="FBD1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0" name="Google Shape;700;p30"/>
            <p:cNvSpPr/>
            <p:nvPr/>
          </p:nvSpPr>
          <p:spPr>
            <a:xfrm>
              <a:off x="9230040" y="5202690"/>
              <a:ext cx="60959" cy="41910"/>
            </a:xfrm>
            <a:custGeom>
              <a:rect b="b" l="l" r="r" t="t"/>
              <a:pathLst>
                <a:path extrusionOk="0" h="41910" w="60959">
                  <a:moveTo>
                    <a:pt x="59799" y="0"/>
                  </a:moveTo>
                  <a:lnTo>
                    <a:pt x="51673" y="2094"/>
                  </a:lnTo>
                  <a:lnTo>
                    <a:pt x="46742" y="9371"/>
                  </a:lnTo>
                  <a:lnTo>
                    <a:pt x="39454" y="12753"/>
                  </a:lnTo>
                  <a:lnTo>
                    <a:pt x="30976" y="17161"/>
                  </a:lnTo>
                  <a:lnTo>
                    <a:pt x="22436" y="21422"/>
                  </a:lnTo>
                  <a:lnTo>
                    <a:pt x="13397" y="24054"/>
                  </a:lnTo>
                  <a:lnTo>
                    <a:pt x="3423" y="23580"/>
                  </a:lnTo>
                  <a:lnTo>
                    <a:pt x="0" y="38574"/>
                  </a:lnTo>
                  <a:lnTo>
                    <a:pt x="3706" y="41611"/>
                  </a:lnTo>
                  <a:lnTo>
                    <a:pt x="7549" y="39935"/>
                  </a:lnTo>
                  <a:lnTo>
                    <a:pt x="11486" y="39108"/>
                  </a:lnTo>
                  <a:lnTo>
                    <a:pt x="53474" y="21821"/>
                  </a:lnTo>
                  <a:lnTo>
                    <a:pt x="60699" y="8135"/>
                  </a:lnTo>
                  <a:lnTo>
                    <a:pt x="59799" y="0"/>
                  </a:lnTo>
                  <a:close/>
                </a:path>
              </a:pathLst>
            </a:custGeom>
            <a:solidFill>
              <a:srgbClr val="936B2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1" name="Google Shape;701;p30"/>
            <p:cNvSpPr/>
            <p:nvPr/>
          </p:nvSpPr>
          <p:spPr>
            <a:xfrm>
              <a:off x="9094358" y="5245535"/>
              <a:ext cx="10159" cy="7620"/>
            </a:xfrm>
            <a:custGeom>
              <a:rect b="b" l="l" r="r" t="t"/>
              <a:pathLst>
                <a:path extrusionOk="0" h="7620" w="10159">
                  <a:moveTo>
                    <a:pt x="5863" y="0"/>
                  </a:moveTo>
                  <a:lnTo>
                    <a:pt x="2659" y="1570"/>
                  </a:lnTo>
                  <a:lnTo>
                    <a:pt x="0" y="4868"/>
                  </a:lnTo>
                  <a:lnTo>
                    <a:pt x="4502" y="7193"/>
                  </a:lnTo>
                  <a:lnTo>
                    <a:pt x="10114" y="1549"/>
                  </a:lnTo>
                  <a:lnTo>
                    <a:pt x="5863" y="0"/>
                  </a:lnTo>
                  <a:close/>
                </a:path>
              </a:pathLst>
            </a:custGeom>
            <a:solidFill>
              <a:srgbClr val="99EC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2" name="Google Shape;702;p30"/>
            <p:cNvSpPr/>
            <p:nvPr/>
          </p:nvSpPr>
          <p:spPr>
            <a:xfrm>
              <a:off x="9108038" y="5817325"/>
              <a:ext cx="5079" cy="3810"/>
            </a:xfrm>
            <a:custGeom>
              <a:rect b="b" l="l" r="r" t="t"/>
              <a:pathLst>
                <a:path extrusionOk="0" h="3810" w="5079">
                  <a:moveTo>
                    <a:pt x="1832" y="0"/>
                  </a:moveTo>
                  <a:lnTo>
                    <a:pt x="0" y="1497"/>
                  </a:lnTo>
                  <a:lnTo>
                    <a:pt x="1424" y="3120"/>
                  </a:lnTo>
                  <a:lnTo>
                    <a:pt x="3015" y="3455"/>
                  </a:lnTo>
                  <a:lnTo>
                    <a:pt x="4837" y="2115"/>
                  </a:lnTo>
                  <a:lnTo>
                    <a:pt x="3413" y="376"/>
                  </a:lnTo>
                  <a:lnTo>
                    <a:pt x="1832" y="0"/>
                  </a:lnTo>
                  <a:close/>
                </a:path>
              </a:pathLst>
            </a:custGeom>
            <a:solidFill>
              <a:srgbClr val="78D9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3" name="Google Shape;703;p30"/>
            <p:cNvSpPr/>
            <p:nvPr/>
          </p:nvSpPr>
          <p:spPr>
            <a:xfrm>
              <a:off x="9076670" y="5576753"/>
              <a:ext cx="252095" cy="200025"/>
            </a:xfrm>
            <a:custGeom>
              <a:rect b="b" l="l" r="r" t="t"/>
              <a:pathLst>
                <a:path extrusionOk="0" h="200025" w="252095">
                  <a:moveTo>
                    <a:pt x="147969" y="194685"/>
                  </a:moveTo>
                  <a:lnTo>
                    <a:pt x="54635" y="194685"/>
                  </a:lnTo>
                  <a:lnTo>
                    <a:pt x="56468" y="194936"/>
                  </a:lnTo>
                  <a:lnTo>
                    <a:pt x="58195" y="197041"/>
                  </a:lnTo>
                  <a:lnTo>
                    <a:pt x="79968" y="198922"/>
                  </a:lnTo>
                  <a:lnTo>
                    <a:pt x="101745" y="199542"/>
                  </a:lnTo>
                  <a:lnTo>
                    <a:pt x="123583" y="198922"/>
                  </a:lnTo>
                  <a:lnTo>
                    <a:pt x="145303" y="197103"/>
                  </a:lnTo>
                  <a:lnTo>
                    <a:pt x="146894" y="194936"/>
                  </a:lnTo>
                  <a:lnTo>
                    <a:pt x="147969" y="194685"/>
                  </a:lnTo>
                  <a:close/>
                </a:path>
                <a:path extrusionOk="0" h="200025" w="252095">
                  <a:moveTo>
                    <a:pt x="158768" y="190517"/>
                  </a:moveTo>
                  <a:lnTo>
                    <a:pt x="44709" y="190517"/>
                  </a:lnTo>
                  <a:lnTo>
                    <a:pt x="47190" y="196151"/>
                  </a:lnTo>
                  <a:lnTo>
                    <a:pt x="52656" y="196695"/>
                  </a:lnTo>
                  <a:lnTo>
                    <a:pt x="54635" y="194685"/>
                  </a:lnTo>
                  <a:lnTo>
                    <a:pt x="147969" y="194685"/>
                  </a:lnTo>
                  <a:lnTo>
                    <a:pt x="148685" y="194517"/>
                  </a:lnTo>
                  <a:lnTo>
                    <a:pt x="156927" y="194517"/>
                  </a:lnTo>
                  <a:lnTo>
                    <a:pt x="158768" y="190517"/>
                  </a:lnTo>
                  <a:close/>
                </a:path>
                <a:path extrusionOk="0" h="200025" w="252095">
                  <a:moveTo>
                    <a:pt x="156927" y="194517"/>
                  </a:moveTo>
                  <a:lnTo>
                    <a:pt x="148685" y="194517"/>
                  </a:lnTo>
                  <a:lnTo>
                    <a:pt x="150706" y="196538"/>
                  </a:lnTo>
                  <a:lnTo>
                    <a:pt x="156224" y="196046"/>
                  </a:lnTo>
                  <a:lnTo>
                    <a:pt x="156927" y="194517"/>
                  </a:lnTo>
                  <a:close/>
                </a:path>
                <a:path extrusionOk="0" h="200025" w="252095">
                  <a:moveTo>
                    <a:pt x="207221" y="185376"/>
                  </a:moveTo>
                  <a:lnTo>
                    <a:pt x="10322" y="185376"/>
                  </a:lnTo>
                  <a:lnTo>
                    <a:pt x="12961" y="186308"/>
                  </a:lnTo>
                  <a:lnTo>
                    <a:pt x="14500" y="190611"/>
                  </a:lnTo>
                  <a:lnTo>
                    <a:pt x="21621" y="192873"/>
                  </a:lnTo>
                  <a:lnTo>
                    <a:pt x="28887" y="194245"/>
                  </a:lnTo>
                  <a:lnTo>
                    <a:pt x="36416" y="193690"/>
                  </a:lnTo>
                  <a:lnTo>
                    <a:pt x="40887" y="190674"/>
                  </a:lnTo>
                  <a:lnTo>
                    <a:pt x="44709" y="190517"/>
                  </a:lnTo>
                  <a:lnTo>
                    <a:pt x="188962" y="190517"/>
                  </a:lnTo>
                  <a:lnTo>
                    <a:pt x="189825" y="187648"/>
                  </a:lnTo>
                  <a:lnTo>
                    <a:pt x="191249" y="185962"/>
                  </a:lnTo>
                  <a:lnTo>
                    <a:pt x="204737" y="185962"/>
                  </a:lnTo>
                  <a:lnTo>
                    <a:pt x="207221" y="185376"/>
                  </a:lnTo>
                  <a:close/>
                </a:path>
                <a:path extrusionOk="0" h="200025" w="252095">
                  <a:moveTo>
                    <a:pt x="188962" y="190517"/>
                  </a:moveTo>
                  <a:lnTo>
                    <a:pt x="158768" y="190517"/>
                  </a:lnTo>
                  <a:lnTo>
                    <a:pt x="162559" y="190685"/>
                  </a:lnTo>
                  <a:lnTo>
                    <a:pt x="166988" y="193659"/>
                  </a:lnTo>
                  <a:lnTo>
                    <a:pt x="174495" y="194035"/>
                  </a:lnTo>
                  <a:lnTo>
                    <a:pt x="181773" y="192831"/>
                  </a:lnTo>
                  <a:lnTo>
                    <a:pt x="188822" y="190674"/>
                  </a:lnTo>
                  <a:lnTo>
                    <a:pt x="188962" y="190517"/>
                  </a:lnTo>
                  <a:close/>
                </a:path>
                <a:path extrusionOk="0" h="200025" w="252095">
                  <a:moveTo>
                    <a:pt x="3579" y="24732"/>
                  </a:moveTo>
                  <a:lnTo>
                    <a:pt x="709" y="38474"/>
                  </a:lnTo>
                  <a:lnTo>
                    <a:pt x="0" y="52328"/>
                  </a:lnTo>
                  <a:lnTo>
                    <a:pt x="522" y="66899"/>
                  </a:lnTo>
                  <a:lnTo>
                    <a:pt x="1202" y="80018"/>
                  </a:lnTo>
                  <a:lnTo>
                    <a:pt x="1352" y="93829"/>
                  </a:lnTo>
                  <a:lnTo>
                    <a:pt x="1417" y="104698"/>
                  </a:lnTo>
                  <a:lnTo>
                    <a:pt x="512" y="149036"/>
                  </a:lnTo>
                  <a:lnTo>
                    <a:pt x="825" y="172026"/>
                  </a:lnTo>
                  <a:lnTo>
                    <a:pt x="1045" y="176999"/>
                  </a:lnTo>
                  <a:lnTo>
                    <a:pt x="1160" y="181983"/>
                  </a:lnTo>
                  <a:lnTo>
                    <a:pt x="1328" y="186947"/>
                  </a:lnTo>
                  <a:lnTo>
                    <a:pt x="825" y="188685"/>
                  </a:lnTo>
                  <a:lnTo>
                    <a:pt x="2721" y="188444"/>
                  </a:lnTo>
                  <a:lnTo>
                    <a:pt x="6532" y="188004"/>
                  </a:lnTo>
                  <a:lnTo>
                    <a:pt x="10322" y="185376"/>
                  </a:lnTo>
                  <a:lnTo>
                    <a:pt x="207221" y="185376"/>
                  </a:lnTo>
                  <a:lnTo>
                    <a:pt x="217732" y="182895"/>
                  </a:lnTo>
                  <a:lnTo>
                    <a:pt x="235300" y="170954"/>
                  </a:lnTo>
                  <a:lnTo>
                    <a:pt x="246593" y="153997"/>
                  </a:lnTo>
                  <a:lnTo>
                    <a:pt x="251142" y="133430"/>
                  </a:lnTo>
                  <a:lnTo>
                    <a:pt x="251655" y="114541"/>
                  </a:lnTo>
                  <a:lnTo>
                    <a:pt x="16877" y="114541"/>
                  </a:lnTo>
                  <a:lnTo>
                    <a:pt x="12720" y="110771"/>
                  </a:lnTo>
                  <a:lnTo>
                    <a:pt x="12082" y="98300"/>
                  </a:lnTo>
                  <a:lnTo>
                    <a:pt x="15589" y="93829"/>
                  </a:lnTo>
                  <a:lnTo>
                    <a:pt x="252040" y="93829"/>
                  </a:lnTo>
                  <a:lnTo>
                    <a:pt x="252009" y="66205"/>
                  </a:lnTo>
                  <a:lnTo>
                    <a:pt x="251578" y="33717"/>
                  </a:lnTo>
                  <a:lnTo>
                    <a:pt x="101995" y="33717"/>
                  </a:lnTo>
                  <a:lnTo>
                    <a:pt x="69079" y="32718"/>
                  </a:lnTo>
                  <a:lnTo>
                    <a:pt x="36263" y="29737"/>
                  </a:lnTo>
                  <a:lnTo>
                    <a:pt x="3579" y="24732"/>
                  </a:lnTo>
                  <a:close/>
                </a:path>
                <a:path extrusionOk="0" h="200025" w="252095">
                  <a:moveTo>
                    <a:pt x="204737" y="185962"/>
                  </a:moveTo>
                  <a:lnTo>
                    <a:pt x="191249" y="185962"/>
                  </a:lnTo>
                  <a:lnTo>
                    <a:pt x="194359" y="188413"/>
                  </a:lnTo>
                  <a:lnTo>
                    <a:pt x="204737" y="185962"/>
                  </a:lnTo>
                  <a:close/>
                </a:path>
                <a:path extrusionOk="0" h="200025" w="252095">
                  <a:moveTo>
                    <a:pt x="252040" y="93829"/>
                  </a:moveTo>
                  <a:lnTo>
                    <a:pt x="15589" y="93829"/>
                  </a:lnTo>
                  <a:lnTo>
                    <a:pt x="28291" y="94363"/>
                  </a:lnTo>
                  <a:lnTo>
                    <a:pt x="31662" y="98667"/>
                  </a:lnTo>
                  <a:lnTo>
                    <a:pt x="32751" y="104698"/>
                  </a:lnTo>
                  <a:lnTo>
                    <a:pt x="32165" y="110488"/>
                  </a:lnTo>
                  <a:lnTo>
                    <a:pt x="28783" y="113975"/>
                  </a:lnTo>
                  <a:lnTo>
                    <a:pt x="16877" y="114541"/>
                  </a:lnTo>
                  <a:lnTo>
                    <a:pt x="251655" y="114541"/>
                  </a:lnTo>
                  <a:lnTo>
                    <a:pt x="251923" y="104698"/>
                  </a:lnTo>
                  <a:lnTo>
                    <a:pt x="252040" y="93829"/>
                  </a:lnTo>
                  <a:close/>
                </a:path>
                <a:path extrusionOk="0" h="200025" w="252095">
                  <a:moveTo>
                    <a:pt x="242577" y="0"/>
                  </a:moveTo>
                  <a:lnTo>
                    <a:pt x="207989" y="20615"/>
                  </a:lnTo>
                  <a:lnTo>
                    <a:pt x="159692" y="30752"/>
                  </a:lnTo>
                  <a:lnTo>
                    <a:pt x="101995" y="33717"/>
                  </a:lnTo>
                  <a:lnTo>
                    <a:pt x="251578" y="33717"/>
                  </a:lnTo>
                  <a:lnTo>
                    <a:pt x="251237" y="282"/>
                  </a:lnTo>
                  <a:lnTo>
                    <a:pt x="242577" y="0"/>
                  </a:lnTo>
                  <a:close/>
                </a:path>
              </a:pathLst>
            </a:custGeom>
            <a:solidFill>
              <a:srgbClr val="F179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4" name="Google Shape;704;p30"/>
            <p:cNvSpPr/>
            <p:nvPr/>
          </p:nvSpPr>
          <p:spPr>
            <a:xfrm>
              <a:off x="9077200" y="5517338"/>
              <a:ext cx="250825" cy="93345"/>
            </a:xfrm>
            <a:custGeom>
              <a:rect b="b" l="l" r="r" t="t"/>
              <a:pathLst>
                <a:path extrusionOk="0" h="93345" w="250825">
                  <a:moveTo>
                    <a:pt x="81826" y="0"/>
                  </a:moveTo>
                  <a:lnTo>
                    <a:pt x="61289" y="1190"/>
                  </a:lnTo>
                  <a:lnTo>
                    <a:pt x="40911" y="3575"/>
                  </a:lnTo>
                  <a:lnTo>
                    <a:pt x="20650" y="6841"/>
                  </a:lnTo>
                  <a:lnTo>
                    <a:pt x="467" y="10669"/>
                  </a:lnTo>
                  <a:lnTo>
                    <a:pt x="467" y="30378"/>
                  </a:lnTo>
                  <a:lnTo>
                    <a:pt x="0" y="48342"/>
                  </a:lnTo>
                  <a:lnTo>
                    <a:pt x="35726" y="89153"/>
                  </a:lnTo>
                  <a:lnTo>
                    <a:pt x="101462" y="93129"/>
                  </a:lnTo>
                  <a:lnTo>
                    <a:pt x="134452" y="92185"/>
                  </a:lnTo>
                  <a:lnTo>
                    <a:pt x="183576" y="86384"/>
                  </a:lnTo>
                  <a:lnTo>
                    <a:pt x="230564" y="70249"/>
                  </a:lnTo>
                  <a:lnTo>
                    <a:pt x="242041" y="59411"/>
                  </a:lnTo>
                  <a:lnTo>
                    <a:pt x="250700" y="59694"/>
                  </a:lnTo>
                  <a:lnTo>
                    <a:pt x="221214" y="18261"/>
                  </a:lnTo>
                  <a:lnTo>
                    <a:pt x="178310" y="6320"/>
                  </a:lnTo>
                  <a:lnTo>
                    <a:pt x="134149" y="607"/>
                  </a:lnTo>
                  <a:lnTo>
                    <a:pt x="125301" y="30250"/>
                  </a:lnTo>
                  <a:lnTo>
                    <a:pt x="120576" y="39689"/>
                  </a:lnTo>
                  <a:lnTo>
                    <a:pt x="113466" y="46510"/>
                  </a:lnTo>
                  <a:lnTo>
                    <a:pt x="104931" y="50086"/>
                  </a:lnTo>
                  <a:lnTo>
                    <a:pt x="95930" y="49789"/>
                  </a:lnTo>
                  <a:lnTo>
                    <a:pt x="87107" y="45338"/>
                  </a:lnTo>
                  <a:lnTo>
                    <a:pt x="80967" y="37992"/>
                  </a:lnTo>
                  <a:lnTo>
                    <a:pt x="77936" y="28516"/>
                  </a:lnTo>
                  <a:lnTo>
                    <a:pt x="78443" y="17674"/>
                  </a:lnTo>
                  <a:lnTo>
                    <a:pt x="82014" y="1884"/>
                  </a:lnTo>
                  <a:lnTo>
                    <a:pt x="81826" y="0"/>
                  </a:lnTo>
                  <a:close/>
                </a:path>
              </a:pathLst>
            </a:custGeom>
            <a:solidFill>
              <a:srgbClr val="F793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5" name="Google Shape;705;p30"/>
            <p:cNvSpPr/>
            <p:nvPr/>
          </p:nvSpPr>
          <p:spPr>
            <a:xfrm>
              <a:off x="9255678" y="5321976"/>
              <a:ext cx="53975" cy="86995"/>
            </a:xfrm>
            <a:custGeom>
              <a:rect b="b" l="l" r="r" t="t"/>
              <a:pathLst>
                <a:path extrusionOk="0" h="86995" w="53975">
                  <a:moveTo>
                    <a:pt x="50207" y="0"/>
                  </a:moveTo>
                  <a:lnTo>
                    <a:pt x="30994" y="8518"/>
                  </a:lnTo>
                  <a:lnTo>
                    <a:pt x="21563" y="12135"/>
                  </a:lnTo>
                  <a:lnTo>
                    <a:pt x="11745" y="14323"/>
                  </a:lnTo>
                  <a:lnTo>
                    <a:pt x="1361" y="14146"/>
                  </a:lnTo>
                  <a:lnTo>
                    <a:pt x="0" y="16449"/>
                  </a:lnTo>
                  <a:lnTo>
                    <a:pt x="1761" y="30968"/>
                  </a:lnTo>
                  <a:lnTo>
                    <a:pt x="2043" y="45528"/>
                  </a:lnTo>
                  <a:lnTo>
                    <a:pt x="1730" y="60106"/>
                  </a:lnTo>
                  <a:lnTo>
                    <a:pt x="1706" y="74678"/>
                  </a:lnTo>
                  <a:lnTo>
                    <a:pt x="1958" y="83002"/>
                  </a:lnTo>
                  <a:lnTo>
                    <a:pt x="4554" y="86688"/>
                  </a:lnTo>
                  <a:lnTo>
                    <a:pt x="31421" y="77318"/>
                  </a:lnTo>
                  <a:lnTo>
                    <a:pt x="37569" y="75453"/>
                  </a:lnTo>
                  <a:lnTo>
                    <a:pt x="45200" y="72043"/>
                  </a:lnTo>
                  <a:lnTo>
                    <a:pt x="50244" y="66973"/>
                  </a:lnTo>
                  <a:lnTo>
                    <a:pt x="52971" y="60302"/>
                  </a:lnTo>
                  <a:lnTo>
                    <a:pt x="53652" y="52092"/>
                  </a:lnTo>
                  <a:lnTo>
                    <a:pt x="53470" y="42250"/>
                  </a:lnTo>
                  <a:lnTo>
                    <a:pt x="53621" y="2544"/>
                  </a:lnTo>
                  <a:lnTo>
                    <a:pt x="50207" y="0"/>
                  </a:lnTo>
                  <a:close/>
                </a:path>
              </a:pathLst>
            </a:custGeom>
            <a:solidFill>
              <a:srgbClr val="B9F7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6" name="Google Shape;706;p30"/>
            <p:cNvSpPr/>
            <p:nvPr/>
          </p:nvSpPr>
          <p:spPr>
            <a:xfrm>
              <a:off x="9155125" y="5447455"/>
              <a:ext cx="73025" cy="120014"/>
            </a:xfrm>
            <a:custGeom>
              <a:rect b="b" l="l" r="r" t="t"/>
              <a:pathLst>
                <a:path extrusionOk="0" h="120014" w="73025">
                  <a:moveTo>
                    <a:pt x="57556" y="54317"/>
                  </a:moveTo>
                  <a:lnTo>
                    <a:pt x="44843" y="60680"/>
                  </a:lnTo>
                  <a:lnTo>
                    <a:pt x="32004" y="66700"/>
                  </a:lnTo>
                  <a:lnTo>
                    <a:pt x="18580" y="70891"/>
                  </a:lnTo>
                  <a:lnTo>
                    <a:pt x="4076" y="71767"/>
                  </a:lnTo>
                  <a:lnTo>
                    <a:pt x="508" y="87579"/>
                  </a:lnTo>
                  <a:lnTo>
                    <a:pt x="27000" y="119964"/>
                  </a:lnTo>
                  <a:lnTo>
                    <a:pt x="35534" y="116395"/>
                  </a:lnTo>
                  <a:lnTo>
                    <a:pt x="42646" y="109575"/>
                  </a:lnTo>
                  <a:lnTo>
                    <a:pt x="47371" y="100126"/>
                  </a:lnTo>
                  <a:lnTo>
                    <a:pt x="56222" y="70485"/>
                  </a:lnTo>
                  <a:lnTo>
                    <a:pt x="57556" y="54317"/>
                  </a:lnTo>
                  <a:close/>
                </a:path>
                <a:path extrusionOk="0" h="120014" w="73025">
                  <a:moveTo>
                    <a:pt x="72517" y="0"/>
                  </a:moveTo>
                  <a:lnTo>
                    <a:pt x="47040" y="11506"/>
                  </a:lnTo>
                  <a:lnTo>
                    <a:pt x="33782" y="15608"/>
                  </a:lnTo>
                  <a:lnTo>
                    <a:pt x="19545" y="16598"/>
                  </a:lnTo>
                  <a:lnTo>
                    <a:pt x="15671" y="26987"/>
                  </a:lnTo>
                  <a:lnTo>
                    <a:pt x="12446" y="37541"/>
                  </a:lnTo>
                  <a:lnTo>
                    <a:pt x="9994" y="48298"/>
                  </a:lnTo>
                  <a:lnTo>
                    <a:pt x="8483" y="59296"/>
                  </a:lnTo>
                  <a:lnTo>
                    <a:pt x="19951" y="56591"/>
                  </a:lnTo>
                  <a:lnTo>
                    <a:pt x="54737" y="38341"/>
                  </a:lnTo>
                  <a:lnTo>
                    <a:pt x="57721" y="34759"/>
                  </a:lnTo>
                  <a:lnTo>
                    <a:pt x="62534" y="34353"/>
                  </a:lnTo>
                  <a:lnTo>
                    <a:pt x="66319" y="26136"/>
                  </a:lnTo>
                  <a:lnTo>
                    <a:pt x="68745" y="17526"/>
                  </a:lnTo>
                  <a:lnTo>
                    <a:pt x="70561" y="8737"/>
                  </a:lnTo>
                  <a:lnTo>
                    <a:pt x="72517" y="0"/>
                  </a:lnTo>
                  <a:close/>
                </a:path>
              </a:pathLst>
            </a:custGeom>
            <a:solidFill>
              <a:srgbClr val="F9DE7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7" name="Google Shape;707;p30"/>
            <p:cNvSpPr/>
            <p:nvPr/>
          </p:nvSpPr>
          <p:spPr>
            <a:xfrm>
              <a:off x="9207088" y="5279042"/>
              <a:ext cx="63500" cy="59054"/>
            </a:xfrm>
            <a:custGeom>
              <a:rect b="b" l="l" r="r" t="t"/>
              <a:pathLst>
                <a:path extrusionOk="0" h="59054" w="63500">
                  <a:moveTo>
                    <a:pt x="63401" y="0"/>
                  </a:moveTo>
                  <a:lnTo>
                    <a:pt x="50761" y="6995"/>
                  </a:lnTo>
                  <a:lnTo>
                    <a:pt x="37905" y="13440"/>
                  </a:lnTo>
                  <a:lnTo>
                    <a:pt x="24455" y="18348"/>
                  </a:lnTo>
                  <a:lnTo>
                    <a:pt x="10031" y="20732"/>
                  </a:lnTo>
                  <a:lnTo>
                    <a:pt x="6178" y="29883"/>
                  </a:lnTo>
                  <a:lnTo>
                    <a:pt x="3397" y="39320"/>
                  </a:lnTo>
                  <a:lnTo>
                    <a:pt x="1426" y="48974"/>
                  </a:lnTo>
                  <a:lnTo>
                    <a:pt x="0" y="58773"/>
                  </a:lnTo>
                  <a:lnTo>
                    <a:pt x="14213" y="55367"/>
                  </a:lnTo>
                  <a:lnTo>
                    <a:pt x="53684" y="37213"/>
                  </a:lnTo>
                  <a:lnTo>
                    <a:pt x="61584" y="9473"/>
                  </a:lnTo>
                  <a:lnTo>
                    <a:pt x="63401" y="0"/>
                  </a:lnTo>
                  <a:close/>
                </a:path>
              </a:pathLst>
            </a:custGeom>
            <a:solidFill>
              <a:srgbClr val="FBD1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8" name="Google Shape;708;p30"/>
            <p:cNvSpPr/>
            <p:nvPr/>
          </p:nvSpPr>
          <p:spPr>
            <a:xfrm>
              <a:off x="9274617" y="5421389"/>
              <a:ext cx="60325" cy="36195"/>
            </a:xfrm>
            <a:custGeom>
              <a:rect b="b" l="l" r="r" t="t"/>
              <a:pathLst>
                <a:path extrusionOk="0" h="36195" w="60325">
                  <a:moveTo>
                    <a:pt x="37831" y="0"/>
                  </a:moveTo>
                  <a:lnTo>
                    <a:pt x="29271" y="900"/>
                  </a:lnTo>
                  <a:lnTo>
                    <a:pt x="21064" y="3500"/>
                  </a:lnTo>
                  <a:lnTo>
                    <a:pt x="13256" y="8007"/>
                  </a:lnTo>
                  <a:lnTo>
                    <a:pt x="6900" y="12614"/>
                  </a:lnTo>
                  <a:lnTo>
                    <a:pt x="0" y="17294"/>
                  </a:lnTo>
                  <a:lnTo>
                    <a:pt x="5591" y="35608"/>
                  </a:lnTo>
                  <a:lnTo>
                    <a:pt x="14135" y="35294"/>
                  </a:lnTo>
                  <a:lnTo>
                    <a:pt x="21821" y="35660"/>
                  </a:lnTo>
                  <a:lnTo>
                    <a:pt x="58102" y="19284"/>
                  </a:lnTo>
                  <a:lnTo>
                    <a:pt x="60259" y="14415"/>
                  </a:lnTo>
                  <a:lnTo>
                    <a:pt x="56479" y="3243"/>
                  </a:lnTo>
                  <a:lnTo>
                    <a:pt x="51705" y="1305"/>
                  </a:lnTo>
                  <a:lnTo>
                    <a:pt x="46700" y="593"/>
                  </a:lnTo>
                  <a:lnTo>
                    <a:pt x="37831" y="0"/>
                  </a:lnTo>
                  <a:close/>
                </a:path>
              </a:pathLst>
            </a:custGeom>
            <a:solidFill>
              <a:srgbClr val="B9F7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09" name="Google Shape;709;p30"/>
            <p:cNvSpPr/>
            <p:nvPr/>
          </p:nvSpPr>
          <p:spPr>
            <a:xfrm>
              <a:off x="9178567" y="5411899"/>
              <a:ext cx="60325" cy="38735"/>
            </a:xfrm>
            <a:custGeom>
              <a:rect b="b" l="l" r="r" t="t"/>
              <a:pathLst>
                <a:path extrusionOk="0" h="38735" w="60325">
                  <a:moveTo>
                    <a:pt x="27940" y="0"/>
                  </a:moveTo>
                  <a:lnTo>
                    <a:pt x="13192" y="4787"/>
                  </a:lnTo>
                  <a:lnTo>
                    <a:pt x="4331" y="17202"/>
                  </a:lnTo>
                  <a:lnTo>
                    <a:pt x="0" y="38256"/>
                  </a:lnTo>
                  <a:lnTo>
                    <a:pt x="14842" y="35356"/>
                  </a:lnTo>
                  <a:lnTo>
                    <a:pt x="28366" y="29323"/>
                  </a:lnTo>
                  <a:lnTo>
                    <a:pt x="41351" y="22007"/>
                  </a:lnTo>
                  <a:lnTo>
                    <a:pt x="54574" y="15262"/>
                  </a:lnTo>
                  <a:lnTo>
                    <a:pt x="55537" y="9921"/>
                  </a:lnTo>
                  <a:lnTo>
                    <a:pt x="59830" y="3649"/>
                  </a:lnTo>
                  <a:lnTo>
                    <a:pt x="49935" y="1827"/>
                  </a:lnTo>
                  <a:lnTo>
                    <a:pt x="27940" y="0"/>
                  </a:lnTo>
                  <a:close/>
                </a:path>
              </a:pathLst>
            </a:custGeom>
            <a:solidFill>
              <a:srgbClr val="F9DE7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0" name="Google Shape;710;p30"/>
            <p:cNvSpPr/>
            <p:nvPr/>
          </p:nvSpPr>
          <p:spPr>
            <a:xfrm>
              <a:off x="9217077" y="5258069"/>
              <a:ext cx="59054" cy="41910"/>
            </a:xfrm>
            <a:custGeom>
              <a:rect b="b" l="l" r="r" t="t"/>
              <a:pathLst>
                <a:path extrusionOk="0" h="41910" w="59054">
                  <a:moveTo>
                    <a:pt x="58940" y="0"/>
                  </a:moveTo>
                  <a:lnTo>
                    <a:pt x="45984" y="8537"/>
                  </a:lnTo>
                  <a:lnTo>
                    <a:pt x="32930" y="16868"/>
                  </a:lnTo>
                  <a:lnTo>
                    <a:pt x="18966" y="23244"/>
                  </a:lnTo>
                  <a:lnTo>
                    <a:pt x="3277" y="25915"/>
                  </a:lnTo>
                  <a:lnTo>
                    <a:pt x="670" y="30847"/>
                  </a:lnTo>
                  <a:lnTo>
                    <a:pt x="0" y="36187"/>
                  </a:lnTo>
                  <a:lnTo>
                    <a:pt x="41" y="41705"/>
                  </a:lnTo>
                  <a:lnTo>
                    <a:pt x="14466" y="39321"/>
                  </a:lnTo>
                  <a:lnTo>
                    <a:pt x="27916" y="34413"/>
                  </a:lnTo>
                  <a:lnTo>
                    <a:pt x="40771" y="27968"/>
                  </a:lnTo>
                  <a:lnTo>
                    <a:pt x="53411" y="20973"/>
                  </a:lnTo>
                  <a:lnTo>
                    <a:pt x="58940" y="0"/>
                  </a:lnTo>
                  <a:close/>
                </a:path>
              </a:pathLst>
            </a:custGeom>
            <a:solidFill>
              <a:srgbClr val="936B2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1" name="Google Shape;711;p30"/>
            <p:cNvSpPr/>
            <p:nvPr/>
          </p:nvSpPr>
          <p:spPr>
            <a:xfrm>
              <a:off x="9174661" y="5427161"/>
              <a:ext cx="59054" cy="37464"/>
            </a:xfrm>
            <a:custGeom>
              <a:rect b="b" l="l" r="r" t="t"/>
              <a:pathLst>
                <a:path extrusionOk="0" h="37464" w="59054">
                  <a:moveTo>
                    <a:pt x="58479" y="0"/>
                  </a:moveTo>
                  <a:lnTo>
                    <a:pt x="45256" y="6745"/>
                  </a:lnTo>
                  <a:lnTo>
                    <a:pt x="32272" y="14061"/>
                  </a:lnTo>
                  <a:lnTo>
                    <a:pt x="18748" y="20094"/>
                  </a:lnTo>
                  <a:lnTo>
                    <a:pt x="3905" y="22994"/>
                  </a:lnTo>
                  <a:lnTo>
                    <a:pt x="670" y="27067"/>
                  </a:lnTo>
                  <a:lnTo>
                    <a:pt x="178" y="31925"/>
                  </a:lnTo>
                  <a:lnTo>
                    <a:pt x="0" y="36888"/>
                  </a:lnTo>
                  <a:lnTo>
                    <a:pt x="14243" y="35900"/>
                  </a:lnTo>
                  <a:lnTo>
                    <a:pt x="27507" y="31802"/>
                  </a:lnTo>
                  <a:lnTo>
                    <a:pt x="52972" y="20292"/>
                  </a:lnTo>
                  <a:lnTo>
                    <a:pt x="58479" y="0"/>
                  </a:lnTo>
                  <a:close/>
                </a:path>
              </a:pathLst>
            </a:custGeom>
            <a:solidFill>
              <a:srgbClr val="F179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2" name="Google Shape;712;p30"/>
            <p:cNvSpPr/>
            <p:nvPr/>
          </p:nvSpPr>
          <p:spPr>
            <a:xfrm>
              <a:off x="9203604" y="5316260"/>
              <a:ext cx="59054" cy="30479"/>
            </a:xfrm>
            <a:custGeom>
              <a:rect b="b" l="l" r="r" t="t"/>
              <a:pathLst>
                <a:path extrusionOk="0" h="30479" w="59054">
                  <a:moveTo>
                    <a:pt x="57160" y="0"/>
                  </a:moveTo>
                  <a:lnTo>
                    <a:pt x="44173" y="6474"/>
                  </a:lnTo>
                  <a:lnTo>
                    <a:pt x="31139" y="12825"/>
                  </a:lnTo>
                  <a:lnTo>
                    <a:pt x="17693" y="18154"/>
                  </a:lnTo>
                  <a:lnTo>
                    <a:pt x="3476" y="21559"/>
                  </a:lnTo>
                  <a:lnTo>
                    <a:pt x="0" y="27569"/>
                  </a:lnTo>
                  <a:lnTo>
                    <a:pt x="2303" y="30271"/>
                  </a:lnTo>
                  <a:lnTo>
                    <a:pt x="8596" y="29308"/>
                  </a:lnTo>
                  <a:lnTo>
                    <a:pt x="19536" y="27969"/>
                  </a:lnTo>
                  <a:lnTo>
                    <a:pt x="30506" y="26808"/>
                  </a:lnTo>
                  <a:lnTo>
                    <a:pt x="41391" y="25108"/>
                  </a:lnTo>
                  <a:lnTo>
                    <a:pt x="52071" y="22156"/>
                  </a:lnTo>
                  <a:lnTo>
                    <a:pt x="53432" y="19873"/>
                  </a:lnTo>
                  <a:lnTo>
                    <a:pt x="52940" y="12931"/>
                  </a:lnTo>
                  <a:lnTo>
                    <a:pt x="58720" y="7162"/>
                  </a:lnTo>
                  <a:lnTo>
                    <a:pt x="57160" y="0"/>
                  </a:lnTo>
                  <a:close/>
                </a:path>
              </a:pathLst>
            </a:custGeom>
            <a:solidFill>
              <a:srgbClr val="936B2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3" name="Google Shape;713;p30"/>
            <p:cNvSpPr/>
            <p:nvPr/>
          </p:nvSpPr>
          <p:spPr>
            <a:xfrm>
              <a:off x="9159016" y="5481796"/>
              <a:ext cx="59054" cy="37464"/>
            </a:xfrm>
            <a:custGeom>
              <a:rect b="b" l="l" r="r" t="t"/>
              <a:pathLst>
                <a:path extrusionOk="0" h="37464" w="59054">
                  <a:moveTo>
                    <a:pt x="58647" y="0"/>
                  </a:moveTo>
                  <a:lnTo>
                    <a:pt x="53841" y="408"/>
                  </a:lnTo>
                  <a:lnTo>
                    <a:pt x="50857" y="3999"/>
                  </a:lnTo>
                  <a:lnTo>
                    <a:pt x="47139" y="6429"/>
                  </a:lnTo>
                  <a:lnTo>
                    <a:pt x="37188" y="12608"/>
                  </a:lnTo>
                  <a:lnTo>
                    <a:pt x="26881" y="18003"/>
                  </a:lnTo>
                  <a:lnTo>
                    <a:pt x="16067" y="22241"/>
                  </a:lnTo>
                  <a:lnTo>
                    <a:pt x="4596" y="24952"/>
                  </a:lnTo>
                  <a:lnTo>
                    <a:pt x="0" y="35559"/>
                  </a:lnTo>
                  <a:lnTo>
                    <a:pt x="167" y="36155"/>
                  </a:lnTo>
                  <a:lnTo>
                    <a:pt x="188" y="37422"/>
                  </a:lnTo>
                  <a:lnTo>
                    <a:pt x="14691" y="36548"/>
                  </a:lnTo>
                  <a:lnTo>
                    <a:pt x="53663" y="19988"/>
                  </a:lnTo>
                  <a:lnTo>
                    <a:pt x="58867" y="7141"/>
                  </a:lnTo>
                  <a:lnTo>
                    <a:pt x="58647" y="0"/>
                  </a:lnTo>
                  <a:close/>
                </a:path>
              </a:pathLst>
            </a:custGeom>
            <a:solidFill>
              <a:srgbClr val="F179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4" name="Google Shape;714;p30"/>
            <p:cNvSpPr/>
            <p:nvPr/>
          </p:nvSpPr>
          <p:spPr>
            <a:xfrm>
              <a:off x="9026487" y="5529763"/>
              <a:ext cx="245109" cy="245745"/>
            </a:xfrm>
            <a:custGeom>
              <a:rect b="b" l="l" r="r" t="t"/>
              <a:pathLst>
                <a:path extrusionOk="0" h="245745" w="245109">
                  <a:moveTo>
                    <a:pt x="53759" y="71742"/>
                  </a:moveTo>
                  <a:lnTo>
                    <a:pt x="51168" y="53873"/>
                  </a:lnTo>
                  <a:lnTo>
                    <a:pt x="50711" y="35928"/>
                  </a:lnTo>
                  <a:lnTo>
                    <a:pt x="51181" y="17957"/>
                  </a:lnTo>
                  <a:lnTo>
                    <a:pt x="51371" y="0"/>
                  </a:lnTo>
                  <a:lnTo>
                    <a:pt x="9664" y="17907"/>
                  </a:lnTo>
                  <a:lnTo>
                    <a:pt x="0" y="28625"/>
                  </a:lnTo>
                  <a:lnTo>
                    <a:pt x="12" y="144868"/>
                  </a:lnTo>
                  <a:lnTo>
                    <a:pt x="5130" y="200380"/>
                  </a:lnTo>
                  <a:lnTo>
                    <a:pt x="32893" y="228841"/>
                  </a:lnTo>
                  <a:lnTo>
                    <a:pt x="51511" y="233946"/>
                  </a:lnTo>
                  <a:lnTo>
                    <a:pt x="51015" y="219024"/>
                  </a:lnTo>
                  <a:lnTo>
                    <a:pt x="50698" y="196024"/>
                  </a:lnTo>
                  <a:lnTo>
                    <a:pt x="51625" y="150037"/>
                  </a:lnTo>
                  <a:lnTo>
                    <a:pt x="51371" y="127012"/>
                  </a:lnTo>
                  <a:lnTo>
                    <a:pt x="50660" y="113195"/>
                  </a:lnTo>
                  <a:lnTo>
                    <a:pt x="50177" y="99314"/>
                  </a:lnTo>
                  <a:lnTo>
                    <a:pt x="50888" y="85471"/>
                  </a:lnTo>
                  <a:lnTo>
                    <a:pt x="53759" y="71742"/>
                  </a:lnTo>
                  <a:close/>
                </a:path>
                <a:path extrusionOk="0" h="245745" w="245109">
                  <a:moveTo>
                    <a:pt x="64668" y="237591"/>
                  </a:moveTo>
                  <a:lnTo>
                    <a:pt x="63131" y="233299"/>
                  </a:lnTo>
                  <a:lnTo>
                    <a:pt x="60490" y="232371"/>
                  </a:lnTo>
                  <a:lnTo>
                    <a:pt x="56705" y="235000"/>
                  </a:lnTo>
                  <a:lnTo>
                    <a:pt x="58788" y="237629"/>
                  </a:lnTo>
                  <a:lnTo>
                    <a:pt x="61518" y="238264"/>
                  </a:lnTo>
                  <a:lnTo>
                    <a:pt x="64668" y="237591"/>
                  </a:lnTo>
                  <a:close/>
                </a:path>
                <a:path extrusionOk="0" h="245745" w="245109">
                  <a:moveTo>
                    <a:pt x="82931" y="151701"/>
                  </a:moveTo>
                  <a:lnTo>
                    <a:pt x="81826" y="145656"/>
                  </a:lnTo>
                  <a:lnTo>
                    <a:pt x="78460" y="141363"/>
                  </a:lnTo>
                  <a:lnTo>
                    <a:pt x="65773" y="140830"/>
                  </a:lnTo>
                  <a:lnTo>
                    <a:pt x="62268" y="145300"/>
                  </a:lnTo>
                  <a:lnTo>
                    <a:pt x="62915" y="157759"/>
                  </a:lnTo>
                  <a:lnTo>
                    <a:pt x="67068" y="161531"/>
                  </a:lnTo>
                  <a:lnTo>
                    <a:pt x="78968" y="160985"/>
                  </a:lnTo>
                  <a:lnTo>
                    <a:pt x="82334" y="157480"/>
                  </a:lnTo>
                  <a:lnTo>
                    <a:pt x="82931" y="151701"/>
                  </a:lnTo>
                  <a:close/>
                </a:path>
                <a:path extrusionOk="0" h="245745" w="245109">
                  <a:moveTo>
                    <a:pt x="97370" y="243141"/>
                  </a:moveTo>
                  <a:lnTo>
                    <a:pt x="94881" y="237502"/>
                  </a:lnTo>
                  <a:lnTo>
                    <a:pt x="91071" y="237655"/>
                  </a:lnTo>
                  <a:lnTo>
                    <a:pt x="86601" y="240690"/>
                  </a:lnTo>
                  <a:lnTo>
                    <a:pt x="89674" y="243776"/>
                  </a:lnTo>
                  <a:lnTo>
                    <a:pt x="93421" y="243979"/>
                  </a:lnTo>
                  <a:lnTo>
                    <a:pt x="97370" y="243141"/>
                  </a:lnTo>
                  <a:close/>
                </a:path>
                <a:path extrusionOk="0" h="245745" w="245109">
                  <a:moveTo>
                    <a:pt x="108381" y="244043"/>
                  </a:moveTo>
                  <a:lnTo>
                    <a:pt x="106654" y="241935"/>
                  </a:lnTo>
                  <a:lnTo>
                    <a:pt x="104813" y="241681"/>
                  </a:lnTo>
                  <a:lnTo>
                    <a:pt x="102831" y="243687"/>
                  </a:lnTo>
                  <a:lnTo>
                    <a:pt x="104597" y="245351"/>
                  </a:lnTo>
                  <a:lnTo>
                    <a:pt x="106438" y="245364"/>
                  </a:lnTo>
                  <a:lnTo>
                    <a:pt x="108381" y="244043"/>
                  </a:lnTo>
                  <a:close/>
                </a:path>
                <a:path extrusionOk="0" h="245745" w="245109">
                  <a:moveTo>
                    <a:pt x="200888" y="243535"/>
                  </a:moveTo>
                  <a:lnTo>
                    <a:pt x="198856" y="241515"/>
                  </a:lnTo>
                  <a:lnTo>
                    <a:pt x="197065" y="241935"/>
                  </a:lnTo>
                  <a:lnTo>
                    <a:pt x="195478" y="244094"/>
                  </a:lnTo>
                  <a:lnTo>
                    <a:pt x="197434" y="245160"/>
                  </a:lnTo>
                  <a:lnTo>
                    <a:pt x="199212" y="244932"/>
                  </a:lnTo>
                  <a:lnTo>
                    <a:pt x="200888" y="243535"/>
                  </a:lnTo>
                  <a:close/>
                </a:path>
                <a:path extrusionOk="0" h="245745" w="245109">
                  <a:moveTo>
                    <a:pt x="217157" y="240652"/>
                  </a:moveTo>
                  <a:lnTo>
                    <a:pt x="212737" y="237680"/>
                  </a:lnTo>
                  <a:lnTo>
                    <a:pt x="208940" y="237515"/>
                  </a:lnTo>
                  <a:lnTo>
                    <a:pt x="206400" y="243039"/>
                  </a:lnTo>
                  <a:lnTo>
                    <a:pt x="210375" y="244030"/>
                  </a:lnTo>
                  <a:lnTo>
                    <a:pt x="214096" y="243801"/>
                  </a:lnTo>
                  <a:lnTo>
                    <a:pt x="217157" y="240652"/>
                  </a:lnTo>
                  <a:close/>
                </a:path>
                <a:path extrusionOk="0" h="245745" w="245109">
                  <a:moveTo>
                    <a:pt x="244538" y="235419"/>
                  </a:moveTo>
                  <a:lnTo>
                    <a:pt x="241427" y="232956"/>
                  </a:lnTo>
                  <a:lnTo>
                    <a:pt x="240004" y="234645"/>
                  </a:lnTo>
                  <a:lnTo>
                    <a:pt x="239102" y="237629"/>
                  </a:lnTo>
                  <a:lnTo>
                    <a:pt x="241376" y="238010"/>
                  </a:lnTo>
                  <a:lnTo>
                    <a:pt x="243179" y="237261"/>
                  </a:lnTo>
                  <a:lnTo>
                    <a:pt x="244538" y="235419"/>
                  </a:lnTo>
                  <a:close/>
                </a:path>
              </a:pathLst>
            </a:custGeom>
            <a:solidFill>
              <a:srgbClr val="EB89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5" name="Google Shape;715;p30"/>
            <p:cNvSpPr/>
            <p:nvPr/>
          </p:nvSpPr>
          <p:spPr>
            <a:xfrm>
              <a:off x="6590246" y="5683307"/>
              <a:ext cx="2279015" cy="210820"/>
            </a:xfrm>
            <a:custGeom>
              <a:rect b="b" l="l" r="r" t="t"/>
              <a:pathLst>
                <a:path extrusionOk="0" h="210820" w="2279015">
                  <a:moveTo>
                    <a:pt x="3193" y="0"/>
                  </a:moveTo>
                  <a:lnTo>
                    <a:pt x="52336" y="27214"/>
                  </a:lnTo>
                  <a:lnTo>
                    <a:pt x="104706" y="44520"/>
                  </a:lnTo>
                  <a:lnTo>
                    <a:pt x="157075" y="60790"/>
                  </a:lnTo>
                  <a:lnTo>
                    <a:pt x="209408" y="76051"/>
                  </a:lnTo>
                  <a:lnTo>
                    <a:pt x="261671" y="90331"/>
                  </a:lnTo>
                  <a:lnTo>
                    <a:pt x="313828" y="103655"/>
                  </a:lnTo>
                  <a:lnTo>
                    <a:pt x="365846" y="116050"/>
                  </a:lnTo>
                  <a:lnTo>
                    <a:pt x="417689" y="127543"/>
                  </a:lnTo>
                  <a:lnTo>
                    <a:pt x="469323" y="138160"/>
                  </a:lnTo>
                  <a:lnTo>
                    <a:pt x="520713" y="147928"/>
                  </a:lnTo>
                  <a:lnTo>
                    <a:pt x="571824" y="156874"/>
                  </a:lnTo>
                  <a:lnTo>
                    <a:pt x="622623" y="165023"/>
                  </a:lnTo>
                  <a:lnTo>
                    <a:pt x="673073" y="172402"/>
                  </a:lnTo>
                  <a:lnTo>
                    <a:pt x="723141" y="179039"/>
                  </a:lnTo>
                  <a:lnTo>
                    <a:pt x="772792" y="184959"/>
                  </a:lnTo>
                  <a:lnTo>
                    <a:pt x="821990" y="190190"/>
                  </a:lnTo>
                  <a:lnTo>
                    <a:pt x="870703" y="194757"/>
                  </a:lnTo>
                  <a:lnTo>
                    <a:pt x="918894" y="198687"/>
                  </a:lnTo>
                  <a:lnTo>
                    <a:pt x="966529" y="202007"/>
                  </a:lnTo>
                  <a:lnTo>
                    <a:pt x="1013574" y="204743"/>
                  </a:lnTo>
                  <a:lnTo>
                    <a:pt x="1059993" y="206923"/>
                  </a:lnTo>
                  <a:lnTo>
                    <a:pt x="1105753" y="208572"/>
                  </a:lnTo>
                  <a:lnTo>
                    <a:pt x="1150818" y="209716"/>
                  </a:lnTo>
                  <a:lnTo>
                    <a:pt x="1195154" y="210384"/>
                  </a:lnTo>
                  <a:lnTo>
                    <a:pt x="1238726" y="210600"/>
                  </a:lnTo>
                  <a:lnTo>
                    <a:pt x="1295971" y="210228"/>
                  </a:lnTo>
                  <a:lnTo>
                    <a:pt x="1351694" y="209155"/>
                  </a:lnTo>
                  <a:lnTo>
                    <a:pt x="1405810" y="207445"/>
                  </a:lnTo>
                  <a:lnTo>
                    <a:pt x="1458233" y="205163"/>
                  </a:lnTo>
                  <a:lnTo>
                    <a:pt x="1508878" y="202375"/>
                  </a:lnTo>
                  <a:lnTo>
                    <a:pt x="1557659" y="199145"/>
                  </a:lnTo>
                  <a:lnTo>
                    <a:pt x="1646696" y="191880"/>
                  </a:lnTo>
                  <a:lnTo>
                    <a:pt x="1731337" y="183359"/>
                  </a:lnTo>
                  <a:lnTo>
                    <a:pt x="1811235" y="173867"/>
                  </a:lnTo>
                  <a:lnTo>
                    <a:pt x="1886047" y="163691"/>
                  </a:lnTo>
                  <a:lnTo>
                    <a:pt x="1955429" y="153113"/>
                  </a:lnTo>
                  <a:lnTo>
                    <a:pt x="2019035" y="142421"/>
                  </a:lnTo>
                  <a:lnTo>
                    <a:pt x="2076521" y="131899"/>
                  </a:lnTo>
                  <a:lnTo>
                    <a:pt x="2127544" y="121831"/>
                  </a:lnTo>
                  <a:lnTo>
                    <a:pt x="2171758" y="112503"/>
                  </a:lnTo>
                  <a:lnTo>
                    <a:pt x="2238382" y="97207"/>
                  </a:lnTo>
                  <a:lnTo>
                    <a:pt x="2278642" y="86939"/>
                  </a:lnTo>
                  <a:lnTo>
                    <a:pt x="2276108" y="77892"/>
                  </a:lnTo>
                  <a:lnTo>
                    <a:pt x="2235947" y="88130"/>
                  </a:lnTo>
                  <a:lnTo>
                    <a:pt x="2206455" y="95104"/>
                  </a:lnTo>
                  <a:lnTo>
                    <a:pt x="2125374" y="112687"/>
                  </a:lnTo>
                  <a:lnTo>
                    <a:pt x="2074470" y="122729"/>
                  </a:lnTo>
                  <a:lnTo>
                    <a:pt x="2017117" y="133224"/>
                  </a:lnTo>
                  <a:lnTo>
                    <a:pt x="1953656" y="143889"/>
                  </a:lnTo>
                  <a:lnTo>
                    <a:pt x="1884431" y="154439"/>
                  </a:lnTo>
                  <a:lnTo>
                    <a:pt x="1809785" y="164590"/>
                  </a:lnTo>
                  <a:lnTo>
                    <a:pt x="1730063" y="174057"/>
                  </a:lnTo>
                  <a:lnTo>
                    <a:pt x="1645606" y="182557"/>
                  </a:lnTo>
                  <a:lnTo>
                    <a:pt x="1556758" y="189805"/>
                  </a:lnTo>
                  <a:lnTo>
                    <a:pt x="1518265" y="192396"/>
                  </a:lnTo>
                  <a:lnTo>
                    <a:pt x="1478592" y="194717"/>
                  </a:lnTo>
                  <a:lnTo>
                    <a:pt x="1437780" y="196735"/>
                  </a:lnTo>
                  <a:lnTo>
                    <a:pt x="1395871" y="198419"/>
                  </a:lnTo>
                  <a:lnTo>
                    <a:pt x="1352907" y="199735"/>
                  </a:lnTo>
                  <a:lnTo>
                    <a:pt x="1308931" y="200653"/>
                  </a:lnTo>
                  <a:lnTo>
                    <a:pt x="1263984" y="201139"/>
                  </a:lnTo>
                  <a:lnTo>
                    <a:pt x="1218108" y="201163"/>
                  </a:lnTo>
                  <a:lnTo>
                    <a:pt x="1171346" y="200691"/>
                  </a:lnTo>
                  <a:lnTo>
                    <a:pt x="1123739" y="199691"/>
                  </a:lnTo>
                  <a:lnTo>
                    <a:pt x="1075329" y="198133"/>
                  </a:lnTo>
                  <a:lnTo>
                    <a:pt x="1026158" y="195982"/>
                  </a:lnTo>
                  <a:lnTo>
                    <a:pt x="976269" y="193208"/>
                  </a:lnTo>
                  <a:lnTo>
                    <a:pt x="925702" y="189778"/>
                  </a:lnTo>
                  <a:lnTo>
                    <a:pt x="874501" y="185660"/>
                  </a:lnTo>
                  <a:lnTo>
                    <a:pt x="822707" y="180822"/>
                  </a:lnTo>
                  <a:lnTo>
                    <a:pt x="770362" y="175232"/>
                  </a:lnTo>
                  <a:lnTo>
                    <a:pt x="717508" y="168857"/>
                  </a:lnTo>
                  <a:lnTo>
                    <a:pt x="664187" y="161666"/>
                  </a:lnTo>
                  <a:lnTo>
                    <a:pt x="610441" y="153626"/>
                  </a:lnTo>
                  <a:lnTo>
                    <a:pt x="556312" y="144706"/>
                  </a:lnTo>
                  <a:lnTo>
                    <a:pt x="501842" y="134873"/>
                  </a:lnTo>
                  <a:lnTo>
                    <a:pt x="447073" y="124095"/>
                  </a:lnTo>
                  <a:lnTo>
                    <a:pt x="392047" y="112339"/>
                  </a:lnTo>
                  <a:lnTo>
                    <a:pt x="336806" y="99575"/>
                  </a:lnTo>
                  <a:lnTo>
                    <a:pt x="281391" y="85770"/>
                  </a:lnTo>
                  <a:lnTo>
                    <a:pt x="225846" y="70891"/>
                  </a:lnTo>
                  <a:lnTo>
                    <a:pt x="170212" y="54907"/>
                  </a:lnTo>
                  <a:lnTo>
                    <a:pt x="114530" y="37785"/>
                  </a:lnTo>
                  <a:lnTo>
                    <a:pt x="58843" y="19493"/>
                  </a:lnTo>
                  <a:lnTo>
                    <a:pt x="3193" y="0"/>
                  </a:lnTo>
                  <a:close/>
                </a:path>
              </a:pathLst>
            </a:custGeom>
            <a:solidFill>
              <a:srgbClr val="D222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16" name="Google Shape;716;p30"/>
            <p:cNvPicPr preferRelativeResize="0"/>
            <p:nvPr/>
          </p:nvPicPr>
          <p:blipFill rotWithShape="1">
            <a:blip r:embed="rId13">
              <a:alphaModFix/>
            </a:blip>
            <a:srcRect b="0" l="0" r="0" t="0"/>
            <a:stretch/>
          </p:blipFill>
          <p:spPr>
            <a:xfrm>
              <a:off x="6538747" y="5653270"/>
              <a:ext cx="90635" cy="83955"/>
            </a:xfrm>
            <a:prstGeom prst="rect">
              <a:avLst/>
            </a:prstGeom>
            <a:noFill/>
            <a:ln>
              <a:noFill/>
            </a:ln>
          </p:spPr>
        </p:pic>
        <p:sp>
          <p:nvSpPr>
            <p:cNvPr id="717" name="Google Shape;717;p30"/>
            <p:cNvSpPr/>
            <p:nvPr/>
          </p:nvSpPr>
          <p:spPr>
            <a:xfrm>
              <a:off x="7635221" y="5783040"/>
              <a:ext cx="222250" cy="222250"/>
            </a:xfrm>
            <a:custGeom>
              <a:rect b="b" l="l" r="r" t="t"/>
              <a:pathLst>
                <a:path extrusionOk="0" h="222250" w="222250">
                  <a:moveTo>
                    <a:pt x="0" y="0"/>
                  </a:moveTo>
                  <a:lnTo>
                    <a:pt x="221888" y="221867"/>
                  </a:lnTo>
                </a:path>
              </a:pathLst>
            </a:custGeom>
            <a:noFill/>
            <a:ln cap="flat" cmpd="sng" w="1687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18" name="Google Shape;718;p30"/>
            <p:cNvSpPr/>
            <p:nvPr/>
          </p:nvSpPr>
          <p:spPr>
            <a:xfrm>
              <a:off x="7635245" y="5782966"/>
              <a:ext cx="222250" cy="222250"/>
            </a:xfrm>
            <a:custGeom>
              <a:rect b="b" l="l" r="r" t="t"/>
              <a:pathLst>
                <a:path extrusionOk="0" h="222250" w="222250">
                  <a:moveTo>
                    <a:pt x="221867" y="0"/>
                  </a:moveTo>
                  <a:lnTo>
                    <a:pt x="0" y="221888"/>
                  </a:lnTo>
                </a:path>
              </a:pathLst>
            </a:custGeom>
            <a:noFill/>
            <a:ln cap="flat" cmpd="sng" w="1687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719" name="Google Shape;719;p30"/>
          <p:cNvGrpSpPr/>
          <p:nvPr/>
        </p:nvGrpSpPr>
        <p:grpSpPr>
          <a:xfrm>
            <a:off x="2743482" y="2390096"/>
            <a:ext cx="205189" cy="204611"/>
            <a:chOff x="6032282" y="5255268"/>
            <a:chExt cx="451164" cy="449892"/>
          </a:xfrm>
        </p:grpSpPr>
        <p:pic>
          <p:nvPicPr>
            <p:cNvPr id="720" name="Google Shape;720;p30"/>
            <p:cNvPicPr preferRelativeResize="0"/>
            <p:nvPr/>
          </p:nvPicPr>
          <p:blipFill rotWithShape="1">
            <a:blip r:embed="rId14">
              <a:alphaModFix/>
            </a:blip>
            <a:srcRect b="0" l="0" r="0" t="0"/>
            <a:stretch/>
          </p:blipFill>
          <p:spPr>
            <a:xfrm>
              <a:off x="6032282" y="5255268"/>
              <a:ext cx="241980" cy="231818"/>
            </a:xfrm>
            <a:prstGeom prst="rect">
              <a:avLst/>
            </a:prstGeom>
            <a:noFill/>
            <a:ln>
              <a:noFill/>
            </a:ln>
          </p:spPr>
        </p:pic>
        <p:sp>
          <p:nvSpPr>
            <p:cNvPr id="721" name="Google Shape;721;p30"/>
            <p:cNvSpPr/>
            <p:nvPr/>
          </p:nvSpPr>
          <p:spPr>
            <a:xfrm>
              <a:off x="6112607" y="5335590"/>
              <a:ext cx="370839" cy="369570"/>
            </a:xfrm>
            <a:custGeom>
              <a:rect b="b" l="l" r="r" t="t"/>
              <a:pathLst>
                <a:path extrusionOk="0" h="369570" w="370839">
                  <a:moveTo>
                    <a:pt x="188920" y="0"/>
                  </a:moveTo>
                  <a:lnTo>
                    <a:pt x="146373" y="11537"/>
                  </a:lnTo>
                  <a:lnTo>
                    <a:pt x="105133" y="34130"/>
                  </a:lnTo>
                  <a:lnTo>
                    <a:pt x="66511" y="66537"/>
                  </a:lnTo>
                  <a:lnTo>
                    <a:pt x="34120" y="105174"/>
                  </a:lnTo>
                  <a:lnTo>
                    <a:pt x="11535" y="146419"/>
                  </a:lnTo>
                  <a:lnTo>
                    <a:pt x="0" y="188966"/>
                  </a:lnTo>
                  <a:lnTo>
                    <a:pt x="757" y="231513"/>
                  </a:lnTo>
                  <a:lnTo>
                    <a:pt x="15050" y="272755"/>
                  </a:lnTo>
                  <a:lnTo>
                    <a:pt x="44124" y="311388"/>
                  </a:lnTo>
                  <a:lnTo>
                    <a:pt x="113789" y="345786"/>
                  </a:lnTo>
                  <a:lnTo>
                    <a:pt x="158475" y="353482"/>
                  </a:lnTo>
                  <a:lnTo>
                    <a:pt x="206863" y="358268"/>
                  </a:lnTo>
                  <a:lnTo>
                    <a:pt x="256804" y="362713"/>
                  </a:lnTo>
                  <a:lnTo>
                    <a:pt x="306147" y="369386"/>
                  </a:lnTo>
                  <a:lnTo>
                    <a:pt x="346710" y="360812"/>
                  </a:lnTo>
                  <a:lnTo>
                    <a:pt x="369329" y="326079"/>
                  </a:lnTo>
                  <a:lnTo>
                    <a:pt x="370564" y="319492"/>
                  </a:lnTo>
                  <a:lnTo>
                    <a:pt x="370564" y="312739"/>
                  </a:lnTo>
                  <a:lnTo>
                    <a:pt x="369329" y="306152"/>
                  </a:lnTo>
                  <a:lnTo>
                    <a:pt x="362656" y="256797"/>
                  </a:lnTo>
                  <a:lnTo>
                    <a:pt x="358213" y="206852"/>
                  </a:lnTo>
                  <a:lnTo>
                    <a:pt x="353429" y="158465"/>
                  </a:lnTo>
                  <a:lnTo>
                    <a:pt x="345733" y="113783"/>
                  </a:lnTo>
                  <a:lnTo>
                    <a:pt x="332557" y="74955"/>
                  </a:lnTo>
                  <a:lnTo>
                    <a:pt x="272708" y="15054"/>
                  </a:lnTo>
                  <a:lnTo>
                    <a:pt x="231468" y="758"/>
                  </a:lnTo>
                  <a:lnTo>
                    <a:pt x="188920" y="0"/>
                  </a:lnTo>
                  <a:close/>
                </a:path>
              </a:pathLst>
            </a:custGeom>
            <a:solidFill>
              <a:srgbClr val="F775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22" name="Google Shape;722;p30"/>
            <p:cNvPicPr preferRelativeResize="0"/>
            <p:nvPr/>
          </p:nvPicPr>
          <p:blipFill rotWithShape="1">
            <a:blip r:embed="rId15">
              <a:alphaModFix/>
            </a:blip>
            <a:srcRect b="0" l="0" r="0" t="0"/>
            <a:stretch/>
          </p:blipFill>
          <p:spPr>
            <a:xfrm>
              <a:off x="6177743" y="5400976"/>
              <a:ext cx="247916" cy="247690"/>
            </a:xfrm>
            <a:prstGeom prst="rect">
              <a:avLst/>
            </a:prstGeom>
            <a:noFill/>
            <a:ln>
              <a:noFill/>
            </a:ln>
          </p:spPr>
        </p:pic>
      </p:grpSp>
      <p:pic>
        <p:nvPicPr>
          <p:cNvPr id="723" name="Google Shape;723;p30"/>
          <p:cNvPicPr preferRelativeResize="0"/>
          <p:nvPr/>
        </p:nvPicPr>
        <p:blipFill rotWithShape="1">
          <a:blip r:embed="rId16">
            <a:alphaModFix/>
          </a:blip>
          <a:srcRect b="0" l="0" r="0" t="0"/>
          <a:stretch/>
        </p:blipFill>
        <p:spPr>
          <a:xfrm>
            <a:off x="4305319" y="2074478"/>
            <a:ext cx="146194" cy="300794"/>
          </a:xfrm>
          <a:prstGeom prst="rect">
            <a:avLst/>
          </a:prstGeom>
          <a:noFill/>
          <a:ln>
            <a:noFill/>
          </a:ln>
        </p:spPr>
      </p:pic>
      <p:pic>
        <p:nvPicPr>
          <p:cNvPr id="724" name="Google Shape;724;p30"/>
          <p:cNvPicPr preferRelativeResize="0"/>
          <p:nvPr/>
        </p:nvPicPr>
        <p:blipFill rotWithShape="1">
          <a:blip r:embed="rId17">
            <a:alphaModFix/>
          </a:blip>
          <a:srcRect b="0" l="0" r="0" t="0"/>
          <a:stretch/>
        </p:blipFill>
        <p:spPr>
          <a:xfrm>
            <a:off x="517284" y="1113828"/>
            <a:ext cx="172564" cy="172906"/>
          </a:xfrm>
          <a:prstGeom prst="rect">
            <a:avLst/>
          </a:prstGeom>
          <a:noFill/>
          <a:ln>
            <a:noFill/>
          </a:ln>
        </p:spPr>
      </p:pic>
      <p:sp>
        <p:nvSpPr>
          <p:cNvPr id="725" name="Google Shape;725;p30"/>
          <p:cNvSpPr txBox="1"/>
          <p:nvPr/>
        </p:nvSpPr>
        <p:spPr>
          <a:xfrm>
            <a:off x="794361" y="1045751"/>
            <a:ext cx="1695900" cy="1582800"/>
          </a:xfrm>
          <a:prstGeom prst="rect">
            <a:avLst/>
          </a:prstGeom>
          <a:noFill/>
          <a:ln>
            <a:noFill/>
          </a:ln>
        </p:spPr>
        <p:txBody>
          <a:bodyPr anchorCtr="0" anchor="t" bIns="0" lIns="0" spcFirstLastPara="1" rIns="0" wrap="square" tIns="55450">
            <a:spAutoFit/>
          </a:bodyPr>
          <a:lstStyle/>
          <a:p>
            <a:pPr indent="0" lvl="0" marL="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Deterministic.</a:t>
            </a:r>
            <a:endParaRPr sz="800">
              <a:latin typeface="Open Sans"/>
              <a:ea typeface="Open Sans"/>
              <a:cs typeface="Open Sans"/>
              <a:sym typeface="Open Sans"/>
            </a:endParaRPr>
          </a:p>
          <a:p>
            <a:pPr indent="0" lvl="0" marL="0" marR="101600" rtl="0" algn="l">
              <a:lnSpc>
                <a:spcPct val="101800"/>
              </a:lnSpc>
              <a:spcBef>
                <a:spcPts val="400"/>
              </a:spcBef>
              <a:spcAft>
                <a:spcPts val="0"/>
              </a:spcAft>
              <a:buNone/>
            </a:pPr>
            <a:r>
              <a:rPr lang="en" sz="800">
                <a:solidFill>
                  <a:srgbClr val="57585B"/>
                </a:solidFill>
                <a:latin typeface="Open Sans"/>
                <a:ea typeface="Open Sans"/>
                <a:cs typeface="Open Sans"/>
                <a:sym typeface="Open Sans"/>
              </a:rPr>
              <a:t>The same ingredients always yield the same smoothie.</a:t>
            </a:r>
            <a:endParaRPr sz="800">
              <a:latin typeface="Open Sans"/>
              <a:ea typeface="Open Sans"/>
              <a:cs typeface="Open Sans"/>
              <a:sym typeface="Open Sans"/>
            </a:endParaRPr>
          </a:p>
          <a:p>
            <a:pPr indent="0" lvl="0" marL="0" rtl="0" algn="l">
              <a:lnSpc>
                <a:spcPct val="100000"/>
              </a:lnSpc>
              <a:spcBef>
                <a:spcPts val="500"/>
              </a:spcBef>
              <a:spcAft>
                <a:spcPts val="0"/>
              </a:spcAft>
              <a:buNone/>
            </a:pPr>
            <a:r>
              <a:rPr b="1" lang="en" sz="800">
                <a:solidFill>
                  <a:srgbClr val="57585B"/>
                </a:solidFill>
                <a:latin typeface="Open Sans"/>
                <a:ea typeface="Open Sans"/>
                <a:cs typeface="Open Sans"/>
                <a:sym typeface="Open Sans"/>
              </a:rPr>
              <a:t>Pre-Image Resistance.</a:t>
            </a:r>
            <a:endParaRPr sz="800">
              <a:latin typeface="Open Sans"/>
              <a:ea typeface="Open Sans"/>
              <a:cs typeface="Open Sans"/>
              <a:sym typeface="Open Sans"/>
            </a:endParaRPr>
          </a:p>
          <a:p>
            <a:pPr indent="0" lvl="0" marL="0" marR="0" rtl="0" algn="l">
              <a:lnSpc>
                <a:spcPct val="101800"/>
              </a:lnSpc>
              <a:spcBef>
                <a:spcPts val="400"/>
              </a:spcBef>
              <a:spcAft>
                <a:spcPts val="0"/>
              </a:spcAft>
              <a:buNone/>
            </a:pPr>
            <a:r>
              <a:rPr lang="en" sz="800">
                <a:solidFill>
                  <a:srgbClr val="57585B"/>
                </a:solidFill>
                <a:latin typeface="Open Sans"/>
                <a:ea typeface="Open Sans"/>
                <a:cs typeface="Open Sans"/>
                <a:sym typeface="Open Sans"/>
              </a:rPr>
              <a:t>You can’t glue together a strawberry when given a smoothie.</a:t>
            </a:r>
            <a:endParaRPr sz="800">
              <a:latin typeface="Open Sans"/>
              <a:ea typeface="Open Sans"/>
              <a:cs typeface="Open Sans"/>
              <a:sym typeface="Open Sans"/>
            </a:endParaRPr>
          </a:p>
          <a:p>
            <a:pPr indent="0" lvl="0" marL="0" rtl="0" algn="just">
              <a:lnSpc>
                <a:spcPct val="100000"/>
              </a:lnSpc>
              <a:spcBef>
                <a:spcPts val="500"/>
              </a:spcBef>
              <a:spcAft>
                <a:spcPts val="0"/>
              </a:spcAft>
              <a:buNone/>
            </a:pPr>
            <a:r>
              <a:rPr b="1" lang="en" sz="800">
                <a:solidFill>
                  <a:srgbClr val="57585B"/>
                </a:solidFill>
                <a:latin typeface="Open Sans"/>
                <a:ea typeface="Open Sans"/>
                <a:cs typeface="Open Sans"/>
                <a:sym typeface="Open Sans"/>
              </a:rPr>
              <a:t>Correlation Resistance.</a:t>
            </a:r>
            <a:endParaRPr sz="800">
              <a:latin typeface="Open Sans"/>
              <a:ea typeface="Open Sans"/>
              <a:cs typeface="Open Sans"/>
              <a:sym typeface="Open Sans"/>
            </a:endParaRPr>
          </a:p>
          <a:p>
            <a:pPr indent="0" lvl="0" marL="0" marR="215900" rtl="0" algn="just">
              <a:lnSpc>
                <a:spcPct val="101800"/>
              </a:lnSpc>
              <a:spcBef>
                <a:spcPts val="400"/>
              </a:spcBef>
              <a:spcAft>
                <a:spcPts val="0"/>
              </a:spcAft>
              <a:buNone/>
            </a:pPr>
            <a:r>
              <a:rPr lang="en" sz="800">
                <a:solidFill>
                  <a:srgbClr val="57585B"/>
                </a:solidFill>
                <a:latin typeface="Open Sans"/>
                <a:ea typeface="Open Sans"/>
                <a:cs typeface="Open Sans"/>
                <a:sym typeface="Open Sans"/>
              </a:rPr>
              <a:t>Changing the ingredients a little results in a completely different smoothie.</a:t>
            </a:r>
            <a:endParaRPr sz="800">
              <a:latin typeface="Open Sans"/>
              <a:ea typeface="Open Sans"/>
              <a:cs typeface="Open Sans"/>
              <a:sym typeface="Open Sans"/>
            </a:endParaRPr>
          </a:p>
        </p:txBody>
      </p:sp>
      <p:pic>
        <p:nvPicPr>
          <p:cNvPr id="726" name="Google Shape;726;p30"/>
          <p:cNvPicPr preferRelativeResize="0"/>
          <p:nvPr/>
        </p:nvPicPr>
        <p:blipFill rotWithShape="1">
          <a:blip r:embed="rId18">
            <a:alphaModFix/>
          </a:blip>
          <a:srcRect b="0" l="0" r="0" t="0"/>
          <a:stretch/>
        </p:blipFill>
        <p:spPr>
          <a:xfrm>
            <a:off x="517284" y="1586172"/>
            <a:ext cx="172564" cy="172907"/>
          </a:xfrm>
          <a:prstGeom prst="rect">
            <a:avLst/>
          </a:prstGeom>
          <a:noFill/>
          <a:ln>
            <a:noFill/>
          </a:ln>
        </p:spPr>
      </p:pic>
      <p:pic>
        <p:nvPicPr>
          <p:cNvPr id="727" name="Google Shape;727;p30"/>
          <p:cNvPicPr preferRelativeResize="0"/>
          <p:nvPr/>
        </p:nvPicPr>
        <p:blipFill rotWithShape="1">
          <a:blip r:embed="rId19">
            <a:alphaModFix/>
          </a:blip>
          <a:srcRect b="0" l="0" r="0" t="0"/>
          <a:stretch/>
        </p:blipFill>
        <p:spPr>
          <a:xfrm>
            <a:off x="517284" y="2057412"/>
            <a:ext cx="172564" cy="172907"/>
          </a:xfrm>
          <a:prstGeom prst="rect">
            <a:avLst/>
          </a:prstGeom>
          <a:noFill/>
          <a:ln>
            <a:noFill/>
          </a:ln>
        </p:spPr>
      </p:pic>
      <p:pic>
        <p:nvPicPr>
          <p:cNvPr id="728" name="Google Shape;728;p30"/>
          <p:cNvPicPr preferRelativeResize="0"/>
          <p:nvPr/>
        </p:nvPicPr>
        <p:blipFill rotWithShape="1">
          <a:blip r:embed="rId18">
            <a:alphaModFix/>
          </a:blip>
          <a:srcRect b="0" l="0" r="0" t="0"/>
          <a:stretch/>
        </p:blipFill>
        <p:spPr>
          <a:xfrm>
            <a:off x="517284" y="2648459"/>
            <a:ext cx="172564" cy="172908"/>
          </a:xfrm>
          <a:prstGeom prst="rect">
            <a:avLst/>
          </a:prstGeom>
          <a:noFill/>
          <a:ln>
            <a:noFill/>
          </a:ln>
        </p:spPr>
      </p:pic>
      <p:sp>
        <p:nvSpPr>
          <p:cNvPr id="729" name="Google Shape;729;p30"/>
          <p:cNvSpPr txBox="1"/>
          <p:nvPr/>
        </p:nvSpPr>
        <p:spPr>
          <a:xfrm>
            <a:off x="794361" y="2657392"/>
            <a:ext cx="3601500" cy="874800"/>
          </a:xfrm>
          <a:prstGeom prst="rect">
            <a:avLst/>
          </a:prstGeom>
          <a:noFill/>
          <a:ln>
            <a:noFill/>
          </a:ln>
        </p:spPr>
        <p:txBody>
          <a:bodyPr anchorCtr="0" anchor="t" bIns="0" lIns="0" spcFirstLastPara="1" rIns="0" wrap="square" tIns="7500">
            <a:spAutoFit/>
          </a:bodyPr>
          <a:lstStyle/>
          <a:p>
            <a:pPr indent="0" lvl="0" marL="0" rtl="0" algn="just">
              <a:spcBef>
                <a:spcPts val="0"/>
              </a:spcBef>
              <a:spcAft>
                <a:spcPts val="0"/>
              </a:spcAft>
              <a:buNone/>
            </a:pPr>
            <a:r>
              <a:rPr b="1" lang="en" sz="800">
                <a:solidFill>
                  <a:srgbClr val="57585B"/>
                </a:solidFill>
                <a:latin typeface="Open Sans"/>
                <a:ea typeface="Open Sans"/>
                <a:cs typeface="Open Sans"/>
                <a:sym typeface="Open Sans"/>
              </a:rPr>
              <a:t>Collision Resistance.</a:t>
            </a:r>
            <a:endParaRPr sz="800">
              <a:latin typeface="Open Sans"/>
              <a:ea typeface="Open Sans"/>
              <a:cs typeface="Open Sans"/>
              <a:sym typeface="Open Sans"/>
            </a:endParaRPr>
          </a:p>
          <a:p>
            <a:pPr indent="0" lvl="0" marL="0" rtl="0" algn="l">
              <a:lnSpc>
                <a:spcPct val="100000"/>
              </a:lnSpc>
              <a:spcBef>
                <a:spcPts val="100"/>
              </a:spcBef>
              <a:spcAft>
                <a:spcPts val="0"/>
              </a:spcAft>
              <a:buNone/>
            </a:pPr>
            <a:r>
              <a:rPr lang="en" sz="800">
                <a:solidFill>
                  <a:srgbClr val="57585B"/>
                </a:solidFill>
                <a:latin typeface="Open Sans"/>
                <a:ea typeface="Open Sans"/>
                <a:cs typeface="Open Sans"/>
                <a:sym typeface="Open Sans"/>
              </a:rPr>
              <a:t>It’s hard to find different ingredients for a smoothie that result in the exact</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same one.</a:t>
            </a:r>
            <a:endParaRPr sz="800">
              <a:latin typeface="Open Sans"/>
              <a:ea typeface="Open Sans"/>
              <a:cs typeface="Open Sans"/>
              <a:sym typeface="Open Sans"/>
            </a:endParaRPr>
          </a:p>
          <a:p>
            <a:pPr indent="0" lvl="0" marL="0" rtl="0" algn="l">
              <a:lnSpc>
                <a:spcPct val="100000"/>
              </a:lnSpc>
              <a:spcBef>
                <a:spcPts val="500"/>
              </a:spcBef>
              <a:spcAft>
                <a:spcPts val="0"/>
              </a:spcAft>
              <a:buNone/>
            </a:pPr>
            <a:r>
              <a:rPr b="1" lang="en" sz="800">
                <a:solidFill>
                  <a:srgbClr val="57585B"/>
                </a:solidFill>
                <a:latin typeface="Open Sans"/>
                <a:ea typeface="Open Sans"/>
                <a:cs typeface="Open Sans"/>
                <a:sym typeface="Open Sans"/>
              </a:rPr>
              <a:t>Speed &amp; Verifiablility.</a:t>
            </a:r>
            <a:endParaRPr sz="800">
              <a:latin typeface="Open Sans"/>
              <a:ea typeface="Open Sans"/>
              <a:cs typeface="Open Sans"/>
              <a:sym typeface="Open Sans"/>
            </a:endParaRPr>
          </a:p>
          <a:p>
            <a:pPr indent="0" lvl="0" marL="0" rtl="0" algn="l">
              <a:lnSpc>
                <a:spcPct val="100000"/>
              </a:lnSpc>
              <a:spcBef>
                <a:spcPts val="400"/>
              </a:spcBef>
              <a:spcAft>
                <a:spcPts val="0"/>
              </a:spcAft>
              <a:buNone/>
            </a:pPr>
            <a:r>
              <a:rPr lang="en" sz="800">
                <a:solidFill>
                  <a:srgbClr val="57585B"/>
                </a:solidFill>
                <a:latin typeface="Open Sans"/>
                <a:ea typeface="Open Sans"/>
                <a:cs typeface="Open Sans"/>
                <a:sym typeface="Open Sans"/>
              </a:rPr>
              <a:t>Throw fruit into the mixer. It’s fast and what comes out for sure is a smoothe.</a:t>
            </a:r>
            <a:endParaRPr sz="800">
              <a:latin typeface="Open Sans"/>
              <a:ea typeface="Open Sans"/>
              <a:cs typeface="Open Sans"/>
              <a:sym typeface="Open Sans"/>
            </a:endParaRPr>
          </a:p>
        </p:txBody>
      </p:sp>
      <p:pic>
        <p:nvPicPr>
          <p:cNvPr id="730" name="Google Shape;730;p30"/>
          <p:cNvPicPr preferRelativeResize="0"/>
          <p:nvPr/>
        </p:nvPicPr>
        <p:blipFill rotWithShape="1">
          <a:blip r:embed="rId18">
            <a:alphaModFix/>
          </a:blip>
          <a:srcRect b="0" l="0" r="0" t="0"/>
          <a:stretch/>
        </p:blipFill>
        <p:spPr>
          <a:xfrm>
            <a:off x="517284" y="3066599"/>
            <a:ext cx="172564" cy="172908"/>
          </a:xfrm>
          <a:prstGeom prst="rect">
            <a:avLst/>
          </a:prstGeom>
          <a:noFill/>
          <a:ln>
            <a:noFill/>
          </a:ln>
        </p:spPr>
      </p:pic>
      <p:sp>
        <p:nvSpPr>
          <p:cNvPr id="731" name="Google Shape;731;p30"/>
          <p:cNvSpPr txBox="1"/>
          <p:nvPr/>
        </p:nvSpPr>
        <p:spPr>
          <a:xfrm>
            <a:off x="4693973" y="1084032"/>
            <a:ext cx="1837200" cy="1615200"/>
          </a:xfrm>
          <a:prstGeom prst="rect">
            <a:avLst/>
          </a:prstGeom>
          <a:noFill/>
          <a:ln>
            <a:noFill/>
          </a:ln>
        </p:spPr>
        <p:txBody>
          <a:bodyPr anchorCtr="0" anchor="t" bIns="0" lIns="0" spcFirstLastPara="1" rIns="0" wrap="square" tIns="5475">
            <a:spAutoFit/>
          </a:bodyPr>
          <a:lstStyle/>
          <a:p>
            <a:pPr indent="0" lvl="0" marL="0" marR="114300" rtl="0" algn="l">
              <a:lnSpc>
                <a:spcPct val="101800"/>
              </a:lnSpc>
              <a:spcBef>
                <a:spcPts val="0"/>
              </a:spcBef>
              <a:spcAft>
                <a:spcPts val="0"/>
              </a:spcAft>
              <a:buNone/>
            </a:pPr>
            <a:r>
              <a:rPr lang="en" sz="800">
                <a:solidFill>
                  <a:srgbClr val="57585B"/>
                </a:solidFill>
                <a:latin typeface="Open Sans"/>
                <a:ea typeface="Open Sans"/>
                <a:cs typeface="Open Sans"/>
                <a:sym typeface="Open Sans"/>
              </a:rPr>
              <a:t>You can think of UTXOs as different sizes and pieces of bitcoin, or differently denominated bills in your wallet. When you spend a UTXO, it is recreated into a new UTXO for the receiver, and whatever is left over is sent back to you in a different new UTXO known as “the change UTXO”.</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This is much like using a $10 bill to buy two cups of coffee for $6. The coffee shop keeps the $6 piece and returns you $4 in change.</a:t>
            </a:r>
            <a:endParaRPr sz="800">
              <a:latin typeface="Open Sans"/>
              <a:ea typeface="Open Sans"/>
              <a:cs typeface="Open Sans"/>
              <a:sym typeface="Open Sans"/>
            </a:endParaRPr>
          </a:p>
        </p:txBody>
      </p:sp>
      <p:sp>
        <p:nvSpPr>
          <p:cNvPr id="732" name="Google Shape;732;p30"/>
          <p:cNvSpPr txBox="1"/>
          <p:nvPr/>
        </p:nvSpPr>
        <p:spPr>
          <a:xfrm>
            <a:off x="508002" y="4371652"/>
            <a:ext cx="3916500" cy="482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1000">
                <a:solidFill>
                  <a:srgbClr val="241B54"/>
                </a:solidFill>
                <a:latin typeface="Open Sans"/>
                <a:ea typeface="Open Sans"/>
                <a:cs typeface="Open Sans"/>
                <a:sym typeface="Open Sans"/>
              </a:rPr>
              <a:t>What are UTXOs?</a:t>
            </a:r>
            <a:endParaRPr sz="1000">
              <a:latin typeface="Open Sans"/>
              <a:ea typeface="Open Sans"/>
              <a:cs typeface="Open Sans"/>
              <a:sym typeface="Open Sans"/>
            </a:endParaRPr>
          </a:p>
          <a:p>
            <a:pPr indent="0" lvl="0" marL="0" rtl="0" algn="l">
              <a:spcBef>
                <a:spcPts val="600"/>
              </a:spcBef>
              <a:spcAft>
                <a:spcPts val="0"/>
              </a:spcAft>
              <a:buNone/>
            </a:pPr>
            <a:r>
              <a:rPr lang="en" sz="800">
                <a:solidFill>
                  <a:srgbClr val="57585B"/>
                </a:solidFill>
                <a:latin typeface="Open Sans"/>
                <a:ea typeface="Open Sans"/>
                <a:cs typeface="Open Sans"/>
                <a:sym typeface="Open Sans"/>
              </a:rPr>
              <a:t>In Bitcoin, transactions work like breaking a bigger piece of gold into smaller pieces and sending these smaller pieces both to others and to yourself.</a:t>
            </a:r>
            <a:endParaRPr sz="800">
              <a:latin typeface="Open Sans"/>
              <a:ea typeface="Open Sans"/>
              <a:cs typeface="Open Sans"/>
              <a:sym typeface="Open Sans"/>
            </a:endParaRPr>
          </a:p>
        </p:txBody>
      </p:sp>
      <p:sp>
        <p:nvSpPr>
          <p:cNvPr id="733" name="Google Shape;733;p30"/>
          <p:cNvSpPr txBox="1"/>
          <p:nvPr/>
        </p:nvSpPr>
        <p:spPr>
          <a:xfrm>
            <a:off x="4693983" y="2809043"/>
            <a:ext cx="3918300" cy="986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When sending bitcoin, you always send the entire amount of one (or more) of your UTXOs in your Bitcoin wallet. What happens? You send a piece to the recipient, and you receive the remaining amount back as change to one of your new Bitcoin addresses. The change you receive back is called an unspent transaction output, or UTXO, and can be used as an input for a new future transaction.</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The balance of your Bitcoin wallet is the sum of all your different UTXOs. So, the</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sum of your UTXOs is the sum of the amount of bitcoin you own.</a:t>
            </a:r>
            <a:endParaRPr sz="800">
              <a:latin typeface="Open Sans"/>
              <a:ea typeface="Open Sans"/>
              <a:cs typeface="Open Sans"/>
              <a:sym typeface="Open Sans"/>
            </a:endParaRPr>
          </a:p>
        </p:txBody>
      </p:sp>
      <p:sp>
        <p:nvSpPr>
          <p:cNvPr id="734" name="Google Shape;734;p30"/>
          <p:cNvSpPr txBox="1"/>
          <p:nvPr/>
        </p:nvSpPr>
        <p:spPr>
          <a:xfrm>
            <a:off x="6799259" y="1749227"/>
            <a:ext cx="255600" cy="1140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700">
                <a:solidFill>
                  <a:srgbClr val="57585B"/>
                </a:solidFill>
                <a:latin typeface="Open Sans"/>
                <a:ea typeface="Open Sans"/>
                <a:cs typeface="Open Sans"/>
                <a:sym typeface="Open Sans"/>
              </a:rPr>
              <a:t>UTXO</a:t>
            </a:r>
            <a:endParaRPr sz="700">
              <a:latin typeface="Open Sans"/>
              <a:ea typeface="Open Sans"/>
              <a:cs typeface="Open Sans"/>
              <a:sym typeface="Open Sans"/>
            </a:endParaRPr>
          </a:p>
        </p:txBody>
      </p:sp>
      <p:sp>
        <p:nvSpPr>
          <p:cNvPr id="735" name="Google Shape;735;p30"/>
          <p:cNvSpPr txBox="1"/>
          <p:nvPr/>
        </p:nvSpPr>
        <p:spPr>
          <a:xfrm>
            <a:off x="8186019" y="1749227"/>
            <a:ext cx="381300" cy="744900"/>
          </a:xfrm>
          <a:prstGeom prst="rect">
            <a:avLst/>
          </a:prstGeom>
          <a:noFill/>
          <a:ln>
            <a:noFill/>
          </a:ln>
        </p:spPr>
        <p:txBody>
          <a:bodyPr anchorCtr="0" anchor="t" bIns="0" lIns="0" spcFirstLastPara="1" rIns="0" wrap="square" tIns="5475">
            <a:spAutoFit/>
          </a:bodyPr>
          <a:lstStyle/>
          <a:p>
            <a:pPr indent="0" lvl="0" marL="0" marR="12700" rtl="0" algn="just">
              <a:lnSpc>
                <a:spcPct val="100600"/>
              </a:lnSpc>
              <a:spcBef>
                <a:spcPts val="0"/>
              </a:spcBef>
              <a:spcAft>
                <a:spcPts val="0"/>
              </a:spcAft>
              <a:buNone/>
            </a:pPr>
            <a:r>
              <a:rPr lang="en" sz="700">
                <a:solidFill>
                  <a:srgbClr val="57585B"/>
                </a:solidFill>
                <a:latin typeface="Open Sans"/>
                <a:ea typeface="Open Sans"/>
                <a:cs typeface="Open Sans"/>
                <a:sym typeface="Open Sans"/>
              </a:rPr>
              <a:t>Payment UTXO to Bob</a:t>
            </a:r>
            <a:endParaRPr sz="700">
              <a:latin typeface="Open Sans"/>
              <a:ea typeface="Open Sans"/>
              <a:cs typeface="Open Sans"/>
              <a:sym typeface="Open Sans"/>
            </a:endParaRPr>
          </a:p>
          <a:p>
            <a:pPr indent="0" lvl="0" marL="0" marR="0" rtl="0" algn="l">
              <a:lnSpc>
                <a:spcPct val="100600"/>
              </a:lnSpc>
              <a:spcBef>
                <a:spcPts val="700"/>
              </a:spcBef>
              <a:spcAft>
                <a:spcPts val="0"/>
              </a:spcAft>
              <a:buNone/>
            </a:pPr>
            <a:r>
              <a:rPr lang="en" sz="700">
                <a:solidFill>
                  <a:srgbClr val="57585B"/>
                </a:solidFill>
                <a:latin typeface="Open Sans"/>
                <a:ea typeface="Open Sans"/>
                <a:cs typeface="Open Sans"/>
                <a:sym typeface="Open Sans"/>
              </a:rPr>
              <a:t>Change UTXO for Alice</a:t>
            </a:r>
            <a:endParaRPr sz="700">
              <a:latin typeface="Open Sans"/>
              <a:ea typeface="Open Sans"/>
              <a:cs typeface="Open Sans"/>
              <a:sym typeface="Open Sans"/>
            </a:endParaRPr>
          </a:p>
        </p:txBody>
      </p:sp>
      <p:pic>
        <p:nvPicPr>
          <p:cNvPr id="736" name="Google Shape;736;p30"/>
          <p:cNvPicPr preferRelativeResize="0"/>
          <p:nvPr/>
        </p:nvPicPr>
        <p:blipFill rotWithShape="1">
          <a:blip r:embed="rId20">
            <a:alphaModFix/>
          </a:blip>
          <a:srcRect b="0" l="0" r="0" t="0"/>
          <a:stretch/>
        </p:blipFill>
        <p:spPr>
          <a:xfrm>
            <a:off x="8269097" y="1129841"/>
            <a:ext cx="354714" cy="373552"/>
          </a:xfrm>
          <a:prstGeom prst="rect">
            <a:avLst/>
          </a:prstGeom>
          <a:noFill/>
          <a:ln>
            <a:noFill/>
          </a:ln>
        </p:spPr>
      </p:pic>
      <p:sp>
        <p:nvSpPr>
          <p:cNvPr id="737" name="Google Shape;737;p30"/>
          <p:cNvSpPr txBox="1"/>
          <p:nvPr/>
        </p:nvSpPr>
        <p:spPr>
          <a:xfrm>
            <a:off x="7211831" y="1095578"/>
            <a:ext cx="805200" cy="2217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700">
                <a:solidFill>
                  <a:srgbClr val="57585B"/>
                </a:solidFill>
                <a:latin typeface="Open Sans"/>
                <a:ea typeface="Open Sans"/>
                <a:cs typeface="Open Sans"/>
                <a:sym typeface="Open Sans"/>
              </a:rPr>
              <a:t>Goods and Services</a:t>
            </a:r>
            <a:endParaRPr sz="700">
              <a:latin typeface="Open Sans"/>
              <a:ea typeface="Open Sans"/>
              <a:cs typeface="Open Sans"/>
              <a:sym typeface="Open Sans"/>
            </a:endParaRPr>
          </a:p>
        </p:txBody>
      </p:sp>
      <p:pic>
        <p:nvPicPr>
          <p:cNvPr id="738" name="Google Shape;738;p30"/>
          <p:cNvPicPr preferRelativeResize="0"/>
          <p:nvPr/>
        </p:nvPicPr>
        <p:blipFill rotWithShape="1">
          <a:blip r:embed="rId21">
            <a:alphaModFix/>
          </a:blip>
          <a:srcRect b="0" l="0" r="0" t="0"/>
          <a:stretch/>
        </p:blipFill>
        <p:spPr>
          <a:xfrm>
            <a:off x="6605007" y="1129862"/>
            <a:ext cx="354714" cy="373532"/>
          </a:xfrm>
          <a:prstGeom prst="rect">
            <a:avLst/>
          </a:prstGeom>
          <a:noFill/>
          <a:ln>
            <a:noFill/>
          </a:ln>
        </p:spPr>
      </p:pic>
      <p:sp>
        <p:nvSpPr>
          <p:cNvPr id="739" name="Google Shape;739;p30"/>
          <p:cNvSpPr txBox="1"/>
          <p:nvPr/>
        </p:nvSpPr>
        <p:spPr>
          <a:xfrm>
            <a:off x="6671793" y="1518492"/>
            <a:ext cx="221100" cy="1140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700">
                <a:solidFill>
                  <a:srgbClr val="57585B"/>
                </a:solidFill>
                <a:latin typeface="Open Sans"/>
                <a:ea typeface="Open Sans"/>
                <a:cs typeface="Open Sans"/>
                <a:sym typeface="Open Sans"/>
              </a:rPr>
              <a:t>Alice</a:t>
            </a:r>
            <a:endParaRPr sz="700">
              <a:latin typeface="Open Sans"/>
              <a:ea typeface="Open Sans"/>
              <a:cs typeface="Open Sans"/>
              <a:sym typeface="Open Sans"/>
            </a:endParaRPr>
          </a:p>
        </p:txBody>
      </p:sp>
      <p:sp>
        <p:nvSpPr>
          <p:cNvPr id="740" name="Google Shape;740;p30"/>
          <p:cNvSpPr txBox="1"/>
          <p:nvPr/>
        </p:nvSpPr>
        <p:spPr>
          <a:xfrm>
            <a:off x="8356874" y="1518492"/>
            <a:ext cx="179400" cy="1140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700">
                <a:solidFill>
                  <a:srgbClr val="57585B"/>
                </a:solidFill>
                <a:latin typeface="Open Sans"/>
                <a:ea typeface="Open Sans"/>
                <a:cs typeface="Open Sans"/>
                <a:sym typeface="Open Sans"/>
              </a:rPr>
              <a:t>Bob</a:t>
            </a:r>
            <a:endParaRPr sz="700">
              <a:latin typeface="Open Sans"/>
              <a:ea typeface="Open Sans"/>
              <a:cs typeface="Open Sans"/>
              <a:sym typeface="Open Sans"/>
            </a:endParaRPr>
          </a:p>
        </p:txBody>
      </p:sp>
      <p:sp>
        <p:nvSpPr>
          <p:cNvPr id="741" name="Google Shape;741;p30"/>
          <p:cNvSpPr txBox="1"/>
          <p:nvPr/>
        </p:nvSpPr>
        <p:spPr>
          <a:xfrm>
            <a:off x="7061274" y="1454004"/>
            <a:ext cx="1106100" cy="2217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700">
                <a:solidFill>
                  <a:srgbClr val="57585B"/>
                </a:solidFill>
                <a:latin typeface="Open Sans"/>
                <a:ea typeface="Open Sans"/>
                <a:cs typeface="Open Sans"/>
                <a:sym typeface="Open Sans"/>
              </a:rPr>
              <a:t>Tx: 6 BTC from Alice to Bob</a:t>
            </a:r>
            <a:endParaRPr sz="700">
              <a:latin typeface="Open Sans"/>
              <a:ea typeface="Open Sans"/>
              <a:cs typeface="Open Sans"/>
              <a:sym typeface="Open Sans"/>
            </a:endParaRPr>
          </a:p>
        </p:txBody>
      </p:sp>
      <p:grpSp>
        <p:nvGrpSpPr>
          <p:cNvPr id="742" name="Google Shape;742;p30"/>
          <p:cNvGrpSpPr/>
          <p:nvPr/>
        </p:nvGrpSpPr>
        <p:grpSpPr>
          <a:xfrm>
            <a:off x="7000683" y="1215829"/>
            <a:ext cx="1176694" cy="62958"/>
            <a:chOff x="15392883" y="2673326"/>
            <a:chExt cx="2587277" cy="138430"/>
          </a:xfrm>
        </p:grpSpPr>
        <p:sp>
          <p:nvSpPr>
            <p:cNvPr id="743" name="Google Shape;743;p30"/>
            <p:cNvSpPr/>
            <p:nvPr/>
          </p:nvSpPr>
          <p:spPr>
            <a:xfrm>
              <a:off x="15502391" y="2742386"/>
              <a:ext cx="2477769" cy="0"/>
            </a:xfrm>
            <a:custGeom>
              <a:rect b="b" l="l" r="r" t="t"/>
              <a:pathLst>
                <a:path extrusionOk="0" h="120000" w="2477769">
                  <a:moveTo>
                    <a:pt x="0" y="0"/>
                  </a:moveTo>
                  <a:lnTo>
                    <a:pt x="2477516" y="0"/>
                  </a:lnTo>
                </a:path>
              </a:pathLst>
            </a:custGeom>
            <a:noFill/>
            <a:ln cap="flat" cmpd="sng" w="174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4" name="Google Shape;744;p30"/>
            <p:cNvSpPr/>
            <p:nvPr/>
          </p:nvSpPr>
          <p:spPr>
            <a:xfrm>
              <a:off x="15392883" y="2673326"/>
              <a:ext cx="109855" cy="138430"/>
            </a:xfrm>
            <a:custGeom>
              <a:rect b="b" l="l" r="r" t="t"/>
              <a:pathLst>
                <a:path extrusionOk="0" h="138430" w="109855">
                  <a:moveTo>
                    <a:pt x="109598" y="0"/>
                  </a:moveTo>
                  <a:lnTo>
                    <a:pt x="0" y="69065"/>
                  </a:lnTo>
                  <a:lnTo>
                    <a:pt x="109598" y="138131"/>
                  </a:lnTo>
                  <a:lnTo>
                    <a:pt x="109598"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745" name="Google Shape;745;p30"/>
          <p:cNvGrpSpPr/>
          <p:nvPr/>
        </p:nvGrpSpPr>
        <p:grpSpPr>
          <a:xfrm>
            <a:off x="7050487" y="1382125"/>
            <a:ext cx="1176738" cy="62958"/>
            <a:chOff x="15502390" y="3038974"/>
            <a:chExt cx="2587375" cy="138430"/>
          </a:xfrm>
        </p:grpSpPr>
        <p:sp>
          <p:nvSpPr>
            <p:cNvPr id="746" name="Google Shape;746;p30"/>
            <p:cNvSpPr/>
            <p:nvPr/>
          </p:nvSpPr>
          <p:spPr>
            <a:xfrm>
              <a:off x="15502390" y="3108041"/>
              <a:ext cx="2477769" cy="0"/>
            </a:xfrm>
            <a:custGeom>
              <a:rect b="b" l="l" r="r" t="t"/>
              <a:pathLst>
                <a:path extrusionOk="0" h="120000" w="2477769">
                  <a:moveTo>
                    <a:pt x="0" y="0"/>
                  </a:moveTo>
                  <a:lnTo>
                    <a:pt x="2477516" y="0"/>
                  </a:lnTo>
                </a:path>
              </a:pathLst>
            </a:custGeom>
            <a:noFill/>
            <a:ln cap="flat" cmpd="sng" w="174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7" name="Google Shape;747;p30"/>
            <p:cNvSpPr/>
            <p:nvPr/>
          </p:nvSpPr>
          <p:spPr>
            <a:xfrm>
              <a:off x="17979910" y="3038974"/>
              <a:ext cx="109855" cy="138430"/>
            </a:xfrm>
            <a:custGeom>
              <a:rect b="b" l="l" r="r" t="t"/>
              <a:pathLst>
                <a:path extrusionOk="0" h="138430" w="109855">
                  <a:moveTo>
                    <a:pt x="0" y="0"/>
                  </a:moveTo>
                  <a:lnTo>
                    <a:pt x="0" y="138131"/>
                  </a:lnTo>
                  <a:lnTo>
                    <a:pt x="109598" y="69065"/>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48" name="Google Shape;748;p30"/>
          <p:cNvSpPr/>
          <p:nvPr/>
        </p:nvSpPr>
        <p:spPr>
          <a:xfrm>
            <a:off x="7415272" y="1837491"/>
            <a:ext cx="49984" cy="62985"/>
          </a:xfrm>
          <a:custGeom>
            <a:rect b="b" l="l" r="r" t="t"/>
            <a:pathLst>
              <a:path extrusionOk="0" h="138429" w="109855">
                <a:moveTo>
                  <a:pt x="0" y="0"/>
                </a:moveTo>
                <a:lnTo>
                  <a:pt x="0" y="138131"/>
                </a:lnTo>
                <a:lnTo>
                  <a:pt x="109598" y="69065"/>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49" name="Google Shape;749;p30"/>
          <p:cNvSpPr/>
          <p:nvPr/>
        </p:nvSpPr>
        <p:spPr>
          <a:xfrm>
            <a:off x="7415272" y="2295672"/>
            <a:ext cx="49984" cy="62985"/>
          </a:xfrm>
          <a:custGeom>
            <a:rect b="b" l="l" r="r" t="t"/>
            <a:pathLst>
              <a:path extrusionOk="0" h="138429" w="109855">
                <a:moveTo>
                  <a:pt x="0" y="0"/>
                </a:moveTo>
                <a:lnTo>
                  <a:pt x="0" y="138131"/>
                </a:lnTo>
                <a:lnTo>
                  <a:pt x="109598" y="69065"/>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50" name="Google Shape;750;p30"/>
          <p:cNvSpPr/>
          <p:nvPr/>
        </p:nvSpPr>
        <p:spPr>
          <a:xfrm>
            <a:off x="6605006" y="1702176"/>
            <a:ext cx="644303" cy="333708"/>
          </a:xfrm>
          <a:custGeom>
            <a:rect b="b" l="l" r="r" t="t"/>
            <a:pathLst>
              <a:path extrusionOk="0" h="733425" w="1416050">
                <a:moveTo>
                  <a:pt x="1051297" y="733181"/>
                </a:moveTo>
                <a:lnTo>
                  <a:pt x="364334" y="733181"/>
                </a:lnTo>
                <a:lnTo>
                  <a:pt x="314895" y="729855"/>
                </a:lnTo>
                <a:lnTo>
                  <a:pt x="267479" y="720167"/>
                </a:lnTo>
                <a:lnTo>
                  <a:pt x="222517" y="704551"/>
                </a:lnTo>
                <a:lnTo>
                  <a:pt x="180446" y="683440"/>
                </a:lnTo>
                <a:lnTo>
                  <a:pt x="141699" y="657269"/>
                </a:lnTo>
                <a:lnTo>
                  <a:pt x="106710" y="626471"/>
                </a:lnTo>
                <a:lnTo>
                  <a:pt x="75912" y="591482"/>
                </a:lnTo>
                <a:lnTo>
                  <a:pt x="49741" y="552735"/>
                </a:lnTo>
                <a:lnTo>
                  <a:pt x="28630" y="510663"/>
                </a:lnTo>
                <a:lnTo>
                  <a:pt x="13014" y="465702"/>
                </a:lnTo>
                <a:lnTo>
                  <a:pt x="3325" y="418285"/>
                </a:lnTo>
                <a:lnTo>
                  <a:pt x="0" y="368847"/>
                </a:lnTo>
                <a:lnTo>
                  <a:pt x="0" y="364334"/>
                </a:lnTo>
                <a:lnTo>
                  <a:pt x="3325" y="314895"/>
                </a:lnTo>
                <a:lnTo>
                  <a:pt x="13014" y="267479"/>
                </a:lnTo>
                <a:lnTo>
                  <a:pt x="28630" y="222517"/>
                </a:lnTo>
                <a:lnTo>
                  <a:pt x="49741" y="180446"/>
                </a:lnTo>
                <a:lnTo>
                  <a:pt x="75912" y="141699"/>
                </a:lnTo>
                <a:lnTo>
                  <a:pt x="106710" y="106710"/>
                </a:lnTo>
                <a:lnTo>
                  <a:pt x="141699" y="75912"/>
                </a:lnTo>
                <a:lnTo>
                  <a:pt x="180446" y="49741"/>
                </a:lnTo>
                <a:lnTo>
                  <a:pt x="222517" y="28630"/>
                </a:lnTo>
                <a:lnTo>
                  <a:pt x="267479" y="13014"/>
                </a:lnTo>
                <a:lnTo>
                  <a:pt x="314895" y="3325"/>
                </a:lnTo>
                <a:lnTo>
                  <a:pt x="364334" y="0"/>
                </a:lnTo>
                <a:lnTo>
                  <a:pt x="1051297" y="0"/>
                </a:lnTo>
                <a:lnTo>
                  <a:pt x="1100736" y="3325"/>
                </a:lnTo>
                <a:lnTo>
                  <a:pt x="1148153" y="13014"/>
                </a:lnTo>
                <a:lnTo>
                  <a:pt x="1193114" y="28630"/>
                </a:lnTo>
                <a:lnTo>
                  <a:pt x="1235185" y="49741"/>
                </a:lnTo>
                <a:lnTo>
                  <a:pt x="1273932" y="75912"/>
                </a:lnTo>
                <a:lnTo>
                  <a:pt x="1308922" y="106710"/>
                </a:lnTo>
                <a:lnTo>
                  <a:pt x="1339719" y="141699"/>
                </a:lnTo>
                <a:lnTo>
                  <a:pt x="1365890" y="180446"/>
                </a:lnTo>
                <a:lnTo>
                  <a:pt x="1387001" y="222517"/>
                </a:lnTo>
                <a:lnTo>
                  <a:pt x="1402618" y="267479"/>
                </a:lnTo>
                <a:lnTo>
                  <a:pt x="1412306" y="314895"/>
                </a:lnTo>
                <a:lnTo>
                  <a:pt x="1415632" y="364334"/>
                </a:lnTo>
                <a:lnTo>
                  <a:pt x="1415632" y="368847"/>
                </a:lnTo>
                <a:lnTo>
                  <a:pt x="1412306" y="418285"/>
                </a:lnTo>
                <a:lnTo>
                  <a:pt x="1402618" y="465702"/>
                </a:lnTo>
                <a:lnTo>
                  <a:pt x="1387001" y="510663"/>
                </a:lnTo>
                <a:lnTo>
                  <a:pt x="1365890" y="552735"/>
                </a:lnTo>
                <a:lnTo>
                  <a:pt x="1339719" y="591482"/>
                </a:lnTo>
                <a:lnTo>
                  <a:pt x="1308922" y="626471"/>
                </a:lnTo>
                <a:lnTo>
                  <a:pt x="1273932" y="657269"/>
                </a:lnTo>
                <a:lnTo>
                  <a:pt x="1235185" y="683440"/>
                </a:lnTo>
                <a:lnTo>
                  <a:pt x="1193114" y="704551"/>
                </a:lnTo>
                <a:lnTo>
                  <a:pt x="1148153" y="720167"/>
                </a:lnTo>
                <a:lnTo>
                  <a:pt x="1100736" y="729855"/>
                </a:lnTo>
                <a:lnTo>
                  <a:pt x="1051297" y="733181"/>
                </a:lnTo>
                <a:close/>
              </a:path>
            </a:pathLst>
          </a:custGeom>
          <a:noFill/>
          <a:ln cap="flat" cmpd="sng" w="148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751" name="Google Shape;751;p30"/>
          <p:cNvGrpSpPr/>
          <p:nvPr/>
        </p:nvGrpSpPr>
        <p:grpSpPr>
          <a:xfrm>
            <a:off x="6895036" y="2035624"/>
            <a:ext cx="62958" cy="106079"/>
            <a:chOff x="15160590" y="4475866"/>
            <a:chExt cx="138430" cy="233243"/>
          </a:xfrm>
        </p:grpSpPr>
        <p:sp>
          <p:nvSpPr>
            <p:cNvPr id="752" name="Google Shape;752;p30"/>
            <p:cNvSpPr/>
            <p:nvPr/>
          </p:nvSpPr>
          <p:spPr>
            <a:xfrm>
              <a:off x="15160590" y="4599255"/>
              <a:ext cx="138430" cy="109854"/>
            </a:xfrm>
            <a:custGeom>
              <a:rect b="b" l="l" r="r" t="t"/>
              <a:pathLst>
                <a:path extrusionOk="0" h="109854" w="138430">
                  <a:moveTo>
                    <a:pt x="138131" y="0"/>
                  </a:moveTo>
                  <a:lnTo>
                    <a:pt x="0" y="0"/>
                  </a:lnTo>
                  <a:lnTo>
                    <a:pt x="69065" y="109598"/>
                  </a:lnTo>
                  <a:lnTo>
                    <a:pt x="138131"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53" name="Google Shape;753;p30"/>
            <p:cNvSpPr/>
            <p:nvPr/>
          </p:nvSpPr>
          <p:spPr>
            <a:xfrm>
              <a:off x="15229655" y="4475866"/>
              <a:ext cx="0" cy="178435"/>
            </a:xfrm>
            <a:custGeom>
              <a:rect b="b" l="l" r="r" t="t"/>
              <a:pathLst>
                <a:path extrusionOk="0" h="178435" w="120000">
                  <a:moveTo>
                    <a:pt x="0" y="0"/>
                  </a:moveTo>
                  <a:lnTo>
                    <a:pt x="0" y="178193"/>
                  </a:lnTo>
                </a:path>
              </a:pathLst>
            </a:custGeom>
            <a:noFill/>
            <a:ln cap="flat" cmpd="sng" w="174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754" name="Google Shape;754;p30"/>
          <p:cNvGraphicFramePr/>
          <p:nvPr/>
        </p:nvGraphicFramePr>
        <p:xfrm>
          <a:off x="6597598" y="1860187"/>
          <a:ext cx="3000000" cy="3000000"/>
        </p:xfrm>
        <a:graphic>
          <a:graphicData uri="http://schemas.openxmlformats.org/drawingml/2006/table">
            <a:tbl>
              <a:tblPr bandRow="1" firstRow="1">
                <a:noFill/>
                <a:tableStyleId>{CA982C31-69BD-46ED-8CB8-288CDB89A0DE}</a:tableStyleId>
              </a:tblPr>
              <a:tblGrid>
                <a:gridCol w="643775"/>
                <a:gridCol w="93575"/>
                <a:gridCol w="84925"/>
              </a:tblGrid>
              <a:tr h="335000">
                <a:tc gridSpan="2">
                  <a:txBody>
                    <a:bodyPr/>
                    <a:lstStyle/>
                    <a:p>
                      <a:pPr indent="0" lvl="0" marL="101600" marR="0" rtl="0" algn="l">
                        <a:lnSpc>
                          <a:spcPct val="109666"/>
                        </a:lnSpc>
                        <a:spcBef>
                          <a:spcPts val="0"/>
                        </a:spcBef>
                        <a:spcAft>
                          <a:spcPts val="0"/>
                        </a:spcAft>
                        <a:buNone/>
                      </a:pPr>
                      <a:r>
                        <a:rPr lang="en" sz="700" u="none" cap="none" strike="noStrike">
                          <a:solidFill>
                            <a:srgbClr val="57585B"/>
                          </a:solidFill>
                          <a:latin typeface="Open Sans"/>
                          <a:ea typeface="Open Sans"/>
                          <a:cs typeface="Open Sans"/>
                          <a:sym typeface="Open Sans"/>
                        </a:rPr>
                        <a:t>Val: 10 BTC</a:t>
                      </a:r>
                      <a:endParaRPr sz="700" u="none" cap="none" strike="noStrike">
                        <a:latin typeface="Open Sans"/>
                        <a:ea typeface="Open Sans"/>
                        <a:cs typeface="Open Sans"/>
                        <a:sym typeface="Open Sans"/>
                      </a:endParaRPr>
                    </a:p>
                  </a:txBody>
                  <a:tcPr marT="0" marB="0" marR="0" marL="0">
                    <a:lnL cap="flat" cmpd="sng" w="4325">
                      <a:solidFill>
                        <a:srgbClr val="000000"/>
                      </a:solidFill>
                      <a:prstDash val="solid"/>
                      <a:round/>
                      <a:headEnd len="sm" w="sm" type="none"/>
                      <a:tailEnd len="sm" w="sm" type="none"/>
                    </a:lnL>
                    <a:lnR cap="flat" cmpd="sng" w="26000">
                      <a:solidFill>
                        <a:srgbClr val="241B54"/>
                      </a:solidFill>
                      <a:prstDash val="solid"/>
                      <a:round/>
                      <a:headEnd len="sm" w="sm" type="none"/>
                      <a:tailEnd len="sm" w="sm" type="none"/>
                    </a:lnR>
                    <a:lnT cap="flat" cmpd="sng" w="4325">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c hMerge="1"/>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26000">
                      <a:solidFill>
                        <a:srgbClr val="241B54"/>
                      </a:solidFill>
                      <a:prstDash val="solid"/>
                      <a:round/>
                      <a:headEnd len="sm" w="sm" type="none"/>
                      <a:tailEnd len="sm" w="sm" type="none"/>
                    </a:lnL>
                    <a:lnR cap="flat" cmpd="sng" w="4325">
                      <a:solidFill>
                        <a:srgbClr val="000000"/>
                      </a:solidFill>
                      <a:prstDash val="solid"/>
                      <a:round/>
                      <a:headEnd len="sm" w="sm" type="none"/>
                      <a:tailEnd len="sm" w="sm" type="none"/>
                    </a:lnR>
                    <a:lnT cap="flat" cmpd="sng" w="26000">
                      <a:solidFill>
                        <a:srgbClr val="241B54"/>
                      </a:solidFill>
                      <a:prstDash val="solid"/>
                      <a:round/>
                      <a:headEnd len="sm" w="sm" type="none"/>
                      <a:tailEnd len="sm" w="sm" type="none"/>
                    </a:lnT>
                    <a:lnB cap="flat" cmpd="sng" w="26000">
                      <a:solidFill>
                        <a:srgbClr val="241B54"/>
                      </a:solidFill>
                      <a:prstDash val="solid"/>
                      <a:round/>
                      <a:headEnd len="sm" w="sm" type="none"/>
                      <a:tailEnd len="sm" w="sm" type="none"/>
                    </a:lnB>
                  </a:tcPr>
                </a:tc>
              </a:tr>
              <a:tr h="123025">
                <a:tc rowSpan="2">
                  <a:txBody>
                    <a:bodyPr/>
                    <a:lstStyle/>
                    <a:p>
                      <a:pPr indent="0" lvl="0" marL="101600" marR="0" rtl="0" algn="l">
                        <a:lnSpc>
                          <a:spcPct val="100000"/>
                        </a:lnSpc>
                        <a:spcBef>
                          <a:spcPts val="0"/>
                        </a:spcBef>
                        <a:spcAft>
                          <a:spcPts val="0"/>
                        </a:spcAft>
                        <a:buNone/>
                      </a:pPr>
                      <a:r>
                        <a:rPr lang="en" sz="700" u="none" cap="none" strike="noStrike">
                          <a:solidFill>
                            <a:srgbClr val="57585B"/>
                          </a:solidFill>
                          <a:latin typeface="Open Sans"/>
                          <a:ea typeface="Open Sans"/>
                          <a:cs typeface="Open Sans"/>
                          <a:sym typeface="Open Sans"/>
                        </a:rPr>
                        <a:t>Transaction</a:t>
                      </a:r>
                      <a:endParaRPr sz="700" u="none" cap="none" strike="noStrike">
                        <a:latin typeface="Open Sans"/>
                        <a:ea typeface="Open Sans"/>
                        <a:cs typeface="Open Sans"/>
                        <a:sym typeface="Open Sans"/>
                      </a:endParaRPr>
                    </a:p>
                  </a:txBody>
                  <a:tcPr marT="62100" marB="0" marR="0" marL="0">
                    <a:lnL cap="flat" cmpd="sng" w="17325">
                      <a:solidFill>
                        <a:srgbClr val="241B54"/>
                      </a:solidFill>
                      <a:prstDash val="solid"/>
                      <a:round/>
                      <a:headEnd len="sm" w="sm" type="none"/>
                      <a:tailEnd len="sm" w="sm" type="none"/>
                    </a:lnL>
                    <a:lnR cap="flat" cmpd="sng" w="17325">
                      <a:solidFill>
                        <a:srgbClr val="241B54"/>
                      </a:solidFill>
                      <a:prstDash val="solid"/>
                      <a:round/>
                      <a:headEnd len="sm" w="sm" type="none"/>
                      <a:tailEnd len="sm" w="sm" type="none"/>
                    </a:lnR>
                    <a:lnT cap="flat" cmpd="sng" w="4325">
                      <a:solidFill>
                        <a:srgbClr val="000000"/>
                      </a:solidFill>
                      <a:prstDash val="solid"/>
                      <a:round/>
                      <a:headEnd len="sm" w="sm" type="none"/>
                      <a:tailEnd len="sm" w="sm" type="none"/>
                    </a:lnT>
                    <a:lnB cap="flat" cmpd="sng" w="17325">
                      <a:solidFill>
                        <a:srgbClr val="241B5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L cap="flat" cmpd="sng" w="17325">
                      <a:solidFill>
                        <a:srgbClr val="241B54"/>
                      </a:solidFill>
                      <a:prstDash val="solid"/>
                      <a:round/>
                      <a:headEnd len="sm" w="sm" type="none"/>
                      <a:tailEnd len="sm" w="sm" type="none"/>
                    </a:lnL>
                    <a:lnR cap="flat" cmpd="sng" w="26000">
                      <a:solidFill>
                        <a:srgbClr val="241B54"/>
                      </a:solidFill>
                      <a:prstDash val="solid"/>
                      <a:round/>
                      <a:headEnd len="sm" w="sm" type="none"/>
                      <a:tailEnd len="sm" w="sm" type="none"/>
                    </a:lnR>
                    <a:lnT cap="flat" cmpd="sng" w="4325">
                      <a:solidFill>
                        <a:srgbClr val="000000"/>
                      </a:solidFill>
                      <a:prstDash val="solid"/>
                      <a:round/>
                      <a:headEnd len="sm" w="sm" type="none"/>
                      <a:tailEnd len="sm" w="sm" type="none"/>
                    </a:lnT>
                    <a:lnB cap="flat" cmpd="sng" w="26000">
                      <a:solidFill>
                        <a:srgbClr val="241B54"/>
                      </a:solidFill>
                      <a:prstDash val="solid"/>
                      <a:round/>
                      <a:headEnd len="sm" w="sm" type="none"/>
                      <a:tailEnd len="sm" w="sm" type="none"/>
                    </a:lnB>
                  </a:tcPr>
                </a:tc>
                <a:tc vMerge="1"/>
              </a:tr>
              <a:tr h="123025">
                <a:tc vMerge="1"/>
                <a:tc grid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L cap="flat" cmpd="sng" w="17325">
                      <a:solidFill>
                        <a:srgbClr val="241B54"/>
                      </a:solidFill>
                      <a:prstDash val="solid"/>
                      <a:round/>
                      <a:headEnd len="sm" w="sm" type="none"/>
                      <a:tailEnd len="sm" w="sm" type="none"/>
                    </a:lnL>
                    <a:lnR cap="flat" cmpd="sng" w="4325">
                      <a:solidFill>
                        <a:srgbClr val="000000"/>
                      </a:solidFill>
                      <a:prstDash val="solid"/>
                      <a:round/>
                      <a:headEnd len="sm" w="sm" type="none"/>
                      <a:tailEnd len="sm" w="sm" type="none"/>
                    </a:lnR>
                    <a:lnT cap="flat" cmpd="sng" w="26000">
                      <a:solidFill>
                        <a:srgbClr val="241B54"/>
                      </a:solidFill>
                      <a:prstDash val="solid"/>
                      <a:round/>
                      <a:headEnd len="sm" w="sm" type="none"/>
                      <a:tailEnd len="sm" w="sm" type="none"/>
                    </a:lnT>
                    <a:lnB cap="flat" cmpd="sng" w="4325">
                      <a:solidFill>
                        <a:srgbClr val="000000"/>
                      </a:solidFill>
                      <a:prstDash val="solid"/>
                      <a:round/>
                      <a:headEnd len="sm" w="sm" type="none"/>
                      <a:tailEnd len="sm" w="sm" type="none"/>
                    </a:lnB>
                  </a:tcPr>
                </a:tc>
                <a:tc hMerge="1"/>
              </a:tr>
            </a:tbl>
          </a:graphicData>
        </a:graphic>
      </p:graphicFrame>
      <p:sp>
        <p:nvSpPr>
          <p:cNvPr id="755" name="Google Shape;755;p30"/>
          <p:cNvSpPr txBox="1"/>
          <p:nvPr/>
        </p:nvSpPr>
        <p:spPr>
          <a:xfrm>
            <a:off x="7622472" y="1749227"/>
            <a:ext cx="411300" cy="221700"/>
          </a:xfrm>
          <a:prstGeom prst="rect">
            <a:avLst/>
          </a:prstGeom>
          <a:noFill/>
          <a:ln>
            <a:noFill/>
          </a:ln>
        </p:spPr>
        <p:txBody>
          <a:bodyPr anchorCtr="0" anchor="t" bIns="0" lIns="0" spcFirstLastPara="1" rIns="0" wrap="square" tIns="6050">
            <a:spAutoFit/>
          </a:bodyPr>
          <a:lstStyle/>
          <a:p>
            <a:pPr indent="0" lvl="0" marL="0" rtl="0" algn="ctr">
              <a:lnSpc>
                <a:spcPct val="100000"/>
              </a:lnSpc>
              <a:spcBef>
                <a:spcPts val="0"/>
              </a:spcBef>
              <a:spcAft>
                <a:spcPts val="0"/>
              </a:spcAft>
              <a:buNone/>
            </a:pPr>
            <a:r>
              <a:rPr b="1" lang="en" sz="700">
                <a:solidFill>
                  <a:srgbClr val="57585B"/>
                </a:solidFill>
                <a:latin typeface="Open Sans"/>
                <a:ea typeface="Open Sans"/>
                <a:cs typeface="Open Sans"/>
                <a:sym typeface="Open Sans"/>
              </a:rPr>
              <a:t>UTXO</a:t>
            </a:r>
            <a:endParaRPr sz="700">
              <a:latin typeface="Open Sans"/>
              <a:ea typeface="Open Sans"/>
              <a:cs typeface="Open Sans"/>
              <a:sym typeface="Open Sans"/>
            </a:endParaRPr>
          </a:p>
          <a:p>
            <a:pPr indent="0" lvl="0" marL="0" rtl="0" algn="ctr">
              <a:lnSpc>
                <a:spcPct val="100000"/>
              </a:lnSpc>
              <a:spcBef>
                <a:spcPts val="0"/>
              </a:spcBef>
              <a:spcAft>
                <a:spcPts val="0"/>
              </a:spcAft>
              <a:buNone/>
            </a:pPr>
            <a:r>
              <a:rPr lang="en" sz="700">
                <a:solidFill>
                  <a:srgbClr val="57585B"/>
                </a:solidFill>
                <a:latin typeface="Open Sans"/>
                <a:ea typeface="Open Sans"/>
                <a:cs typeface="Open Sans"/>
                <a:sym typeface="Open Sans"/>
              </a:rPr>
              <a:t>Val: 6 BTC</a:t>
            </a:r>
            <a:endParaRPr sz="700">
              <a:latin typeface="Open Sans"/>
              <a:ea typeface="Open Sans"/>
              <a:cs typeface="Open Sans"/>
              <a:sym typeface="Open Sans"/>
            </a:endParaRPr>
          </a:p>
        </p:txBody>
      </p:sp>
      <p:sp>
        <p:nvSpPr>
          <p:cNvPr id="756" name="Google Shape;756;p30"/>
          <p:cNvSpPr/>
          <p:nvPr/>
        </p:nvSpPr>
        <p:spPr>
          <a:xfrm>
            <a:off x="7514853" y="1702176"/>
            <a:ext cx="626678" cy="333708"/>
          </a:xfrm>
          <a:custGeom>
            <a:rect b="b" l="l" r="r" t="t"/>
            <a:pathLst>
              <a:path extrusionOk="0" h="733425" w="1377315">
                <a:moveTo>
                  <a:pt x="1012974" y="733181"/>
                </a:moveTo>
                <a:lnTo>
                  <a:pt x="364334" y="733181"/>
                </a:lnTo>
                <a:lnTo>
                  <a:pt x="314895" y="729855"/>
                </a:lnTo>
                <a:lnTo>
                  <a:pt x="267479" y="720167"/>
                </a:lnTo>
                <a:lnTo>
                  <a:pt x="222517" y="704551"/>
                </a:lnTo>
                <a:lnTo>
                  <a:pt x="180446" y="683440"/>
                </a:lnTo>
                <a:lnTo>
                  <a:pt x="141699" y="657269"/>
                </a:lnTo>
                <a:lnTo>
                  <a:pt x="106710" y="626471"/>
                </a:lnTo>
                <a:lnTo>
                  <a:pt x="75912" y="591482"/>
                </a:lnTo>
                <a:lnTo>
                  <a:pt x="49741" y="552735"/>
                </a:lnTo>
                <a:lnTo>
                  <a:pt x="28630" y="510663"/>
                </a:lnTo>
                <a:lnTo>
                  <a:pt x="13014" y="465702"/>
                </a:lnTo>
                <a:lnTo>
                  <a:pt x="3325" y="418285"/>
                </a:lnTo>
                <a:lnTo>
                  <a:pt x="0" y="368847"/>
                </a:lnTo>
                <a:lnTo>
                  <a:pt x="0" y="364334"/>
                </a:lnTo>
                <a:lnTo>
                  <a:pt x="3325" y="314895"/>
                </a:lnTo>
                <a:lnTo>
                  <a:pt x="13014" y="267479"/>
                </a:lnTo>
                <a:lnTo>
                  <a:pt x="28630" y="222517"/>
                </a:lnTo>
                <a:lnTo>
                  <a:pt x="49741" y="180446"/>
                </a:lnTo>
                <a:lnTo>
                  <a:pt x="75912" y="141699"/>
                </a:lnTo>
                <a:lnTo>
                  <a:pt x="106710" y="106710"/>
                </a:lnTo>
                <a:lnTo>
                  <a:pt x="141699" y="75912"/>
                </a:lnTo>
                <a:lnTo>
                  <a:pt x="180446" y="49741"/>
                </a:lnTo>
                <a:lnTo>
                  <a:pt x="222517" y="28630"/>
                </a:lnTo>
                <a:lnTo>
                  <a:pt x="267479" y="13014"/>
                </a:lnTo>
                <a:lnTo>
                  <a:pt x="314895" y="3325"/>
                </a:lnTo>
                <a:lnTo>
                  <a:pt x="364334" y="0"/>
                </a:lnTo>
                <a:lnTo>
                  <a:pt x="1012974" y="0"/>
                </a:lnTo>
                <a:lnTo>
                  <a:pt x="1062412" y="3325"/>
                </a:lnTo>
                <a:lnTo>
                  <a:pt x="1109829" y="13014"/>
                </a:lnTo>
                <a:lnTo>
                  <a:pt x="1154790" y="28630"/>
                </a:lnTo>
                <a:lnTo>
                  <a:pt x="1196862" y="49741"/>
                </a:lnTo>
                <a:lnTo>
                  <a:pt x="1235609" y="75912"/>
                </a:lnTo>
                <a:lnTo>
                  <a:pt x="1270598" y="106710"/>
                </a:lnTo>
                <a:lnTo>
                  <a:pt x="1301395" y="141699"/>
                </a:lnTo>
                <a:lnTo>
                  <a:pt x="1327567" y="180446"/>
                </a:lnTo>
                <a:lnTo>
                  <a:pt x="1348678" y="222517"/>
                </a:lnTo>
                <a:lnTo>
                  <a:pt x="1364294" y="267479"/>
                </a:lnTo>
                <a:lnTo>
                  <a:pt x="1373982" y="314895"/>
                </a:lnTo>
                <a:lnTo>
                  <a:pt x="1377308" y="364334"/>
                </a:lnTo>
                <a:lnTo>
                  <a:pt x="1377308" y="368847"/>
                </a:lnTo>
                <a:lnTo>
                  <a:pt x="1373982" y="418285"/>
                </a:lnTo>
                <a:lnTo>
                  <a:pt x="1364294" y="465702"/>
                </a:lnTo>
                <a:lnTo>
                  <a:pt x="1348678" y="510663"/>
                </a:lnTo>
                <a:lnTo>
                  <a:pt x="1327567" y="552735"/>
                </a:lnTo>
                <a:lnTo>
                  <a:pt x="1301395" y="591482"/>
                </a:lnTo>
                <a:lnTo>
                  <a:pt x="1270598" y="626471"/>
                </a:lnTo>
                <a:lnTo>
                  <a:pt x="1235609" y="657269"/>
                </a:lnTo>
                <a:lnTo>
                  <a:pt x="1196862" y="683440"/>
                </a:lnTo>
                <a:lnTo>
                  <a:pt x="1154790" y="704551"/>
                </a:lnTo>
                <a:lnTo>
                  <a:pt x="1109829" y="720167"/>
                </a:lnTo>
                <a:lnTo>
                  <a:pt x="1062412" y="729855"/>
                </a:lnTo>
                <a:lnTo>
                  <a:pt x="1012974" y="733181"/>
                </a:lnTo>
                <a:close/>
              </a:path>
            </a:pathLst>
          </a:custGeom>
          <a:noFill/>
          <a:ln cap="flat" cmpd="sng" w="148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57" name="Google Shape;757;p30"/>
          <p:cNvSpPr txBox="1"/>
          <p:nvPr/>
        </p:nvSpPr>
        <p:spPr>
          <a:xfrm>
            <a:off x="7622472" y="2207409"/>
            <a:ext cx="411300" cy="221700"/>
          </a:xfrm>
          <a:prstGeom prst="rect">
            <a:avLst/>
          </a:prstGeom>
          <a:noFill/>
          <a:ln>
            <a:noFill/>
          </a:ln>
        </p:spPr>
        <p:txBody>
          <a:bodyPr anchorCtr="0" anchor="t" bIns="0" lIns="0" spcFirstLastPara="1" rIns="0" wrap="square" tIns="6050">
            <a:spAutoFit/>
          </a:bodyPr>
          <a:lstStyle/>
          <a:p>
            <a:pPr indent="0" lvl="0" marL="0" rtl="0" algn="ctr">
              <a:lnSpc>
                <a:spcPct val="100000"/>
              </a:lnSpc>
              <a:spcBef>
                <a:spcPts val="0"/>
              </a:spcBef>
              <a:spcAft>
                <a:spcPts val="0"/>
              </a:spcAft>
              <a:buNone/>
            </a:pPr>
            <a:r>
              <a:rPr b="1" lang="en" sz="700">
                <a:solidFill>
                  <a:srgbClr val="57585B"/>
                </a:solidFill>
                <a:latin typeface="Open Sans"/>
                <a:ea typeface="Open Sans"/>
                <a:cs typeface="Open Sans"/>
                <a:sym typeface="Open Sans"/>
              </a:rPr>
              <a:t>UTXO</a:t>
            </a:r>
            <a:endParaRPr sz="700">
              <a:latin typeface="Open Sans"/>
              <a:ea typeface="Open Sans"/>
              <a:cs typeface="Open Sans"/>
              <a:sym typeface="Open Sans"/>
            </a:endParaRPr>
          </a:p>
          <a:p>
            <a:pPr indent="0" lvl="0" marL="0" rtl="0" algn="ctr">
              <a:lnSpc>
                <a:spcPct val="100000"/>
              </a:lnSpc>
              <a:spcBef>
                <a:spcPts val="0"/>
              </a:spcBef>
              <a:spcAft>
                <a:spcPts val="0"/>
              </a:spcAft>
              <a:buNone/>
            </a:pPr>
            <a:r>
              <a:rPr lang="en" sz="700">
                <a:solidFill>
                  <a:srgbClr val="57585B"/>
                </a:solidFill>
                <a:latin typeface="Open Sans"/>
                <a:ea typeface="Open Sans"/>
                <a:cs typeface="Open Sans"/>
                <a:sym typeface="Open Sans"/>
              </a:rPr>
              <a:t>Val: 4 BTC</a:t>
            </a:r>
            <a:endParaRPr sz="700">
              <a:latin typeface="Open Sans"/>
              <a:ea typeface="Open Sans"/>
              <a:cs typeface="Open Sans"/>
              <a:sym typeface="Open Sans"/>
            </a:endParaRPr>
          </a:p>
        </p:txBody>
      </p:sp>
      <p:sp>
        <p:nvSpPr>
          <p:cNvPr id="758" name="Google Shape;758;p30"/>
          <p:cNvSpPr/>
          <p:nvPr/>
        </p:nvSpPr>
        <p:spPr>
          <a:xfrm>
            <a:off x="7514853" y="2160357"/>
            <a:ext cx="626678" cy="333708"/>
          </a:xfrm>
          <a:custGeom>
            <a:rect b="b" l="l" r="r" t="t"/>
            <a:pathLst>
              <a:path extrusionOk="0" h="733425" w="1377315">
                <a:moveTo>
                  <a:pt x="1012974" y="733181"/>
                </a:moveTo>
                <a:lnTo>
                  <a:pt x="364334" y="733181"/>
                </a:lnTo>
                <a:lnTo>
                  <a:pt x="314895" y="729855"/>
                </a:lnTo>
                <a:lnTo>
                  <a:pt x="267479" y="720167"/>
                </a:lnTo>
                <a:lnTo>
                  <a:pt x="222517" y="704551"/>
                </a:lnTo>
                <a:lnTo>
                  <a:pt x="180446" y="683440"/>
                </a:lnTo>
                <a:lnTo>
                  <a:pt x="141699" y="657269"/>
                </a:lnTo>
                <a:lnTo>
                  <a:pt x="106710" y="626471"/>
                </a:lnTo>
                <a:lnTo>
                  <a:pt x="75912" y="591482"/>
                </a:lnTo>
                <a:lnTo>
                  <a:pt x="49741" y="552735"/>
                </a:lnTo>
                <a:lnTo>
                  <a:pt x="28630" y="510663"/>
                </a:lnTo>
                <a:lnTo>
                  <a:pt x="13014" y="465702"/>
                </a:lnTo>
                <a:lnTo>
                  <a:pt x="3325" y="418285"/>
                </a:lnTo>
                <a:lnTo>
                  <a:pt x="0" y="368847"/>
                </a:lnTo>
                <a:lnTo>
                  <a:pt x="0" y="364334"/>
                </a:lnTo>
                <a:lnTo>
                  <a:pt x="3325" y="314895"/>
                </a:lnTo>
                <a:lnTo>
                  <a:pt x="13014" y="267479"/>
                </a:lnTo>
                <a:lnTo>
                  <a:pt x="28630" y="222517"/>
                </a:lnTo>
                <a:lnTo>
                  <a:pt x="49741" y="180446"/>
                </a:lnTo>
                <a:lnTo>
                  <a:pt x="75912" y="141699"/>
                </a:lnTo>
                <a:lnTo>
                  <a:pt x="106710" y="106710"/>
                </a:lnTo>
                <a:lnTo>
                  <a:pt x="141699" y="75912"/>
                </a:lnTo>
                <a:lnTo>
                  <a:pt x="180446" y="49741"/>
                </a:lnTo>
                <a:lnTo>
                  <a:pt x="222517" y="28630"/>
                </a:lnTo>
                <a:lnTo>
                  <a:pt x="267479" y="13014"/>
                </a:lnTo>
                <a:lnTo>
                  <a:pt x="314895" y="3325"/>
                </a:lnTo>
                <a:lnTo>
                  <a:pt x="364334" y="0"/>
                </a:lnTo>
                <a:lnTo>
                  <a:pt x="1012974" y="0"/>
                </a:lnTo>
                <a:lnTo>
                  <a:pt x="1062412" y="3325"/>
                </a:lnTo>
                <a:lnTo>
                  <a:pt x="1109829" y="13014"/>
                </a:lnTo>
                <a:lnTo>
                  <a:pt x="1154790" y="28630"/>
                </a:lnTo>
                <a:lnTo>
                  <a:pt x="1196862" y="49741"/>
                </a:lnTo>
                <a:lnTo>
                  <a:pt x="1235609" y="75912"/>
                </a:lnTo>
                <a:lnTo>
                  <a:pt x="1270598" y="106710"/>
                </a:lnTo>
                <a:lnTo>
                  <a:pt x="1301395" y="141699"/>
                </a:lnTo>
                <a:lnTo>
                  <a:pt x="1327567" y="180446"/>
                </a:lnTo>
                <a:lnTo>
                  <a:pt x="1348678" y="222517"/>
                </a:lnTo>
                <a:lnTo>
                  <a:pt x="1364294" y="267479"/>
                </a:lnTo>
                <a:lnTo>
                  <a:pt x="1373982" y="314895"/>
                </a:lnTo>
                <a:lnTo>
                  <a:pt x="1377308" y="364334"/>
                </a:lnTo>
                <a:lnTo>
                  <a:pt x="1377308" y="368847"/>
                </a:lnTo>
                <a:lnTo>
                  <a:pt x="1373982" y="418285"/>
                </a:lnTo>
                <a:lnTo>
                  <a:pt x="1364294" y="465702"/>
                </a:lnTo>
                <a:lnTo>
                  <a:pt x="1348678" y="510663"/>
                </a:lnTo>
                <a:lnTo>
                  <a:pt x="1327567" y="552735"/>
                </a:lnTo>
                <a:lnTo>
                  <a:pt x="1301395" y="591482"/>
                </a:lnTo>
                <a:lnTo>
                  <a:pt x="1270598" y="626471"/>
                </a:lnTo>
                <a:lnTo>
                  <a:pt x="1235609" y="657269"/>
                </a:lnTo>
                <a:lnTo>
                  <a:pt x="1196862" y="683440"/>
                </a:lnTo>
                <a:lnTo>
                  <a:pt x="1154790" y="704551"/>
                </a:lnTo>
                <a:lnTo>
                  <a:pt x="1109829" y="720167"/>
                </a:lnTo>
                <a:lnTo>
                  <a:pt x="1062412" y="729855"/>
                </a:lnTo>
                <a:lnTo>
                  <a:pt x="1012974" y="733181"/>
                </a:lnTo>
                <a:close/>
              </a:path>
            </a:pathLst>
          </a:custGeom>
          <a:noFill/>
          <a:ln cap="flat" cmpd="sng" w="148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759" name="Google Shape;759;p30"/>
          <p:cNvPicPr preferRelativeResize="0"/>
          <p:nvPr/>
        </p:nvPicPr>
        <p:blipFill rotWithShape="1">
          <a:blip r:embed="rId22">
            <a:alphaModFix/>
          </a:blip>
          <a:srcRect b="0" l="0" r="0" t="0"/>
          <a:stretch/>
        </p:blipFill>
        <p:spPr>
          <a:xfrm>
            <a:off x="8564375" y="4846703"/>
            <a:ext cx="65270" cy="65279"/>
          </a:xfrm>
          <a:prstGeom prst="rect">
            <a:avLst/>
          </a:prstGeom>
          <a:noFill/>
          <a:ln>
            <a:noFill/>
          </a:ln>
        </p:spPr>
      </p:pic>
      <p:grpSp>
        <p:nvGrpSpPr>
          <p:cNvPr id="760" name="Google Shape;760;p30"/>
          <p:cNvGrpSpPr/>
          <p:nvPr/>
        </p:nvGrpSpPr>
        <p:grpSpPr>
          <a:xfrm>
            <a:off x="529199" y="3718984"/>
            <a:ext cx="3922037" cy="501926"/>
            <a:chOff x="1163587" y="8177186"/>
            <a:chExt cx="8623651" cy="1103620"/>
          </a:xfrm>
        </p:grpSpPr>
        <p:pic>
          <p:nvPicPr>
            <p:cNvPr id="761" name="Google Shape;761;p30"/>
            <p:cNvPicPr preferRelativeResize="0"/>
            <p:nvPr/>
          </p:nvPicPr>
          <p:blipFill rotWithShape="1">
            <a:blip r:embed="rId23">
              <a:alphaModFix/>
            </a:blip>
            <a:srcRect b="0" l="0" r="0" t="0"/>
            <a:stretch/>
          </p:blipFill>
          <p:spPr>
            <a:xfrm>
              <a:off x="1163587" y="8177186"/>
              <a:ext cx="8623651" cy="1103620"/>
            </a:xfrm>
            <a:prstGeom prst="rect">
              <a:avLst/>
            </a:prstGeom>
            <a:noFill/>
            <a:ln>
              <a:noFill/>
            </a:ln>
          </p:spPr>
        </p:pic>
        <p:sp>
          <p:nvSpPr>
            <p:cNvPr id="762" name="Google Shape;762;p30"/>
            <p:cNvSpPr/>
            <p:nvPr/>
          </p:nvSpPr>
          <p:spPr>
            <a:xfrm>
              <a:off x="9120365" y="8351882"/>
              <a:ext cx="471804" cy="513079"/>
            </a:xfrm>
            <a:custGeom>
              <a:rect b="b" l="l" r="r" t="t"/>
              <a:pathLst>
                <a:path extrusionOk="0" h="513079" w="471804">
                  <a:moveTo>
                    <a:pt x="61264" y="210045"/>
                  </a:moveTo>
                  <a:lnTo>
                    <a:pt x="54330" y="203111"/>
                  </a:lnTo>
                  <a:lnTo>
                    <a:pt x="15468" y="203111"/>
                  </a:lnTo>
                  <a:lnTo>
                    <a:pt x="6908" y="203111"/>
                  </a:lnTo>
                  <a:lnTo>
                    <a:pt x="0" y="210045"/>
                  </a:lnTo>
                  <a:lnTo>
                    <a:pt x="0" y="227152"/>
                  </a:lnTo>
                  <a:lnTo>
                    <a:pt x="6934" y="234073"/>
                  </a:lnTo>
                  <a:lnTo>
                    <a:pt x="54330" y="234073"/>
                  </a:lnTo>
                  <a:lnTo>
                    <a:pt x="61264" y="227152"/>
                  </a:lnTo>
                  <a:lnTo>
                    <a:pt x="61264" y="210045"/>
                  </a:lnTo>
                  <a:close/>
                </a:path>
                <a:path extrusionOk="0" h="513079" w="471804">
                  <a:moveTo>
                    <a:pt x="130695" y="91478"/>
                  </a:moveTo>
                  <a:lnTo>
                    <a:pt x="103212" y="64020"/>
                  </a:lnTo>
                  <a:lnTo>
                    <a:pt x="97167" y="57975"/>
                  </a:lnTo>
                  <a:lnTo>
                    <a:pt x="87350" y="57975"/>
                  </a:lnTo>
                  <a:lnTo>
                    <a:pt x="75247" y="70065"/>
                  </a:lnTo>
                  <a:lnTo>
                    <a:pt x="75247" y="79857"/>
                  </a:lnTo>
                  <a:lnTo>
                    <a:pt x="105752" y="110350"/>
                  </a:lnTo>
                  <a:lnTo>
                    <a:pt x="109715" y="111874"/>
                  </a:lnTo>
                  <a:lnTo>
                    <a:pt x="117665" y="111874"/>
                  </a:lnTo>
                  <a:lnTo>
                    <a:pt x="121615" y="110350"/>
                  </a:lnTo>
                  <a:lnTo>
                    <a:pt x="130695" y="101295"/>
                  </a:lnTo>
                  <a:lnTo>
                    <a:pt x="130695" y="91478"/>
                  </a:lnTo>
                  <a:close/>
                </a:path>
                <a:path extrusionOk="0" h="513079" w="471804">
                  <a:moveTo>
                    <a:pt x="251371" y="6934"/>
                  </a:moveTo>
                  <a:lnTo>
                    <a:pt x="244436" y="0"/>
                  </a:lnTo>
                  <a:lnTo>
                    <a:pt x="227355" y="0"/>
                  </a:lnTo>
                  <a:lnTo>
                    <a:pt x="220421" y="6934"/>
                  </a:lnTo>
                  <a:lnTo>
                    <a:pt x="220421" y="54330"/>
                  </a:lnTo>
                  <a:lnTo>
                    <a:pt x="227355" y="61264"/>
                  </a:lnTo>
                  <a:lnTo>
                    <a:pt x="235902" y="61264"/>
                  </a:lnTo>
                  <a:lnTo>
                    <a:pt x="244436" y="61264"/>
                  </a:lnTo>
                  <a:lnTo>
                    <a:pt x="251371" y="54330"/>
                  </a:lnTo>
                  <a:lnTo>
                    <a:pt x="251371" y="6934"/>
                  </a:lnTo>
                  <a:close/>
                </a:path>
                <a:path extrusionOk="0" h="513079" w="471804">
                  <a:moveTo>
                    <a:pt x="293598" y="488543"/>
                  </a:moveTo>
                  <a:lnTo>
                    <a:pt x="286677" y="481609"/>
                  </a:lnTo>
                  <a:lnTo>
                    <a:pt x="193675" y="481609"/>
                  </a:lnTo>
                  <a:lnTo>
                    <a:pt x="185127" y="481609"/>
                  </a:lnTo>
                  <a:lnTo>
                    <a:pt x="178193" y="488543"/>
                  </a:lnTo>
                  <a:lnTo>
                    <a:pt x="178193" y="505637"/>
                  </a:lnTo>
                  <a:lnTo>
                    <a:pt x="185127" y="512572"/>
                  </a:lnTo>
                  <a:lnTo>
                    <a:pt x="286677" y="512572"/>
                  </a:lnTo>
                  <a:lnTo>
                    <a:pt x="293598" y="505637"/>
                  </a:lnTo>
                  <a:lnTo>
                    <a:pt x="293598" y="488543"/>
                  </a:lnTo>
                  <a:close/>
                </a:path>
                <a:path extrusionOk="0" h="513079" w="471804">
                  <a:moveTo>
                    <a:pt x="392518" y="250215"/>
                  </a:moveTo>
                  <a:lnTo>
                    <a:pt x="389509" y="219405"/>
                  </a:lnTo>
                  <a:lnTo>
                    <a:pt x="380644" y="190182"/>
                  </a:lnTo>
                  <a:lnTo>
                    <a:pt x="366217" y="163271"/>
                  </a:lnTo>
                  <a:lnTo>
                    <a:pt x="361581" y="157645"/>
                  </a:lnTo>
                  <a:lnTo>
                    <a:pt x="361581" y="250228"/>
                  </a:lnTo>
                  <a:lnTo>
                    <a:pt x="359321" y="274015"/>
                  </a:lnTo>
                  <a:lnTo>
                    <a:pt x="352666" y="296672"/>
                  </a:lnTo>
                  <a:lnTo>
                    <a:pt x="341858" y="317639"/>
                  </a:lnTo>
                  <a:lnTo>
                    <a:pt x="327075" y="336384"/>
                  </a:lnTo>
                  <a:lnTo>
                    <a:pt x="314134" y="352577"/>
                  </a:lnTo>
                  <a:lnTo>
                    <a:pt x="304673" y="370293"/>
                  </a:lnTo>
                  <a:lnTo>
                    <a:pt x="298843" y="389089"/>
                  </a:lnTo>
                  <a:lnTo>
                    <a:pt x="296862" y="408546"/>
                  </a:lnTo>
                  <a:lnTo>
                    <a:pt x="296862" y="422694"/>
                  </a:lnTo>
                  <a:lnTo>
                    <a:pt x="296087" y="423468"/>
                  </a:lnTo>
                  <a:lnTo>
                    <a:pt x="175704" y="423468"/>
                  </a:lnTo>
                  <a:lnTo>
                    <a:pt x="174929" y="422694"/>
                  </a:lnTo>
                  <a:lnTo>
                    <a:pt x="174929" y="408546"/>
                  </a:lnTo>
                  <a:lnTo>
                    <a:pt x="172948" y="389089"/>
                  </a:lnTo>
                  <a:lnTo>
                    <a:pt x="167132" y="370293"/>
                  </a:lnTo>
                  <a:lnTo>
                    <a:pt x="157657" y="352577"/>
                  </a:lnTo>
                  <a:lnTo>
                    <a:pt x="144741" y="336384"/>
                  </a:lnTo>
                  <a:lnTo>
                    <a:pt x="129959" y="317639"/>
                  </a:lnTo>
                  <a:lnTo>
                    <a:pt x="119138" y="296672"/>
                  </a:lnTo>
                  <a:lnTo>
                    <a:pt x="112509" y="274015"/>
                  </a:lnTo>
                  <a:lnTo>
                    <a:pt x="110261" y="250215"/>
                  </a:lnTo>
                  <a:lnTo>
                    <a:pt x="112687" y="225475"/>
                  </a:lnTo>
                  <a:lnTo>
                    <a:pt x="131368" y="180441"/>
                  </a:lnTo>
                  <a:lnTo>
                    <a:pt x="166306" y="145516"/>
                  </a:lnTo>
                  <a:lnTo>
                    <a:pt x="211099" y="126949"/>
                  </a:lnTo>
                  <a:lnTo>
                    <a:pt x="235686" y="124548"/>
                  </a:lnTo>
                  <a:lnTo>
                    <a:pt x="236105" y="124548"/>
                  </a:lnTo>
                  <a:lnTo>
                    <a:pt x="284035" y="134023"/>
                  </a:lnTo>
                  <a:lnTo>
                    <a:pt x="324662" y="161226"/>
                  </a:lnTo>
                  <a:lnTo>
                    <a:pt x="352056" y="202031"/>
                  </a:lnTo>
                  <a:lnTo>
                    <a:pt x="361581" y="250228"/>
                  </a:lnTo>
                  <a:lnTo>
                    <a:pt x="361581" y="157645"/>
                  </a:lnTo>
                  <a:lnTo>
                    <a:pt x="346506" y="139331"/>
                  </a:lnTo>
                  <a:lnTo>
                    <a:pt x="328498" y="124548"/>
                  </a:lnTo>
                  <a:lnTo>
                    <a:pt x="322656" y="119748"/>
                  </a:lnTo>
                  <a:lnTo>
                    <a:pt x="295846" y="105410"/>
                  </a:lnTo>
                  <a:lnTo>
                    <a:pt x="266776" y="96596"/>
                  </a:lnTo>
                  <a:lnTo>
                    <a:pt x="236118" y="93599"/>
                  </a:lnTo>
                  <a:lnTo>
                    <a:pt x="235597" y="93599"/>
                  </a:lnTo>
                  <a:lnTo>
                    <a:pt x="175920" y="105410"/>
                  </a:lnTo>
                  <a:lnTo>
                    <a:pt x="125260" y="139331"/>
                  </a:lnTo>
                  <a:lnTo>
                    <a:pt x="91135" y="190182"/>
                  </a:lnTo>
                  <a:lnTo>
                    <a:pt x="79248" y="250228"/>
                  </a:lnTo>
                  <a:lnTo>
                    <a:pt x="82080" y="279946"/>
                  </a:lnTo>
                  <a:lnTo>
                    <a:pt x="90385" y="308216"/>
                  </a:lnTo>
                  <a:lnTo>
                    <a:pt x="103911" y="334391"/>
                  </a:lnTo>
                  <a:lnTo>
                    <a:pt x="122377" y="357797"/>
                  </a:lnTo>
                  <a:lnTo>
                    <a:pt x="131622" y="369328"/>
                  </a:lnTo>
                  <a:lnTo>
                    <a:pt x="138391" y="381838"/>
                  </a:lnTo>
                  <a:lnTo>
                    <a:pt x="142544" y="395020"/>
                  </a:lnTo>
                  <a:lnTo>
                    <a:pt x="143954" y="408546"/>
                  </a:lnTo>
                  <a:lnTo>
                    <a:pt x="143967" y="421767"/>
                  </a:lnTo>
                  <a:lnTo>
                    <a:pt x="146532" y="434479"/>
                  </a:lnTo>
                  <a:lnTo>
                    <a:pt x="153543" y="444868"/>
                  </a:lnTo>
                  <a:lnTo>
                    <a:pt x="163931" y="451878"/>
                  </a:lnTo>
                  <a:lnTo>
                    <a:pt x="176644" y="454444"/>
                  </a:lnTo>
                  <a:lnTo>
                    <a:pt x="295135" y="454444"/>
                  </a:lnTo>
                  <a:lnTo>
                    <a:pt x="307835" y="451878"/>
                  </a:lnTo>
                  <a:lnTo>
                    <a:pt x="318223" y="444868"/>
                  </a:lnTo>
                  <a:lnTo>
                    <a:pt x="325247" y="434479"/>
                  </a:lnTo>
                  <a:lnTo>
                    <a:pt x="327469" y="423468"/>
                  </a:lnTo>
                  <a:lnTo>
                    <a:pt x="327825" y="421767"/>
                  </a:lnTo>
                  <a:lnTo>
                    <a:pt x="327825" y="408546"/>
                  </a:lnTo>
                  <a:lnTo>
                    <a:pt x="329234" y="395008"/>
                  </a:lnTo>
                  <a:lnTo>
                    <a:pt x="333400" y="381825"/>
                  </a:lnTo>
                  <a:lnTo>
                    <a:pt x="340182" y="369316"/>
                  </a:lnTo>
                  <a:lnTo>
                    <a:pt x="349440" y="357784"/>
                  </a:lnTo>
                  <a:lnTo>
                    <a:pt x="367880" y="334365"/>
                  </a:lnTo>
                  <a:lnTo>
                    <a:pt x="381393" y="308203"/>
                  </a:lnTo>
                  <a:lnTo>
                    <a:pt x="389699" y="279933"/>
                  </a:lnTo>
                  <a:lnTo>
                    <a:pt x="392518" y="250215"/>
                  </a:lnTo>
                  <a:close/>
                </a:path>
                <a:path extrusionOk="0" h="513079" w="471804">
                  <a:moveTo>
                    <a:pt x="396532" y="70065"/>
                  </a:moveTo>
                  <a:lnTo>
                    <a:pt x="384441" y="57962"/>
                  </a:lnTo>
                  <a:lnTo>
                    <a:pt x="374637" y="57962"/>
                  </a:lnTo>
                  <a:lnTo>
                    <a:pt x="341071" y="91503"/>
                  </a:lnTo>
                  <a:lnTo>
                    <a:pt x="341071" y="101307"/>
                  </a:lnTo>
                  <a:lnTo>
                    <a:pt x="350151" y="110375"/>
                  </a:lnTo>
                  <a:lnTo>
                    <a:pt x="354114" y="111887"/>
                  </a:lnTo>
                  <a:lnTo>
                    <a:pt x="362064" y="111887"/>
                  </a:lnTo>
                  <a:lnTo>
                    <a:pt x="366014" y="110375"/>
                  </a:lnTo>
                  <a:lnTo>
                    <a:pt x="369049" y="107340"/>
                  </a:lnTo>
                  <a:lnTo>
                    <a:pt x="396532" y="79857"/>
                  </a:lnTo>
                  <a:lnTo>
                    <a:pt x="396532" y="70065"/>
                  </a:lnTo>
                  <a:close/>
                </a:path>
                <a:path extrusionOk="0" h="513079" w="471804">
                  <a:moveTo>
                    <a:pt x="471792" y="210045"/>
                  </a:moveTo>
                  <a:lnTo>
                    <a:pt x="464870" y="203111"/>
                  </a:lnTo>
                  <a:lnTo>
                    <a:pt x="426034" y="203111"/>
                  </a:lnTo>
                  <a:lnTo>
                    <a:pt x="417487" y="203111"/>
                  </a:lnTo>
                  <a:lnTo>
                    <a:pt x="410527" y="210045"/>
                  </a:lnTo>
                  <a:lnTo>
                    <a:pt x="410527" y="227152"/>
                  </a:lnTo>
                  <a:lnTo>
                    <a:pt x="417461" y="234073"/>
                  </a:lnTo>
                  <a:lnTo>
                    <a:pt x="464870" y="234073"/>
                  </a:lnTo>
                  <a:lnTo>
                    <a:pt x="471792" y="227152"/>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63" name="Google Shape;763;p30"/>
          <p:cNvSpPr txBox="1"/>
          <p:nvPr/>
        </p:nvSpPr>
        <p:spPr>
          <a:xfrm>
            <a:off x="508002" y="3534355"/>
            <a:ext cx="2002200" cy="581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9.2 The UTXO Model</a:t>
            </a:r>
            <a:endParaRPr sz="1600">
              <a:latin typeface="Open Sans"/>
              <a:ea typeface="Open Sans"/>
              <a:cs typeface="Open Sans"/>
              <a:sym typeface="Open Sans"/>
            </a:endParaRPr>
          </a:p>
          <a:p>
            <a:pPr indent="0" lvl="0" marL="177800" rtl="0" algn="l">
              <a:lnSpc>
                <a:spcPct val="100000"/>
              </a:lnSpc>
              <a:spcBef>
                <a:spcPts val="1600"/>
              </a:spcBef>
              <a:spcAft>
                <a:spcPts val="0"/>
              </a:spcAft>
              <a:buNone/>
            </a:pPr>
            <a:r>
              <a:rPr b="1" lang="en" sz="800">
                <a:solidFill>
                  <a:srgbClr val="FFFFFF"/>
                </a:solidFill>
                <a:latin typeface="Open Sans"/>
                <a:ea typeface="Open Sans"/>
                <a:cs typeface="Open Sans"/>
                <a:sym typeface="Open Sans"/>
              </a:rPr>
              <a:t>UTXO - Unspent Transaction Output</a:t>
            </a:r>
            <a:endParaRPr sz="800">
              <a:latin typeface="Open Sans"/>
              <a:ea typeface="Open Sans"/>
              <a:cs typeface="Open Sans"/>
              <a:sym typeface="Open Sans"/>
            </a:endParaRPr>
          </a:p>
        </p:txBody>
      </p:sp>
      <p:sp>
        <p:nvSpPr>
          <p:cNvPr id="764" name="Google Shape;764;p30"/>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75</a:t>
            </a:r>
            <a:endParaRPr/>
          </a:p>
        </p:txBody>
      </p:sp>
      <p:pic>
        <p:nvPicPr>
          <p:cNvPr id="765" name="Google Shape;765;p30" title="Bitkwa-Logo-New.png"/>
          <p:cNvPicPr preferRelativeResize="0"/>
          <p:nvPr/>
        </p:nvPicPr>
        <p:blipFill>
          <a:blip r:embed="rId24">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31"/>
          <p:cNvPicPr preferRelativeResize="0"/>
          <p:nvPr/>
        </p:nvPicPr>
        <p:blipFill rotWithShape="1">
          <a:blip r:embed="rId3">
            <a:alphaModFix/>
          </a:blip>
          <a:srcRect b="0" l="0" r="0" t="0"/>
          <a:stretch/>
        </p:blipFill>
        <p:spPr>
          <a:xfrm>
            <a:off x="260604" y="25744"/>
            <a:ext cx="6495212" cy="796612"/>
          </a:xfrm>
          <a:prstGeom prst="rect">
            <a:avLst/>
          </a:prstGeom>
          <a:noFill/>
          <a:ln>
            <a:noFill/>
          </a:ln>
        </p:spPr>
      </p:pic>
      <p:sp>
        <p:nvSpPr>
          <p:cNvPr id="771" name="Google Shape;771;p31"/>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772" name="Google Shape;772;p31"/>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grpSp>
        <p:nvGrpSpPr>
          <p:cNvPr id="773" name="Google Shape;773;p31"/>
          <p:cNvGrpSpPr/>
          <p:nvPr/>
        </p:nvGrpSpPr>
        <p:grpSpPr>
          <a:xfrm>
            <a:off x="529199" y="1031864"/>
            <a:ext cx="3922037" cy="863846"/>
            <a:chOff x="1163587" y="2268831"/>
            <a:chExt cx="8623651" cy="1899397"/>
          </a:xfrm>
        </p:grpSpPr>
        <p:pic>
          <p:nvPicPr>
            <p:cNvPr id="774" name="Google Shape;774;p31"/>
            <p:cNvPicPr preferRelativeResize="0"/>
            <p:nvPr/>
          </p:nvPicPr>
          <p:blipFill rotWithShape="1">
            <a:blip r:embed="rId5">
              <a:alphaModFix/>
            </a:blip>
            <a:srcRect b="0" l="0" r="0" t="0"/>
            <a:stretch/>
          </p:blipFill>
          <p:spPr>
            <a:xfrm>
              <a:off x="1163587" y="2268831"/>
              <a:ext cx="8623651" cy="1899397"/>
            </a:xfrm>
            <a:prstGeom prst="rect">
              <a:avLst/>
            </a:prstGeom>
            <a:noFill/>
            <a:ln>
              <a:noFill/>
            </a:ln>
          </p:spPr>
        </p:pic>
        <p:sp>
          <p:nvSpPr>
            <p:cNvPr id="775" name="Google Shape;775;p31"/>
            <p:cNvSpPr/>
            <p:nvPr/>
          </p:nvSpPr>
          <p:spPr>
            <a:xfrm>
              <a:off x="9120365" y="2443524"/>
              <a:ext cx="471804" cy="513080"/>
            </a:xfrm>
            <a:custGeom>
              <a:rect b="b" l="l" r="r" t="t"/>
              <a:pathLst>
                <a:path extrusionOk="0" h="513080" w="471804">
                  <a:moveTo>
                    <a:pt x="61264" y="210045"/>
                  </a:moveTo>
                  <a:lnTo>
                    <a:pt x="54330" y="203111"/>
                  </a:lnTo>
                  <a:lnTo>
                    <a:pt x="15468" y="203111"/>
                  </a:lnTo>
                  <a:lnTo>
                    <a:pt x="6908" y="203111"/>
                  </a:lnTo>
                  <a:lnTo>
                    <a:pt x="0" y="210045"/>
                  </a:lnTo>
                  <a:lnTo>
                    <a:pt x="0" y="227139"/>
                  </a:lnTo>
                  <a:lnTo>
                    <a:pt x="6934" y="234073"/>
                  </a:lnTo>
                  <a:lnTo>
                    <a:pt x="54330" y="234073"/>
                  </a:lnTo>
                  <a:lnTo>
                    <a:pt x="61264" y="227139"/>
                  </a:lnTo>
                  <a:lnTo>
                    <a:pt x="61264" y="210045"/>
                  </a:lnTo>
                  <a:close/>
                </a:path>
                <a:path extrusionOk="0" h="513080" w="471804">
                  <a:moveTo>
                    <a:pt x="130695" y="91478"/>
                  </a:moveTo>
                  <a:lnTo>
                    <a:pt x="103212" y="64008"/>
                  </a:lnTo>
                  <a:lnTo>
                    <a:pt x="97167" y="57975"/>
                  </a:lnTo>
                  <a:lnTo>
                    <a:pt x="87350" y="57975"/>
                  </a:lnTo>
                  <a:lnTo>
                    <a:pt x="75247" y="70053"/>
                  </a:lnTo>
                  <a:lnTo>
                    <a:pt x="75247" y="79857"/>
                  </a:lnTo>
                  <a:lnTo>
                    <a:pt x="105752" y="110350"/>
                  </a:lnTo>
                  <a:lnTo>
                    <a:pt x="109715" y="111861"/>
                  </a:lnTo>
                  <a:lnTo>
                    <a:pt x="117665" y="111861"/>
                  </a:lnTo>
                  <a:lnTo>
                    <a:pt x="121615" y="110350"/>
                  </a:lnTo>
                  <a:lnTo>
                    <a:pt x="130695" y="101295"/>
                  </a:lnTo>
                  <a:lnTo>
                    <a:pt x="130695" y="91478"/>
                  </a:lnTo>
                  <a:close/>
                </a:path>
                <a:path extrusionOk="0" h="513080" w="471804">
                  <a:moveTo>
                    <a:pt x="251371" y="6921"/>
                  </a:moveTo>
                  <a:lnTo>
                    <a:pt x="244436" y="0"/>
                  </a:lnTo>
                  <a:lnTo>
                    <a:pt x="227355" y="0"/>
                  </a:lnTo>
                  <a:lnTo>
                    <a:pt x="220421" y="6921"/>
                  </a:lnTo>
                  <a:lnTo>
                    <a:pt x="220421" y="54330"/>
                  </a:lnTo>
                  <a:lnTo>
                    <a:pt x="227355" y="61264"/>
                  </a:lnTo>
                  <a:lnTo>
                    <a:pt x="235902" y="61264"/>
                  </a:lnTo>
                  <a:lnTo>
                    <a:pt x="244436" y="61264"/>
                  </a:lnTo>
                  <a:lnTo>
                    <a:pt x="251371" y="54330"/>
                  </a:lnTo>
                  <a:lnTo>
                    <a:pt x="251371" y="6921"/>
                  </a:lnTo>
                  <a:close/>
                </a:path>
                <a:path extrusionOk="0" h="513080" w="471804">
                  <a:moveTo>
                    <a:pt x="293598" y="488530"/>
                  </a:moveTo>
                  <a:lnTo>
                    <a:pt x="286677" y="481596"/>
                  </a:lnTo>
                  <a:lnTo>
                    <a:pt x="193675" y="481596"/>
                  </a:lnTo>
                  <a:lnTo>
                    <a:pt x="185127" y="481596"/>
                  </a:lnTo>
                  <a:lnTo>
                    <a:pt x="178193" y="488530"/>
                  </a:lnTo>
                  <a:lnTo>
                    <a:pt x="178193" y="505637"/>
                  </a:lnTo>
                  <a:lnTo>
                    <a:pt x="185127" y="512559"/>
                  </a:lnTo>
                  <a:lnTo>
                    <a:pt x="286677" y="512559"/>
                  </a:lnTo>
                  <a:lnTo>
                    <a:pt x="293598" y="505637"/>
                  </a:lnTo>
                  <a:lnTo>
                    <a:pt x="293598" y="488530"/>
                  </a:lnTo>
                  <a:close/>
                </a:path>
                <a:path extrusionOk="0" h="513080" w="471804">
                  <a:moveTo>
                    <a:pt x="392518" y="250202"/>
                  </a:moveTo>
                  <a:lnTo>
                    <a:pt x="389509" y="219392"/>
                  </a:lnTo>
                  <a:lnTo>
                    <a:pt x="380644" y="190182"/>
                  </a:lnTo>
                  <a:lnTo>
                    <a:pt x="366217" y="163258"/>
                  </a:lnTo>
                  <a:lnTo>
                    <a:pt x="361581" y="157632"/>
                  </a:lnTo>
                  <a:lnTo>
                    <a:pt x="361581" y="250228"/>
                  </a:lnTo>
                  <a:lnTo>
                    <a:pt x="359321" y="274015"/>
                  </a:lnTo>
                  <a:lnTo>
                    <a:pt x="352666" y="296672"/>
                  </a:lnTo>
                  <a:lnTo>
                    <a:pt x="341858" y="317627"/>
                  </a:lnTo>
                  <a:lnTo>
                    <a:pt x="327075" y="336384"/>
                  </a:lnTo>
                  <a:lnTo>
                    <a:pt x="314134" y="352577"/>
                  </a:lnTo>
                  <a:lnTo>
                    <a:pt x="304673" y="370293"/>
                  </a:lnTo>
                  <a:lnTo>
                    <a:pt x="298843" y="389089"/>
                  </a:lnTo>
                  <a:lnTo>
                    <a:pt x="296862" y="408533"/>
                  </a:lnTo>
                  <a:lnTo>
                    <a:pt x="296862" y="422694"/>
                  </a:lnTo>
                  <a:lnTo>
                    <a:pt x="296087" y="423468"/>
                  </a:lnTo>
                  <a:lnTo>
                    <a:pt x="175704" y="423468"/>
                  </a:lnTo>
                  <a:lnTo>
                    <a:pt x="174929" y="422694"/>
                  </a:lnTo>
                  <a:lnTo>
                    <a:pt x="174929" y="408533"/>
                  </a:lnTo>
                  <a:lnTo>
                    <a:pt x="172948" y="389089"/>
                  </a:lnTo>
                  <a:lnTo>
                    <a:pt x="167132" y="370281"/>
                  </a:lnTo>
                  <a:lnTo>
                    <a:pt x="157657" y="352564"/>
                  </a:lnTo>
                  <a:lnTo>
                    <a:pt x="144741" y="336384"/>
                  </a:lnTo>
                  <a:lnTo>
                    <a:pt x="129959" y="317627"/>
                  </a:lnTo>
                  <a:lnTo>
                    <a:pt x="119138" y="296659"/>
                  </a:lnTo>
                  <a:lnTo>
                    <a:pt x="112509" y="274015"/>
                  </a:lnTo>
                  <a:lnTo>
                    <a:pt x="110261" y="250202"/>
                  </a:lnTo>
                  <a:lnTo>
                    <a:pt x="112687" y="225463"/>
                  </a:lnTo>
                  <a:lnTo>
                    <a:pt x="131368" y="180428"/>
                  </a:lnTo>
                  <a:lnTo>
                    <a:pt x="166306" y="145503"/>
                  </a:lnTo>
                  <a:lnTo>
                    <a:pt x="211099" y="126949"/>
                  </a:lnTo>
                  <a:lnTo>
                    <a:pt x="235686" y="124548"/>
                  </a:lnTo>
                  <a:lnTo>
                    <a:pt x="236105" y="124548"/>
                  </a:lnTo>
                  <a:lnTo>
                    <a:pt x="284035" y="134023"/>
                  </a:lnTo>
                  <a:lnTo>
                    <a:pt x="324662" y="161226"/>
                  </a:lnTo>
                  <a:lnTo>
                    <a:pt x="352056" y="202031"/>
                  </a:lnTo>
                  <a:lnTo>
                    <a:pt x="361581" y="250228"/>
                  </a:lnTo>
                  <a:lnTo>
                    <a:pt x="361581" y="157632"/>
                  </a:lnTo>
                  <a:lnTo>
                    <a:pt x="346506" y="139331"/>
                  </a:lnTo>
                  <a:lnTo>
                    <a:pt x="328498" y="124548"/>
                  </a:lnTo>
                  <a:lnTo>
                    <a:pt x="322656" y="119735"/>
                  </a:lnTo>
                  <a:lnTo>
                    <a:pt x="295846" y="105397"/>
                  </a:lnTo>
                  <a:lnTo>
                    <a:pt x="266776" y="96596"/>
                  </a:lnTo>
                  <a:lnTo>
                    <a:pt x="236118" y="93599"/>
                  </a:lnTo>
                  <a:lnTo>
                    <a:pt x="235597" y="93599"/>
                  </a:lnTo>
                  <a:lnTo>
                    <a:pt x="175920" y="105397"/>
                  </a:lnTo>
                  <a:lnTo>
                    <a:pt x="125260" y="139331"/>
                  </a:lnTo>
                  <a:lnTo>
                    <a:pt x="91135" y="190182"/>
                  </a:lnTo>
                  <a:lnTo>
                    <a:pt x="79248" y="250228"/>
                  </a:lnTo>
                  <a:lnTo>
                    <a:pt x="82080" y="279933"/>
                  </a:lnTo>
                  <a:lnTo>
                    <a:pt x="90385" y="308203"/>
                  </a:lnTo>
                  <a:lnTo>
                    <a:pt x="103911" y="334378"/>
                  </a:lnTo>
                  <a:lnTo>
                    <a:pt x="122377" y="357797"/>
                  </a:lnTo>
                  <a:lnTo>
                    <a:pt x="131622" y="369328"/>
                  </a:lnTo>
                  <a:lnTo>
                    <a:pt x="138391" y="381838"/>
                  </a:lnTo>
                  <a:lnTo>
                    <a:pt x="142544" y="395008"/>
                  </a:lnTo>
                  <a:lnTo>
                    <a:pt x="143954" y="408533"/>
                  </a:lnTo>
                  <a:lnTo>
                    <a:pt x="143967" y="421767"/>
                  </a:lnTo>
                  <a:lnTo>
                    <a:pt x="146532" y="434479"/>
                  </a:lnTo>
                  <a:lnTo>
                    <a:pt x="153543" y="444868"/>
                  </a:lnTo>
                  <a:lnTo>
                    <a:pt x="163931" y="451866"/>
                  </a:lnTo>
                  <a:lnTo>
                    <a:pt x="176644" y="454444"/>
                  </a:lnTo>
                  <a:lnTo>
                    <a:pt x="295135" y="454444"/>
                  </a:lnTo>
                  <a:lnTo>
                    <a:pt x="307835" y="451866"/>
                  </a:lnTo>
                  <a:lnTo>
                    <a:pt x="318223" y="444868"/>
                  </a:lnTo>
                  <a:lnTo>
                    <a:pt x="325247" y="434479"/>
                  </a:lnTo>
                  <a:lnTo>
                    <a:pt x="327469" y="423468"/>
                  </a:lnTo>
                  <a:lnTo>
                    <a:pt x="327825" y="421767"/>
                  </a:lnTo>
                  <a:lnTo>
                    <a:pt x="327825" y="408533"/>
                  </a:lnTo>
                  <a:lnTo>
                    <a:pt x="329234" y="395008"/>
                  </a:lnTo>
                  <a:lnTo>
                    <a:pt x="333400" y="381825"/>
                  </a:lnTo>
                  <a:lnTo>
                    <a:pt x="340182" y="369303"/>
                  </a:lnTo>
                  <a:lnTo>
                    <a:pt x="349440" y="357771"/>
                  </a:lnTo>
                  <a:lnTo>
                    <a:pt x="367880" y="334365"/>
                  </a:lnTo>
                  <a:lnTo>
                    <a:pt x="381393" y="308190"/>
                  </a:lnTo>
                  <a:lnTo>
                    <a:pt x="389699" y="279933"/>
                  </a:lnTo>
                  <a:lnTo>
                    <a:pt x="392518" y="250202"/>
                  </a:lnTo>
                  <a:close/>
                </a:path>
                <a:path extrusionOk="0" h="513080" w="471804">
                  <a:moveTo>
                    <a:pt x="396532" y="70053"/>
                  </a:moveTo>
                  <a:lnTo>
                    <a:pt x="384441" y="57962"/>
                  </a:lnTo>
                  <a:lnTo>
                    <a:pt x="374637" y="57962"/>
                  </a:lnTo>
                  <a:lnTo>
                    <a:pt x="341071" y="91503"/>
                  </a:lnTo>
                  <a:lnTo>
                    <a:pt x="341071" y="101295"/>
                  </a:lnTo>
                  <a:lnTo>
                    <a:pt x="350151" y="110363"/>
                  </a:lnTo>
                  <a:lnTo>
                    <a:pt x="354114" y="111887"/>
                  </a:lnTo>
                  <a:lnTo>
                    <a:pt x="362064" y="111887"/>
                  </a:lnTo>
                  <a:lnTo>
                    <a:pt x="366014" y="110363"/>
                  </a:lnTo>
                  <a:lnTo>
                    <a:pt x="369049" y="107340"/>
                  </a:lnTo>
                  <a:lnTo>
                    <a:pt x="396532" y="79857"/>
                  </a:lnTo>
                  <a:lnTo>
                    <a:pt x="396532" y="70053"/>
                  </a:lnTo>
                  <a:close/>
                </a:path>
                <a:path extrusionOk="0" h="513080" w="471804">
                  <a:moveTo>
                    <a:pt x="471792" y="210045"/>
                  </a:moveTo>
                  <a:lnTo>
                    <a:pt x="464870" y="203111"/>
                  </a:lnTo>
                  <a:lnTo>
                    <a:pt x="426034" y="203111"/>
                  </a:lnTo>
                  <a:lnTo>
                    <a:pt x="417487" y="203111"/>
                  </a:lnTo>
                  <a:lnTo>
                    <a:pt x="410527" y="210045"/>
                  </a:lnTo>
                  <a:lnTo>
                    <a:pt x="410527" y="227139"/>
                  </a:lnTo>
                  <a:lnTo>
                    <a:pt x="417461" y="234073"/>
                  </a:lnTo>
                  <a:lnTo>
                    <a:pt x="464870" y="234073"/>
                  </a:lnTo>
                  <a:lnTo>
                    <a:pt x="471792" y="227139"/>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76" name="Google Shape;776;p31"/>
          <p:cNvSpPr txBox="1"/>
          <p:nvPr/>
        </p:nvSpPr>
        <p:spPr>
          <a:xfrm>
            <a:off x="679554" y="1293423"/>
            <a:ext cx="34122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It is important to note that you should not make others aware of your UTXOs because when someone knows them, they can track your bitcoin transactions in the network and will ultimately know how much money you own.</a:t>
            </a:r>
            <a:endParaRPr sz="800">
              <a:latin typeface="Open Sans"/>
              <a:ea typeface="Open Sans"/>
              <a:cs typeface="Open Sans"/>
              <a:sym typeface="Open Sans"/>
            </a:endParaRPr>
          </a:p>
        </p:txBody>
      </p:sp>
      <p:sp>
        <p:nvSpPr>
          <p:cNvPr id="777" name="Google Shape;777;p31"/>
          <p:cNvSpPr txBox="1"/>
          <p:nvPr/>
        </p:nvSpPr>
        <p:spPr>
          <a:xfrm>
            <a:off x="513933" y="1982761"/>
            <a:ext cx="38790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In conclusion, each time you make a transaction, you use one or more of your existing UTXOs to spend bitcoin, and new UTXOs are being created (for both you as the recipient).</a:t>
            </a:r>
            <a:endParaRPr sz="800">
              <a:latin typeface="Open Sans"/>
              <a:ea typeface="Open Sans"/>
              <a:cs typeface="Open Sans"/>
              <a:sym typeface="Open Sans"/>
            </a:endParaRPr>
          </a:p>
        </p:txBody>
      </p:sp>
      <p:sp>
        <p:nvSpPr>
          <p:cNvPr id="778" name="Google Shape;778;p31"/>
          <p:cNvSpPr txBox="1"/>
          <p:nvPr/>
        </p:nvSpPr>
        <p:spPr>
          <a:xfrm>
            <a:off x="513933" y="3659353"/>
            <a:ext cx="3927600" cy="1490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When a transaction is made, the amount of bitcoin that is sent is divided into multiple outputs, each of which is associated with a new Bitcoin address (a new UTXO).</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38100" rtl="0" algn="l">
              <a:lnSpc>
                <a:spcPct val="101800"/>
              </a:lnSpc>
              <a:spcBef>
                <a:spcPts val="0"/>
              </a:spcBef>
              <a:spcAft>
                <a:spcPts val="0"/>
              </a:spcAft>
              <a:buNone/>
            </a:pPr>
            <a:r>
              <a:rPr lang="en" sz="800">
                <a:solidFill>
                  <a:srgbClr val="57585B"/>
                </a:solidFill>
                <a:latin typeface="Open Sans"/>
                <a:ea typeface="Open Sans"/>
                <a:cs typeface="Open Sans"/>
                <a:sym typeface="Open Sans"/>
              </a:rPr>
              <a:t>When sending bitcoin to someone, you will use one or more UTXOs as the source of the funds (input). These UTXOs will be combined, if necessary, to create new outputs that belong to both the recipient of the transaction and yourself. These new outputs, or UTXOs, will then become the recipient’s property and your property. These UTXOs can then be used as the source of funds in other future transactions. This chain of UTXOs creates a transparent and traceable history of all bitcoin transactions on Bitcoin’s ledger, starting from the very first block (January 3rd, 2009).</a:t>
            </a:r>
            <a:endParaRPr sz="800">
              <a:latin typeface="Open Sans"/>
              <a:ea typeface="Open Sans"/>
              <a:cs typeface="Open Sans"/>
              <a:sym typeface="Open Sans"/>
            </a:endParaRPr>
          </a:p>
        </p:txBody>
      </p:sp>
      <p:pic>
        <p:nvPicPr>
          <p:cNvPr id="779" name="Google Shape;779;p31"/>
          <p:cNvPicPr preferRelativeResize="0"/>
          <p:nvPr/>
        </p:nvPicPr>
        <p:blipFill rotWithShape="1">
          <a:blip r:embed="rId6">
            <a:alphaModFix/>
          </a:blip>
          <a:srcRect b="0" l="0" r="0" t="0"/>
          <a:stretch/>
        </p:blipFill>
        <p:spPr>
          <a:xfrm>
            <a:off x="3906175" y="2929624"/>
            <a:ext cx="289716" cy="305079"/>
          </a:xfrm>
          <a:prstGeom prst="rect">
            <a:avLst/>
          </a:prstGeom>
          <a:noFill/>
          <a:ln>
            <a:noFill/>
          </a:ln>
        </p:spPr>
      </p:pic>
      <p:grpSp>
        <p:nvGrpSpPr>
          <p:cNvPr id="780" name="Google Shape;780;p31"/>
          <p:cNvGrpSpPr/>
          <p:nvPr/>
        </p:nvGrpSpPr>
        <p:grpSpPr>
          <a:xfrm>
            <a:off x="633603" y="2547893"/>
            <a:ext cx="455657" cy="363836"/>
            <a:chOff x="1393146" y="5602227"/>
            <a:chExt cx="1001885" cy="799992"/>
          </a:xfrm>
        </p:grpSpPr>
        <p:pic>
          <p:nvPicPr>
            <p:cNvPr id="781" name="Google Shape;781;p31"/>
            <p:cNvPicPr preferRelativeResize="0"/>
            <p:nvPr/>
          </p:nvPicPr>
          <p:blipFill rotWithShape="1">
            <a:blip r:embed="rId7">
              <a:alphaModFix/>
            </a:blip>
            <a:srcRect b="0" l="0" r="0" t="0"/>
            <a:stretch/>
          </p:blipFill>
          <p:spPr>
            <a:xfrm>
              <a:off x="1393146" y="5682851"/>
              <a:ext cx="683131" cy="719368"/>
            </a:xfrm>
            <a:prstGeom prst="rect">
              <a:avLst/>
            </a:prstGeom>
            <a:noFill/>
            <a:ln>
              <a:noFill/>
            </a:ln>
          </p:spPr>
        </p:pic>
        <p:sp>
          <p:nvSpPr>
            <p:cNvPr id="782" name="Google Shape;782;p31"/>
            <p:cNvSpPr/>
            <p:nvPr/>
          </p:nvSpPr>
          <p:spPr>
            <a:xfrm>
              <a:off x="2000768" y="5664222"/>
              <a:ext cx="345439" cy="207010"/>
            </a:xfrm>
            <a:custGeom>
              <a:rect b="b" l="l" r="r" t="t"/>
              <a:pathLst>
                <a:path extrusionOk="0" h="207010" w="345439">
                  <a:moveTo>
                    <a:pt x="0" y="206632"/>
                  </a:moveTo>
                  <a:lnTo>
                    <a:pt x="206632" y="0"/>
                  </a:lnTo>
                  <a:lnTo>
                    <a:pt x="345026" y="0"/>
                  </a:lnTo>
                </a:path>
              </a:pathLst>
            </a:custGeom>
            <a:noFill/>
            <a:ln cap="flat" cmpd="sng" w="133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83" name="Google Shape;783;p31"/>
            <p:cNvSpPr/>
            <p:nvPr/>
          </p:nvSpPr>
          <p:spPr>
            <a:xfrm>
              <a:off x="2296606" y="5602227"/>
              <a:ext cx="98425" cy="124460"/>
            </a:xfrm>
            <a:custGeom>
              <a:rect b="b" l="l" r="r" t="t"/>
              <a:pathLst>
                <a:path extrusionOk="0" h="124460" w="98425">
                  <a:moveTo>
                    <a:pt x="0" y="0"/>
                  </a:moveTo>
                  <a:lnTo>
                    <a:pt x="0" y="123996"/>
                  </a:lnTo>
                  <a:lnTo>
                    <a:pt x="98384" y="61998"/>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pic>
        <p:nvPicPr>
          <p:cNvPr id="784" name="Google Shape;784;p31"/>
          <p:cNvPicPr preferRelativeResize="0"/>
          <p:nvPr/>
        </p:nvPicPr>
        <p:blipFill rotWithShape="1">
          <a:blip r:embed="rId8">
            <a:alphaModFix/>
          </a:blip>
          <a:srcRect b="0" l="0" r="0" t="0"/>
          <a:stretch/>
        </p:blipFill>
        <p:spPr>
          <a:xfrm>
            <a:off x="3895688" y="2359690"/>
            <a:ext cx="310688" cy="327185"/>
          </a:xfrm>
          <a:prstGeom prst="rect">
            <a:avLst/>
          </a:prstGeom>
          <a:noFill/>
          <a:ln>
            <a:noFill/>
          </a:ln>
        </p:spPr>
      </p:pic>
      <p:sp>
        <p:nvSpPr>
          <p:cNvPr id="785" name="Google Shape;785;p31"/>
          <p:cNvSpPr txBox="1"/>
          <p:nvPr/>
        </p:nvSpPr>
        <p:spPr>
          <a:xfrm>
            <a:off x="1449065" y="2528684"/>
            <a:ext cx="2754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500">
                <a:solidFill>
                  <a:srgbClr val="57585B"/>
                </a:solidFill>
                <a:latin typeface="Open Sans"/>
                <a:ea typeface="Open Sans"/>
                <a:cs typeface="Open Sans"/>
                <a:sym typeface="Open Sans"/>
              </a:rPr>
              <a:t>UTXO A</a:t>
            </a:r>
            <a:endParaRPr sz="500">
              <a:latin typeface="Open Sans"/>
              <a:ea typeface="Open Sans"/>
              <a:cs typeface="Open Sans"/>
              <a:sym typeface="Open Sans"/>
            </a:endParaRPr>
          </a:p>
        </p:txBody>
      </p:sp>
      <p:sp>
        <p:nvSpPr>
          <p:cNvPr id="786" name="Google Shape;786;p31"/>
          <p:cNvSpPr txBox="1"/>
          <p:nvPr/>
        </p:nvSpPr>
        <p:spPr>
          <a:xfrm>
            <a:off x="1238610" y="2715750"/>
            <a:ext cx="7188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500">
                <a:solidFill>
                  <a:srgbClr val="57585B"/>
                </a:solidFill>
                <a:latin typeface="Open Sans"/>
                <a:ea typeface="Open Sans"/>
                <a:cs typeface="Open Sans"/>
                <a:sym typeface="Open Sans"/>
              </a:rPr>
              <a:t>1 BTC UTXO (Address)</a:t>
            </a:r>
            <a:endParaRPr sz="500">
              <a:latin typeface="Open Sans"/>
              <a:ea typeface="Open Sans"/>
              <a:cs typeface="Open Sans"/>
              <a:sym typeface="Open Sans"/>
            </a:endParaRPr>
          </a:p>
        </p:txBody>
      </p:sp>
      <p:sp>
        <p:nvSpPr>
          <p:cNvPr id="787" name="Google Shape;787;p31"/>
          <p:cNvSpPr txBox="1"/>
          <p:nvPr/>
        </p:nvSpPr>
        <p:spPr>
          <a:xfrm>
            <a:off x="3671711" y="2703012"/>
            <a:ext cx="749700" cy="161700"/>
          </a:xfrm>
          <a:prstGeom prst="rect">
            <a:avLst/>
          </a:prstGeom>
          <a:noFill/>
          <a:ln>
            <a:noFill/>
          </a:ln>
        </p:spPr>
        <p:txBody>
          <a:bodyPr anchorCtr="0" anchor="t" bIns="0" lIns="0" spcFirstLastPara="1" rIns="0" wrap="square" tIns="5200">
            <a:spAutoFit/>
          </a:bodyPr>
          <a:lstStyle/>
          <a:p>
            <a:pPr indent="-63500" lvl="0" marL="63500" marR="0" rtl="0" algn="l">
              <a:lnSpc>
                <a:spcPct val="103400"/>
              </a:lnSpc>
              <a:spcBef>
                <a:spcPts val="0"/>
              </a:spcBef>
              <a:spcAft>
                <a:spcPts val="0"/>
              </a:spcAft>
              <a:buNone/>
            </a:pPr>
            <a:r>
              <a:rPr b="1" lang="en" sz="500">
                <a:solidFill>
                  <a:srgbClr val="57585B"/>
                </a:solidFill>
                <a:latin typeface="Open Sans"/>
                <a:ea typeface="Open Sans"/>
                <a:cs typeface="Open Sans"/>
                <a:sym typeface="Open Sans"/>
              </a:rPr>
              <a:t>Roberto receives new UTXO as payment</a:t>
            </a:r>
            <a:endParaRPr sz="500">
              <a:latin typeface="Open Sans"/>
              <a:ea typeface="Open Sans"/>
              <a:cs typeface="Open Sans"/>
              <a:sym typeface="Open Sans"/>
            </a:endParaRPr>
          </a:p>
        </p:txBody>
      </p:sp>
      <p:sp>
        <p:nvSpPr>
          <p:cNvPr id="788" name="Google Shape;788;p31"/>
          <p:cNvSpPr txBox="1"/>
          <p:nvPr/>
        </p:nvSpPr>
        <p:spPr>
          <a:xfrm>
            <a:off x="3645123" y="3256219"/>
            <a:ext cx="802500" cy="161700"/>
          </a:xfrm>
          <a:prstGeom prst="rect">
            <a:avLst/>
          </a:prstGeom>
          <a:noFill/>
          <a:ln>
            <a:noFill/>
          </a:ln>
        </p:spPr>
        <p:txBody>
          <a:bodyPr anchorCtr="0" anchor="t" bIns="0" lIns="0" spcFirstLastPara="1" rIns="0" wrap="square" tIns="5200">
            <a:spAutoFit/>
          </a:bodyPr>
          <a:lstStyle/>
          <a:p>
            <a:pPr indent="0" lvl="0" marL="0" marR="0" rtl="0" algn="l">
              <a:lnSpc>
                <a:spcPct val="103400"/>
              </a:lnSpc>
              <a:spcBef>
                <a:spcPts val="0"/>
              </a:spcBef>
              <a:spcAft>
                <a:spcPts val="0"/>
              </a:spcAft>
              <a:buNone/>
            </a:pPr>
            <a:r>
              <a:rPr b="1" lang="en" sz="500">
                <a:solidFill>
                  <a:srgbClr val="57585B"/>
                </a:solidFill>
                <a:latin typeface="Open Sans"/>
                <a:ea typeface="Open Sans"/>
                <a:cs typeface="Open Sans"/>
                <a:sym typeface="Open Sans"/>
              </a:rPr>
              <a:t>Nathaly also receives a new UTXO as “change”</a:t>
            </a:r>
            <a:endParaRPr sz="500">
              <a:latin typeface="Open Sans"/>
              <a:ea typeface="Open Sans"/>
              <a:cs typeface="Open Sans"/>
              <a:sym typeface="Open Sans"/>
            </a:endParaRPr>
          </a:p>
        </p:txBody>
      </p:sp>
      <p:sp>
        <p:nvSpPr>
          <p:cNvPr id="789" name="Google Shape;789;p31"/>
          <p:cNvSpPr txBox="1"/>
          <p:nvPr/>
        </p:nvSpPr>
        <p:spPr>
          <a:xfrm>
            <a:off x="1382762" y="2899412"/>
            <a:ext cx="4305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500">
                <a:solidFill>
                  <a:srgbClr val="57585B"/>
                </a:solidFill>
                <a:latin typeface="Open Sans"/>
                <a:ea typeface="Open Sans"/>
                <a:cs typeface="Open Sans"/>
                <a:sym typeface="Open Sans"/>
              </a:rPr>
              <a:t>Tx ID Receipt</a:t>
            </a:r>
            <a:endParaRPr sz="500">
              <a:latin typeface="Open Sans"/>
              <a:ea typeface="Open Sans"/>
              <a:cs typeface="Open Sans"/>
              <a:sym typeface="Open Sans"/>
            </a:endParaRPr>
          </a:p>
        </p:txBody>
      </p:sp>
      <p:sp>
        <p:nvSpPr>
          <p:cNvPr id="790" name="Google Shape;790;p31"/>
          <p:cNvSpPr txBox="1"/>
          <p:nvPr/>
        </p:nvSpPr>
        <p:spPr>
          <a:xfrm>
            <a:off x="523247" y="2962906"/>
            <a:ext cx="531600" cy="375600"/>
          </a:xfrm>
          <a:prstGeom prst="rect">
            <a:avLst/>
          </a:prstGeom>
          <a:noFill/>
          <a:ln>
            <a:noFill/>
          </a:ln>
        </p:spPr>
        <p:txBody>
          <a:bodyPr anchorCtr="0" anchor="t" bIns="0" lIns="0" spcFirstLastPara="1" rIns="0" wrap="square" tIns="6050">
            <a:spAutoFit/>
          </a:bodyPr>
          <a:lstStyle/>
          <a:p>
            <a:pPr indent="0" lvl="0" marL="0" marR="0" rtl="0" algn="ctr">
              <a:lnSpc>
                <a:spcPct val="100000"/>
              </a:lnSpc>
              <a:spcBef>
                <a:spcPts val="0"/>
              </a:spcBef>
              <a:spcAft>
                <a:spcPts val="0"/>
              </a:spcAft>
              <a:buNone/>
            </a:pPr>
            <a:r>
              <a:rPr b="1" lang="en" sz="600">
                <a:solidFill>
                  <a:srgbClr val="57585B"/>
                </a:solidFill>
                <a:latin typeface="Open Sans"/>
                <a:ea typeface="Open Sans"/>
                <a:cs typeface="Open Sans"/>
                <a:sym typeface="Open Sans"/>
              </a:rPr>
              <a:t>Nathaly wants to send Roberto</a:t>
            </a:r>
            <a:endParaRPr sz="600">
              <a:latin typeface="Open Sans"/>
              <a:ea typeface="Open Sans"/>
              <a:cs typeface="Open Sans"/>
              <a:sym typeface="Open Sans"/>
            </a:endParaRPr>
          </a:p>
          <a:p>
            <a:pPr indent="0" lvl="0" marL="114300" rtl="0" algn="l">
              <a:lnSpc>
                <a:spcPct val="100000"/>
              </a:lnSpc>
              <a:spcBef>
                <a:spcPts val="0"/>
              </a:spcBef>
              <a:spcAft>
                <a:spcPts val="0"/>
              </a:spcAft>
              <a:buNone/>
            </a:pPr>
            <a:r>
              <a:rPr b="1" lang="en" sz="600">
                <a:solidFill>
                  <a:srgbClr val="57585B"/>
                </a:solidFill>
                <a:latin typeface="Open Sans"/>
                <a:ea typeface="Open Sans"/>
                <a:cs typeface="Open Sans"/>
                <a:sym typeface="Open Sans"/>
              </a:rPr>
              <a:t>0.5 BTC</a:t>
            </a:r>
            <a:endParaRPr sz="600">
              <a:latin typeface="Open Sans"/>
              <a:ea typeface="Open Sans"/>
              <a:cs typeface="Open Sans"/>
              <a:sym typeface="Open Sans"/>
            </a:endParaRPr>
          </a:p>
        </p:txBody>
      </p:sp>
      <p:sp>
        <p:nvSpPr>
          <p:cNvPr id="791" name="Google Shape;791;p31"/>
          <p:cNvSpPr txBox="1"/>
          <p:nvPr/>
        </p:nvSpPr>
        <p:spPr>
          <a:xfrm>
            <a:off x="1252979" y="3066490"/>
            <a:ext cx="672900" cy="160800"/>
          </a:xfrm>
          <a:prstGeom prst="rect">
            <a:avLst/>
          </a:prstGeom>
          <a:noFill/>
          <a:ln>
            <a:noFill/>
          </a:ln>
        </p:spPr>
        <p:txBody>
          <a:bodyPr anchorCtr="0" anchor="t" bIns="0" lIns="0" spcFirstLastPara="1" rIns="0" wrap="square" tIns="5475">
            <a:spAutoFit/>
          </a:bodyPr>
          <a:lstStyle/>
          <a:p>
            <a:pPr indent="203200" lvl="0" marL="0" marR="0" rtl="0" algn="l">
              <a:lnSpc>
                <a:spcPct val="101600"/>
              </a:lnSpc>
              <a:spcBef>
                <a:spcPts val="0"/>
              </a:spcBef>
              <a:spcAft>
                <a:spcPts val="0"/>
              </a:spcAft>
              <a:buNone/>
            </a:pPr>
            <a:r>
              <a:rPr lang="en" sz="500">
                <a:solidFill>
                  <a:srgbClr val="57585B"/>
                </a:solidFill>
                <a:latin typeface="Open Sans"/>
                <a:ea typeface="Open Sans"/>
                <a:cs typeface="Open Sans"/>
                <a:sym typeface="Open Sans"/>
              </a:rPr>
              <a:t>scriptSig (proof of ownership)</a:t>
            </a:r>
            <a:endParaRPr sz="500">
              <a:latin typeface="Open Sans"/>
              <a:ea typeface="Open Sans"/>
              <a:cs typeface="Open Sans"/>
              <a:sym typeface="Open Sans"/>
            </a:endParaRPr>
          </a:p>
        </p:txBody>
      </p:sp>
      <p:grpSp>
        <p:nvGrpSpPr>
          <p:cNvPr id="792" name="Google Shape;792;p31"/>
          <p:cNvGrpSpPr/>
          <p:nvPr/>
        </p:nvGrpSpPr>
        <p:grpSpPr>
          <a:xfrm>
            <a:off x="1145094" y="2500347"/>
            <a:ext cx="2405228" cy="787840"/>
            <a:chOff x="2517797" y="5497685"/>
            <a:chExt cx="5288540" cy="1732279"/>
          </a:xfrm>
        </p:grpSpPr>
        <p:sp>
          <p:nvSpPr>
            <p:cNvPr id="793" name="Google Shape;793;p31"/>
            <p:cNvSpPr/>
            <p:nvPr/>
          </p:nvSpPr>
          <p:spPr>
            <a:xfrm>
              <a:off x="2517797" y="5497685"/>
              <a:ext cx="1990725" cy="1727834"/>
            </a:xfrm>
            <a:custGeom>
              <a:rect b="b" l="l" r="r" t="t"/>
              <a:pathLst>
                <a:path extrusionOk="0" h="1727834" w="1990725">
                  <a:moveTo>
                    <a:pt x="0" y="342471"/>
                  </a:moveTo>
                  <a:lnTo>
                    <a:pt x="1990588" y="342471"/>
                  </a:lnTo>
                  <a:lnTo>
                    <a:pt x="1990588" y="0"/>
                  </a:lnTo>
                  <a:lnTo>
                    <a:pt x="0" y="0"/>
                  </a:lnTo>
                  <a:lnTo>
                    <a:pt x="0" y="342471"/>
                  </a:lnTo>
                  <a:close/>
                </a:path>
                <a:path extrusionOk="0" h="1727834" w="1990725">
                  <a:moveTo>
                    <a:pt x="0" y="741715"/>
                  </a:moveTo>
                  <a:lnTo>
                    <a:pt x="1990588" y="741715"/>
                  </a:lnTo>
                  <a:lnTo>
                    <a:pt x="1990588" y="399244"/>
                  </a:lnTo>
                  <a:lnTo>
                    <a:pt x="0" y="399244"/>
                  </a:lnTo>
                  <a:lnTo>
                    <a:pt x="0" y="741715"/>
                  </a:lnTo>
                  <a:close/>
                </a:path>
                <a:path extrusionOk="0" h="1727834" w="1990725">
                  <a:moveTo>
                    <a:pt x="0" y="1135525"/>
                  </a:moveTo>
                  <a:lnTo>
                    <a:pt x="1990588" y="1135525"/>
                  </a:lnTo>
                  <a:lnTo>
                    <a:pt x="1990588" y="793054"/>
                  </a:lnTo>
                  <a:lnTo>
                    <a:pt x="0" y="793054"/>
                  </a:lnTo>
                  <a:lnTo>
                    <a:pt x="0" y="1135525"/>
                  </a:lnTo>
                  <a:close/>
                </a:path>
                <a:path extrusionOk="0" h="1727834" w="1990725">
                  <a:moveTo>
                    <a:pt x="0" y="1727643"/>
                  </a:moveTo>
                  <a:lnTo>
                    <a:pt x="1990588" y="1727643"/>
                  </a:lnTo>
                  <a:lnTo>
                    <a:pt x="1990588" y="1202591"/>
                  </a:lnTo>
                  <a:lnTo>
                    <a:pt x="0" y="1202591"/>
                  </a:lnTo>
                  <a:lnTo>
                    <a:pt x="0" y="1727643"/>
                  </a:lnTo>
                  <a:close/>
                </a:path>
              </a:pathLst>
            </a:custGeom>
            <a:noFill/>
            <a:ln cap="flat" cmpd="sng" w="133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94" name="Google Shape;794;p31"/>
            <p:cNvSpPr/>
            <p:nvPr/>
          </p:nvSpPr>
          <p:spPr>
            <a:xfrm>
              <a:off x="4703092" y="5497685"/>
              <a:ext cx="3103245" cy="1732279"/>
            </a:xfrm>
            <a:custGeom>
              <a:rect b="b" l="l" r="r" t="t"/>
              <a:pathLst>
                <a:path extrusionOk="0" h="1732279" w="3103245">
                  <a:moveTo>
                    <a:pt x="0" y="1731905"/>
                  </a:moveTo>
                  <a:lnTo>
                    <a:pt x="3102764" y="1731905"/>
                  </a:lnTo>
                  <a:lnTo>
                    <a:pt x="3102764" y="0"/>
                  </a:lnTo>
                  <a:lnTo>
                    <a:pt x="0" y="0"/>
                  </a:lnTo>
                  <a:lnTo>
                    <a:pt x="0" y="1731905"/>
                  </a:lnTo>
                  <a:close/>
                </a:path>
                <a:path extrusionOk="0" h="1732279" w="3103245">
                  <a:moveTo>
                    <a:pt x="173806" y="1011686"/>
                  </a:moveTo>
                  <a:lnTo>
                    <a:pt x="1427631" y="1011686"/>
                  </a:lnTo>
                  <a:lnTo>
                    <a:pt x="1427631" y="568705"/>
                  </a:lnTo>
                  <a:lnTo>
                    <a:pt x="173806" y="568705"/>
                  </a:lnTo>
                  <a:lnTo>
                    <a:pt x="173806" y="1011686"/>
                  </a:lnTo>
                  <a:close/>
                </a:path>
              </a:pathLst>
            </a:custGeom>
            <a:noFill/>
            <a:ln cap="flat" cmpd="sng" w="1330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795" name="Google Shape;795;p31"/>
          <p:cNvSpPr txBox="1"/>
          <p:nvPr/>
        </p:nvSpPr>
        <p:spPr>
          <a:xfrm>
            <a:off x="2368767" y="2603107"/>
            <a:ext cx="2691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500">
                <a:solidFill>
                  <a:srgbClr val="57585B"/>
                </a:solidFill>
                <a:latin typeface="Open Sans"/>
                <a:ea typeface="Open Sans"/>
                <a:cs typeface="Open Sans"/>
                <a:sym typeface="Open Sans"/>
              </a:rPr>
              <a:t>INPUTS</a:t>
            </a:r>
            <a:endParaRPr sz="500">
              <a:latin typeface="Open Sans"/>
              <a:ea typeface="Open Sans"/>
              <a:cs typeface="Open Sans"/>
              <a:sym typeface="Open Sans"/>
            </a:endParaRPr>
          </a:p>
        </p:txBody>
      </p:sp>
      <p:sp>
        <p:nvSpPr>
          <p:cNvPr id="796" name="Google Shape;796;p31"/>
          <p:cNvSpPr txBox="1"/>
          <p:nvPr/>
        </p:nvSpPr>
        <p:spPr>
          <a:xfrm>
            <a:off x="2287025" y="2809683"/>
            <a:ext cx="432900" cy="846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500">
                <a:solidFill>
                  <a:srgbClr val="57585B"/>
                </a:solidFill>
                <a:latin typeface="Open Sans"/>
                <a:ea typeface="Open Sans"/>
                <a:cs typeface="Open Sans"/>
                <a:sym typeface="Open Sans"/>
              </a:rPr>
              <a:t>1 BTC UTXO A</a:t>
            </a:r>
            <a:endParaRPr sz="500">
              <a:latin typeface="Open Sans"/>
              <a:ea typeface="Open Sans"/>
              <a:cs typeface="Open Sans"/>
              <a:sym typeface="Open Sans"/>
            </a:endParaRPr>
          </a:p>
        </p:txBody>
      </p:sp>
      <p:grpSp>
        <p:nvGrpSpPr>
          <p:cNvPr id="797" name="Google Shape;797;p31"/>
          <p:cNvGrpSpPr/>
          <p:nvPr/>
        </p:nvGrpSpPr>
        <p:grpSpPr>
          <a:xfrm>
            <a:off x="2050416" y="2503327"/>
            <a:ext cx="1812232" cy="704569"/>
            <a:chOff x="4508391" y="5504238"/>
            <a:chExt cx="3984680" cy="1549185"/>
          </a:xfrm>
        </p:grpSpPr>
        <p:sp>
          <p:nvSpPr>
            <p:cNvPr id="798" name="Google Shape;798;p31"/>
            <p:cNvSpPr/>
            <p:nvPr/>
          </p:nvSpPr>
          <p:spPr>
            <a:xfrm>
              <a:off x="4508391" y="6062200"/>
              <a:ext cx="93979" cy="0"/>
            </a:xfrm>
            <a:custGeom>
              <a:rect b="b" l="l" r="r" t="t"/>
              <a:pathLst>
                <a:path extrusionOk="0" h="120000" w="93979">
                  <a:moveTo>
                    <a:pt x="0" y="0"/>
                  </a:moveTo>
                  <a:lnTo>
                    <a:pt x="93829" y="0"/>
                  </a:lnTo>
                </a:path>
              </a:pathLst>
            </a:custGeom>
            <a:noFill/>
            <a:ln cap="flat" cmpd="sng" w="156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799" name="Google Shape;799;p31"/>
            <p:cNvSpPr/>
            <p:nvPr/>
          </p:nvSpPr>
          <p:spPr>
            <a:xfrm>
              <a:off x="4508391" y="6469838"/>
              <a:ext cx="93979" cy="0"/>
            </a:xfrm>
            <a:custGeom>
              <a:rect b="b" l="l" r="r" t="t"/>
              <a:pathLst>
                <a:path extrusionOk="0" h="120000" w="93979">
                  <a:moveTo>
                    <a:pt x="0" y="0"/>
                  </a:moveTo>
                  <a:lnTo>
                    <a:pt x="93829" y="0"/>
                  </a:lnTo>
                </a:path>
              </a:pathLst>
            </a:custGeom>
            <a:noFill/>
            <a:ln cap="flat" cmpd="sng" w="156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0" name="Google Shape;800;p31"/>
            <p:cNvSpPr/>
            <p:nvPr/>
          </p:nvSpPr>
          <p:spPr>
            <a:xfrm>
              <a:off x="4508391" y="6979616"/>
              <a:ext cx="93979" cy="0"/>
            </a:xfrm>
            <a:custGeom>
              <a:rect b="b" l="l" r="r" t="t"/>
              <a:pathLst>
                <a:path extrusionOk="0" h="120000" w="93979">
                  <a:moveTo>
                    <a:pt x="0" y="0"/>
                  </a:moveTo>
                  <a:lnTo>
                    <a:pt x="93829" y="0"/>
                  </a:lnTo>
                </a:path>
              </a:pathLst>
            </a:custGeom>
            <a:noFill/>
            <a:ln cap="flat" cmpd="sng" w="156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1" name="Google Shape;801;p31"/>
            <p:cNvSpPr/>
            <p:nvPr/>
          </p:nvSpPr>
          <p:spPr>
            <a:xfrm>
              <a:off x="4602218" y="6045417"/>
              <a:ext cx="0" cy="951229"/>
            </a:xfrm>
            <a:custGeom>
              <a:rect b="b" l="l" r="r" t="t"/>
              <a:pathLst>
                <a:path extrusionOk="0" h="951229" w="120000">
                  <a:moveTo>
                    <a:pt x="0" y="0"/>
                  </a:moveTo>
                  <a:lnTo>
                    <a:pt x="0" y="950913"/>
                  </a:lnTo>
                </a:path>
              </a:pathLst>
            </a:custGeom>
            <a:noFill/>
            <a:ln cap="flat" cmpd="sng" w="156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2" name="Google Shape;802;p31"/>
            <p:cNvSpPr/>
            <p:nvPr/>
          </p:nvSpPr>
          <p:spPr>
            <a:xfrm>
              <a:off x="6254473" y="5673569"/>
              <a:ext cx="0" cy="1379854"/>
            </a:xfrm>
            <a:custGeom>
              <a:rect b="b" l="l" r="r" t="t"/>
              <a:pathLst>
                <a:path extrusionOk="0" h="1379854" w="120000">
                  <a:moveTo>
                    <a:pt x="0" y="0"/>
                  </a:moveTo>
                  <a:lnTo>
                    <a:pt x="0" y="1379759"/>
                  </a:lnTo>
                </a:path>
              </a:pathLst>
            </a:custGeom>
            <a:noFill/>
            <a:ln cap="flat" cmpd="sng" w="15625">
              <a:solidFill>
                <a:srgbClr val="241B54"/>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3" name="Google Shape;803;p31"/>
            <p:cNvSpPr/>
            <p:nvPr/>
          </p:nvSpPr>
          <p:spPr>
            <a:xfrm>
              <a:off x="4744417" y="6179746"/>
              <a:ext cx="78739" cy="128270"/>
            </a:xfrm>
            <a:custGeom>
              <a:rect b="b" l="l" r="r" t="t"/>
              <a:pathLst>
                <a:path extrusionOk="0" h="128270" w="78739">
                  <a:moveTo>
                    <a:pt x="0" y="0"/>
                  </a:moveTo>
                  <a:lnTo>
                    <a:pt x="0" y="127765"/>
                  </a:lnTo>
                  <a:lnTo>
                    <a:pt x="78123" y="63861"/>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4" name="Google Shape;804;p31"/>
            <p:cNvSpPr/>
            <p:nvPr/>
          </p:nvSpPr>
          <p:spPr>
            <a:xfrm>
              <a:off x="4602218" y="6243599"/>
              <a:ext cx="181610" cy="0"/>
            </a:xfrm>
            <a:custGeom>
              <a:rect b="b" l="l" r="r" t="t"/>
              <a:pathLst>
                <a:path extrusionOk="0" h="120000" w="181610">
                  <a:moveTo>
                    <a:pt x="0" y="0"/>
                  </a:moveTo>
                  <a:lnTo>
                    <a:pt x="181261" y="0"/>
                  </a:lnTo>
                </a:path>
              </a:pathLst>
            </a:custGeom>
            <a:noFill/>
            <a:ln cap="flat" cmpd="sng" w="15625">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5" name="Google Shape;805;p31"/>
            <p:cNvSpPr/>
            <p:nvPr/>
          </p:nvSpPr>
          <p:spPr>
            <a:xfrm>
              <a:off x="8394646" y="6731852"/>
              <a:ext cx="98425" cy="124459"/>
            </a:xfrm>
            <a:custGeom>
              <a:rect b="b" l="l" r="r" t="t"/>
              <a:pathLst>
                <a:path extrusionOk="0" h="124459" w="98425">
                  <a:moveTo>
                    <a:pt x="0" y="0"/>
                  </a:moveTo>
                  <a:lnTo>
                    <a:pt x="0" y="123996"/>
                  </a:lnTo>
                  <a:lnTo>
                    <a:pt x="98384" y="61998"/>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6" name="Google Shape;806;p31"/>
            <p:cNvSpPr/>
            <p:nvPr/>
          </p:nvSpPr>
          <p:spPr>
            <a:xfrm>
              <a:off x="7632053" y="6793851"/>
              <a:ext cx="762634" cy="0"/>
            </a:xfrm>
            <a:custGeom>
              <a:rect b="b" l="l" r="r" t="t"/>
              <a:pathLst>
                <a:path extrusionOk="0" h="120000" w="762634">
                  <a:moveTo>
                    <a:pt x="0" y="0"/>
                  </a:moveTo>
                  <a:lnTo>
                    <a:pt x="762594" y="0"/>
                  </a:lnTo>
                </a:path>
              </a:pathLst>
            </a:custGeom>
            <a:noFill/>
            <a:ln cap="flat" cmpd="sng" w="133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7" name="Google Shape;807;p31"/>
            <p:cNvSpPr/>
            <p:nvPr/>
          </p:nvSpPr>
          <p:spPr>
            <a:xfrm>
              <a:off x="8394646" y="5504238"/>
              <a:ext cx="98425" cy="124460"/>
            </a:xfrm>
            <a:custGeom>
              <a:rect b="b" l="l" r="r" t="t"/>
              <a:pathLst>
                <a:path extrusionOk="0" h="124460" w="98425">
                  <a:moveTo>
                    <a:pt x="0" y="0"/>
                  </a:moveTo>
                  <a:lnTo>
                    <a:pt x="0" y="123996"/>
                  </a:lnTo>
                  <a:lnTo>
                    <a:pt x="98384" y="61998"/>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8" name="Google Shape;808;p31"/>
            <p:cNvSpPr/>
            <p:nvPr/>
          </p:nvSpPr>
          <p:spPr>
            <a:xfrm>
              <a:off x="7632053" y="5566240"/>
              <a:ext cx="762634" cy="721995"/>
            </a:xfrm>
            <a:custGeom>
              <a:rect b="b" l="l" r="r" t="t"/>
              <a:pathLst>
                <a:path extrusionOk="0" h="721995" w="762634">
                  <a:moveTo>
                    <a:pt x="0" y="721642"/>
                  </a:moveTo>
                  <a:lnTo>
                    <a:pt x="173806" y="721642"/>
                  </a:lnTo>
                  <a:lnTo>
                    <a:pt x="488309" y="0"/>
                  </a:lnTo>
                  <a:lnTo>
                    <a:pt x="762594" y="0"/>
                  </a:lnTo>
                </a:path>
              </a:pathLst>
            </a:custGeom>
            <a:noFill/>
            <a:ln cap="flat" cmpd="sng" w="1330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09" name="Google Shape;809;p31"/>
            <p:cNvSpPr/>
            <p:nvPr/>
          </p:nvSpPr>
          <p:spPr>
            <a:xfrm>
              <a:off x="6378235" y="6572365"/>
              <a:ext cx="1254125" cy="443229"/>
            </a:xfrm>
            <a:custGeom>
              <a:rect b="b" l="l" r="r" t="t"/>
              <a:pathLst>
                <a:path extrusionOk="0" h="443229" w="1254125">
                  <a:moveTo>
                    <a:pt x="0" y="442981"/>
                  </a:moveTo>
                  <a:lnTo>
                    <a:pt x="1253825" y="442981"/>
                  </a:lnTo>
                  <a:lnTo>
                    <a:pt x="1253825" y="0"/>
                  </a:lnTo>
                  <a:lnTo>
                    <a:pt x="0" y="0"/>
                  </a:lnTo>
                  <a:lnTo>
                    <a:pt x="0" y="442981"/>
                  </a:lnTo>
                  <a:close/>
                </a:path>
              </a:pathLst>
            </a:custGeom>
            <a:noFill/>
            <a:ln cap="flat" cmpd="sng" w="1330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10" name="Google Shape;810;p31"/>
            <p:cNvSpPr/>
            <p:nvPr/>
          </p:nvSpPr>
          <p:spPr>
            <a:xfrm>
              <a:off x="6378235" y="6066391"/>
              <a:ext cx="1254125" cy="443229"/>
            </a:xfrm>
            <a:custGeom>
              <a:rect b="b" l="l" r="r" t="t"/>
              <a:pathLst>
                <a:path extrusionOk="0" h="443229" w="1254125">
                  <a:moveTo>
                    <a:pt x="1253825" y="0"/>
                  </a:moveTo>
                  <a:lnTo>
                    <a:pt x="0" y="0"/>
                  </a:lnTo>
                  <a:lnTo>
                    <a:pt x="0" y="442981"/>
                  </a:lnTo>
                  <a:lnTo>
                    <a:pt x="1253825" y="442981"/>
                  </a:lnTo>
                  <a:lnTo>
                    <a:pt x="125382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11" name="Google Shape;811;p31"/>
            <p:cNvSpPr/>
            <p:nvPr/>
          </p:nvSpPr>
          <p:spPr>
            <a:xfrm>
              <a:off x="6378235" y="6066391"/>
              <a:ext cx="1254125" cy="443229"/>
            </a:xfrm>
            <a:custGeom>
              <a:rect b="b" l="l" r="r" t="t"/>
              <a:pathLst>
                <a:path extrusionOk="0" h="443229" w="1254125">
                  <a:moveTo>
                    <a:pt x="0" y="442981"/>
                  </a:moveTo>
                  <a:lnTo>
                    <a:pt x="1253825" y="442981"/>
                  </a:lnTo>
                  <a:lnTo>
                    <a:pt x="1253825" y="0"/>
                  </a:lnTo>
                  <a:lnTo>
                    <a:pt x="0" y="0"/>
                  </a:lnTo>
                  <a:lnTo>
                    <a:pt x="0" y="442981"/>
                  </a:lnTo>
                  <a:close/>
                </a:path>
              </a:pathLst>
            </a:custGeom>
            <a:noFill/>
            <a:ln cap="flat" cmpd="sng" w="1330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812" name="Google Shape;812;p31"/>
          <p:cNvSpPr txBox="1"/>
          <p:nvPr/>
        </p:nvSpPr>
        <p:spPr>
          <a:xfrm>
            <a:off x="2128679" y="3331812"/>
            <a:ext cx="1255800" cy="1614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500">
                <a:solidFill>
                  <a:srgbClr val="57585B"/>
                </a:solidFill>
                <a:latin typeface="Open Sans"/>
                <a:ea typeface="Open Sans"/>
                <a:cs typeface="Open Sans"/>
                <a:sym typeface="Open Sans"/>
              </a:rPr>
              <a:t>*A new UTXO of 0.1 also is sent to a miner.</a:t>
            </a:r>
            <a:endParaRPr sz="500">
              <a:latin typeface="Open Sans"/>
              <a:ea typeface="Open Sans"/>
              <a:cs typeface="Open Sans"/>
              <a:sym typeface="Open Sans"/>
            </a:endParaRPr>
          </a:p>
        </p:txBody>
      </p:sp>
      <p:sp>
        <p:nvSpPr>
          <p:cNvPr id="813" name="Google Shape;813;p31"/>
          <p:cNvSpPr txBox="1"/>
          <p:nvPr/>
        </p:nvSpPr>
        <p:spPr>
          <a:xfrm>
            <a:off x="3016871" y="2603107"/>
            <a:ext cx="338700" cy="83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500">
                <a:solidFill>
                  <a:srgbClr val="57585B"/>
                </a:solidFill>
                <a:latin typeface="Open Sans"/>
                <a:ea typeface="Open Sans"/>
                <a:cs typeface="Open Sans"/>
                <a:sym typeface="Open Sans"/>
              </a:rPr>
              <a:t>OUTPUTS</a:t>
            </a:r>
            <a:endParaRPr sz="500">
              <a:latin typeface="Open Sans"/>
              <a:ea typeface="Open Sans"/>
              <a:cs typeface="Open Sans"/>
              <a:sym typeface="Open Sans"/>
            </a:endParaRPr>
          </a:p>
        </p:txBody>
      </p:sp>
      <p:sp>
        <p:nvSpPr>
          <p:cNvPr id="814" name="Google Shape;814;p31"/>
          <p:cNvSpPr txBox="1"/>
          <p:nvPr/>
        </p:nvSpPr>
        <p:spPr>
          <a:xfrm>
            <a:off x="2989617" y="2781461"/>
            <a:ext cx="393300" cy="161700"/>
          </a:xfrm>
          <a:prstGeom prst="rect">
            <a:avLst/>
          </a:prstGeom>
          <a:noFill/>
          <a:ln>
            <a:noFill/>
          </a:ln>
        </p:spPr>
        <p:txBody>
          <a:bodyPr anchorCtr="0" anchor="t" bIns="0" lIns="0" spcFirstLastPara="1" rIns="0" wrap="square" tIns="5200">
            <a:spAutoFit/>
          </a:bodyPr>
          <a:lstStyle/>
          <a:p>
            <a:pPr indent="-76200" lvl="0" marL="76200" marR="0" rtl="0" algn="l">
              <a:lnSpc>
                <a:spcPct val="103200"/>
              </a:lnSpc>
              <a:spcBef>
                <a:spcPts val="0"/>
              </a:spcBef>
              <a:spcAft>
                <a:spcPts val="0"/>
              </a:spcAft>
              <a:buNone/>
            </a:pPr>
            <a:r>
              <a:rPr b="1" lang="en" sz="500">
                <a:solidFill>
                  <a:srgbClr val="57585B"/>
                </a:solidFill>
                <a:latin typeface="Open Sans"/>
                <a:ea typeface="Open Sans"/>
                <a:cs typeface="Open Sans"/>
                <a:sym typeface="Open Sans"/>
              </a:rPr>
              <a:t>New 0.5 BTC UTXO B</a:t>
            </a:r>
            <a:endParaRPr sz="500">
              <a:latin typeface="Open Sans"/>
              <a:ea typeface="Open Sans"/>
              <a:cs typeface="Open Sans"/>
              <a:sym typeface="Open Sans"/>
            </a:endParaRPr>
          </a:p>
        </p:txBody>
      </p:sp>
      <p:sp>
        <p:nvSpPr>
          <p:cNvPr id="815" name="Google Shape;815;p31"/>
          <p:cNvSpPr txBox="1"/>
          <p:nvPr/>
        </p:nvSpPr>
        <p:spPr>
          <a:xfrm>
            <a:off x="2989617" y="2997995"/>
            <a:ext cx="393300" cy="161700"/>
          </a:xfrm>
          <a:prstGeom prst="rect">
            <a:avLst/>
          </a:prstGeom>
          <a:noFill/>
          <a:ln>
            <a:noFill/>
          </a:ln>
        </p:spPr>
        <p:txBody>
          <a:bodyPr anchorCtr="0" anchor="t" bIns="0" lIns="0" spcFirstLastPara="1" rIns="0" wrap="square" tIns="5200">
            <a:spAutoFit/>
          </a:bodyPr>
          <a:lstStyle/>
          <a:p>
            <a:pPr indent="-76200" lvl="0" marL="76200" marR="0" rtl="0" algn="l">
              <a:lnSpc>
                <a:spcPct val="103200"/>
              </a:lnSpc>
              <a:spcBef>
                <a:spcPts val="0"/>
              </a:spcBef>
              <a:spcAft>
                <a:spcPts val="0"/>
              </a:spcAft>
              <a:buNone/>
            </a:pPr>
            <a:r>
              <a:rPr b="1" lang="en" sz="500">
                <a:solidFill>
                  <a:srgbClr val="57585B"/>
                </a:solidFill>
                <a:latin typeface="Open Sans"/>
                <a:ea typeface="Open Sans"/>
                <a:cs typeface="Open Sans"/>
                <a:sym typeface="Open Sans"/>
              </a:rPr>
              <a:t>New 0.4 BTC UTXO C</a:t>
            </a:r>
            <a:endParaRPr sz="500">
              <a:latin typeface="Open Sans"/>
              <a:ea typeface="Open Sans"/>
              <a:cs typeface="Open Sans"/>
              <a:sym typeface="Open Sans"/>
            </a:endParaRPr>
          </a:p>
        </p:txBody>
      </p:sp>
      <p:sp>
        <p:nvSpPr>
          <p:cNvPr id="816" name="Google Shape;816;p31"/>
          <p:cNvSpPr txBox="1"/>
          <p:nvPr/>
        </p:nvSpPr>
        <p:spPr>
          <a:xfrm>
            <a:off x="4686655" y="1084059"/>
            <a:ext cx="3865500" cy="7377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An example to illustrate how this works: if you want to send 2 bitcoin but you only have a UTXO worth 5 bitcoin, the difference of 3 bitcoin is sent back to you as “change.” This change is a new UTXO for you, and you can spend that new UTXO in a future transaction.</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Another example:</a:t>
            </a:r>
            <a:endParaRPr sz="800">
              <a:latin typeface="Open Sans"/>
              <a:ea typeface="Open Sans"/>
              <a:cs typeface="Open Sans"/>
              <a:sym typeface="Open Sans"/>
            </a:endParaRPr>
          </a:p>
        </p:txBody>
      </p:sp>
      <p:sp>
        <p:nvSpPr>
          <p:cNvPr id="817" name="Google Shape;817;p31"/>
          <p:cNvSpPr txBox="1"/>
          <p:nvPr/>
        </p:nvSpPr>
        <p:spPr>
          <a:xfrm>
            <a:off x="4686655" y="3684202"/>
            <a:ext cx="38481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If Alice attempts to use one of her already spent outputs to make another transaction, it would automatically be rejected by the nodes. This is because the nodes maintain a copy of Bitcoin’s ledger (and all its transactions), so they can easily check the balance of Alice’s UTXOs, and verify that the transaction is not valid.</a:t>
            </a:r>
            <a:endParaRPr sz="800">
              <a:latin typeface="Open Sans"/>
              <a:ea typeface="Open Sans"/>
              <a:cs typeface="Open Sans"/>
              <a:sym typeface="Open Sans"/>
            </a:endParaRPr>
          </a:p>
        </p:txBody>
      </p:sp>
      <p:pic>
        <p:nvPicPr>
          <p:cNvPr id="818" name="Google Shape;818;p31"/>
          <p:cNvPicPr preferRelativeResize="0"/>
          <p:nvPr/>
        </p:nvPicPr>
        <p:blipFill rotWithShape="1">
          <a:blip r:embed="rId9">
            <a:alphaModFix/>
          </a:blip>
          <a:srcRect b="0" l="0" r="0" t="0"/>
          <a:stretch/>
        </p:blipFill>
        <p:spPr>
          <a:xfrm>
            <a:off x="4705768" y="1963460"/>
            <a:ext cx="187549" cy="187925"/>
          </a:xfrm>
          <a:prstGeom prst="rect">
            <a:avLst/>
          </a:prstGeom>
          <a:noFill/>
          <a:ln>
            <a:noFill/>
          </a:ln>
        </p:spPr>
      </p:pic>
      <p:sp>
        <p:nvSpPr>
          <p:cNvPr id="819" name="Google Shape;819;p31"/>
          <p:cNvSpPr txBox="1"/>
          <p:nvPr/>
        </p:nvSpPr>
        <p:spPr>
          <a:xfrm>
            <a:off x="4766855" y="1985222"/>
            <a:ext cx="65400" cy="115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820" name="Google Shape;820;p31"/>
          <p:cNvSpPr txBox="1"/>
          <p:nvPr/>
        </p:nvSpPr>
        <p:spPr>
          <a:xfrm>
            <a:off x="4942314" y="1992380"/>
            <a:ext cx="1660500" cy="17127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Alice wants to send Bob 5 bitcoin.</a:t>
            </a:r>
            <a:endParaRPr sz="800">
              <a:latin typeface="Open Sans"/>
              <a:ea typeface="Open Sans"/>
              <a:cs typeface="Open Sans"/>
              <a:sym typeface="Open Sans"/>
            </a:endParaRPr>
          </a:p>
          <a:p>
            <a:pPr indent="0" lvl="0" marL="0" marR="0" rtl="0" algn="l">
              <a:lnSpc>
                <a:spcPct val="101800"/>
              </a:lnSpc>
              <a:spcBef>
                <a:spcPts val="700"/>
              </a:spcBef>
              <a:spcAft>
                <a:spcPts val="0"/>
              </a:spcAft>
              <a:buNone/>
            </a:pPr>
            <a:r>
              <a:rPr lang="en" sz="800">
                <a:solidFill>
                  <a:srgbClr val="57585B"/>
                </a:solidFill>
                <a:latin typeface="Open Sans"/>
                <a:ea typeface="Open Sans"/>
                <a:cs typeface="Open Sans"/>
                <a:sym typeface="Open Sans"/>
              </a:rPr>
              <a:t>She combines 6 bitcoin from two of her UTXOs</a:t>
            </a:r>
            <a:endParaRPr sz="800">
              <a:latin typeface="Open Sans"/>
              <a:ea typeface="Open Sans"/>
              <a:cs typeface="Open Sans"/>
              <a:sym typeface="Open Sans"/>
            </a:endParaRPr>
          </a:p>
          <a:p>
            <a:pPr indent="0" lvl="0" marL="0" marR="127000" rtl="0" algn="l">
              <a:lnSpc>
                <a:spcPct val="101800"/>
              </a:lnSpc>
              <a:spcBef>
                <a:spcPts val="400"/>
              </a:spcBef>
              <a:spcAft>
                <a:spcPts val="0"/>
              </a:spcAft>
              <a:buNone/>
            </a:pPr>
            <a:r>
              <a:rPr lang="en" sz="800">
                <a:solidFill>
                  <a:srgbClr val="57585B"/>
                </a:solidFill>
                <a:latin typeface="Open Sans"/>
                <a:ea typeface="Open Sans"/>
                <a:cs typeface="Open Sans"/>
                <a:sym typeface="Open Sans"/>
              </a:rPr>
              <a:t>From these UTXOs, she sends 5 bitcoin to Bob, gets 0.99 bitcoin as change back to herself, and needs to pay a 0.01 transaction fee.</a:t>
            </a:r>
            <a:endParaRPr sz="800">
              <a:latin typeface="Open Sans"/>
              <a:ea typeface="Open Sans"/>
              <a:cs typeface="Open Sans"/>
              <a:sym typeface="Open Sans"/>
            </a:endParaRPr>
          </a:p>
          <a:p>
            <a:pPr indent="0" lvl="0" marL="0" marR="38100" rtl="0" algn="l">
              <a:lnSpc>
                <a:spcPct val="101800"/>
              </a:lnSpc>
              <a:spcBef>
                <a:spcPts val="500"/>
              </a:spcBef>
              <a:spcAft>
                <a:spcPts val="0"/>
              </a:spcAft>
              <a:buNone/>
            </a:pPr>
            <a:r>
              <a:rPr lang="en" sz="800">
                <a:solidFill>
                  <a:srgbClr val="57585B"/>
                </a:solidFill>
                <a:latin typeface="Open Sans"/>
                <a:ea typeface="Open Sans"/>
                <a:cs typeface="Open Sans"/>
                <a:sym typeface="Open Sans"/>
              </a:rPr>
              <a:t>After confirmation, the transaction is added to Bitcoin’s ledger, updating all the nodes that have a copy of the ledger.</a:t>
            </a:r>
            <a:endParaRPr sz="800">
              <a:latin typeface="Open Sans"/>
              <a:ea typeface="Open Sans"/>
              <a:cs typeface="Open Sans"/>
              <a:sym typeface="Open Sans"/>
            </a:endParaRPr>
          </a:p>
        </p:txBody>
      </p:sp>
      <p:pic>
        <p:nvPicPr>
          <p:cNvPr id="821" name="Google Shape;821;p31"/>
          <p:cNvPicPr preferRelativeResize="0"/>
          <p:nvPr/>
        </p:nvPicPr>
        <p:blipFill rotWithShape="1">
          <a:blip r:embed="rId10">
            <a:alphaModFix/>
          </a:blip>
          <a:srcRect b="0" l="0" r="0" t="0"/>
          <a:stretch/>
        </p:blipFill>
        <p:spPr>
          <a:xfrm>
            <a:off x="4705765" y="2211716"/>
            <a:ext cx="187550" cy="187921"/>
          </a:xfrm>
          <a:prstGeom prst="rect">
            <a:avLst/>
          </a:prstGeom>
          <a:noFill/>
          <a:ln>
            <a:noFill/>
          </a:ln>
        </p:spPr>
      </p:pic>
      <p:sp>
        <p:nvSpPr>
          <p:cNvPr id="822" name="Google Shape;822;p31"/>
          <p:cNvSpPr txBox="1"/>
          <p:nvPr/>
        </p:nvSpPr>
        <p:spPr>
          <a:xfrm>
            <a:off x="4766855" y="2233476"/>
            <a:ext cx="65400" cy="115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pic>
        <p:nvPicPr>
          <p:cNvPr id="823" name="Google Shape;823;p31"/>
          <p:cNvPicPr preferRelativeResize="0"/>
          <p:nvPr/>
        </p:nvPicPr>
        <p:blipFill rotWithShape="1">
          <a:blip r:embed="rId11">
            <a:alphaModFix/>
          </a:blip>
          <a:srcRect b="0" l="0" r="0" t="0"/>
          <a:stretch/>
        </p:blipFill>
        <p:spPr>
          <a:xfrm>
            <a:off x="4705770" y="2512352"/>
            <a:ext cx="187546" cy="187925"/>
          </a:xfrm>
          <a:prstGeom prst="rect">
            <a:avLst/>
          </a:prstGeom>
          <a:noFill/>
          <a:ln>
            <a:noFill/>
          </a:ln>
        </p:spPr>
      </p:pic>
      <p:sp>
        <p:nvSpPr>
          <p:cNvPr id="824" name="Google Shape;824;p31"/>
          <p:cNvSpPr txBox="1"/>
          <p:nvPr/>
        </p:nvSpPr>
        <p:spPr>
          <a:xfrm>
            <a:off x="4766860" y="2534111"/>
            <a:ext cx="65400" cy="115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a:t>
            </a:r>
            <a:endParaRPr sz="700">
              <a:latin typeface="Open Sans"/>
              <a:ea typeface="Open Sans"/>
              <a:cs typeface="Open Sans"/>
              <a:sym typeface="Open Sans"/>
            </a:endParaRPr>
          </a:p>
        </p:txBody>
      </p:sp>
      <p:pic>
        <p:nvPicPr>
          <p:cNvPr id="825" name="Google Shape;825;p31"/>
          <p:cNvPicPr preferRelativeResize="0"/>
          <p:nvPr/>
        </p:nvPicPr>
        <p:blipFill rotWithShape="1">
          <a:blip r:embed="rId12">
            <a:alphaModFix/>
          </a:blip>
          <a:srcRect b="0" l="0" r="0" t="0"/>
          <a:stretch/>
        </p:blipFill>
        <p:spPr>
          <a:xfrm>
            <a:off x="4705766" y="3057034"/>
            <a:ext cx="187550" cy="187923"/>
          </a:xfrm>
          <a:prstGeom prst="rect">
            <a:avLst/>
          </a:prstGeom>
          <a:noFill/>
          <a:ln>
            <a:noFill/>
          </a:ln>
        </p:spPr>
      </p:pic>
      <p:sp>
        <p:nvSpPr>
          <p:cNvPr id="826" name="Google Shape;826;p31"/>
          <p:cNvSpPr txBox="1"/>
          <p:nvPr/>
        </p:nvSpPr>
        <p:spPr>
          <a:xfrm>
            <a:off x="4766860" y="3078795"/>
            <a:ext cx="65400" cy="115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4</a:t>
            </a:r>
            <a:endParaRPr sz="700">
              <a:latin typeface="Open Sans"/>
              <a:ea typeface="Open Sans"/>
              <a:cs typeface="Open Sans"/>
              <a:sym typeface="Open Sans"/>
            </a:endParaRPr>
          </a:p>
        </p:txBody>
      </p:sp>
      <p:sp>
        <p:nvSpPr>
          <p:cNvPr id="827" name="Google Shape;827;p31"/>
          <p:cNvSpPr txBox="1"/>
          <p:nvPr/>
        </p:nvSpPr>
        <p:spPr>
          <a:xfrm>
            <a:off x="6785071" y="1972969"/>
            <a:ext cx="260100" cy="210300"/>
          </a:xfrm>
          <a:prstGeom prst="rect">
            <a:avLst/>
          </a:prstGeom>
          <a:noFill/>
          <a:ln>
            <a:noFill/>
          </a:ln>
        </p:spPr>
        <p:txBody>
          <a:bodyPr anchorCtr="0" anchor="t" bIns="0" lIns="0" spcFirstLastPara="1" rIns="0" wrap="square" tIns="15600">
            <a:spAutoFit/>
          </a:bodyPr>
          <a:lstStyle/>
          <a:p>
            <a:pPr indent="12700" lvl="0" marL="0" marR="0" rtl="0" algn="l">
              <a:lnSpc>
                <a:spcPct val="110714"/>
              </a:lnSpc>
              <a:spcBef>
                <a:spcPts val="0"/>
              </a:spcBef>
              <a:spcAft>
                <a:spcPts val="0"/>
              </a:spcAft>
              <a:buNone/>
            </a:pPr>
            <a:r>
              <a:rPr b="1" lang="en" sz="600">
                <a:solidFill>
                  <a:srgbClr val="57585B"/>
                </a:solidFill>
                <a:latin typeface="Open Sans SemiBold"/>
                <a:ea typeface="Open Sans SemiBold"/>
                <a:cs typeface="Open Sans SemiBold"/>
                <a:sym typeface="Open Sans SemiBold"/>
              </a:rPr>
              <a:t>Alice's Wallet</a:t>
            </a:r>
            <a:endParaRPr sz="600">
              <a:latin typeface="Open Sans SemiBold"/>
              <a:ea typeface="Open Sans SemiBold"/>
              <a:cs typeface="Open Sans SemiBold"/>
              <a:sym typeface="Open Sans SemiBold"/>
            </a:endParaRPr>
          </a:p>
        </p:txBody>
      </p:sp>
      <p:sp>
        <p:nvSpPr>
          <p:cNvPr id="828" name="Google Shape;828;p31"/>
          <p:cNvSpPr/>
          <p:nvPr/>
        </p:nvSpPr>
        <p:spPr>
          <a:xfrm>
            <a:off x="6715596" y="2210907"/>
            <a:ext cx="396983" cy="669728"/>
          </a:xfrm>
          <a:custGeom>
            <a:rect b="b" l="l" r="r" t="t"/>
            <a:pathLst>
              <a:path extrusionOk="0" h="1471929" w="872490">
                <a:moveTo>
                  <a:pt x="872245" y="1471850"/>
                </a:moveTo>
                <a:lnTo>
                  <a:pt x="0" y="1471850"/>
                </a:lnTo>
                <a:lnTo>
                  <a:pt x="0" y="0"/>
                </a:lnTo>
                <a:lnTo>
                  <a:pt x="872245" y="0"/>
                </a:lnTo>
                <a:lnTo>
                  <a:pt x="872245" y="1471850"/>
                </a:lnTo>
                <a:close/>
              </a:path>
            </a:pathLst>
          </a:custGeom>
          <a:noFill/>
          <a:ln cap="flat" cmpd="sng" w="1385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29" name="Google Shape;829;p31"/>
          <p:cNvSpPr txBox="1"/>
          <p:nvPr/>
        </p:nvSpPr>
        <p:spPr>
          <a:xfrm>
            <a:off x="6752239" y="2247547"/>
            <a:ext cx="326100" cy="103800"/>
          </a:xfrm>
          <a:prstGeom prst="rect">
            <a:avLst/>
          </a:prstGeom>
          <a:solidFill>
            <a:srgbClr val="683B93"/>
          </a:solidFill>
          <a:ln>
            <a:noFill/>
          </a:ln>
        </p:spPr>
        <p:txBody>
          <a:bodyPr anchorCtr="0" anchor="t" bIns="0" lIns="0" spcFirstLastPara="1" rIns="0" wrap="square" tIns="11250">
            <a:spAutoFit/>
          </a:bodyPr>
          <a:lstStyle/>
          <a:p>
            <a:pPr indent="0" lvl="0" marL="508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2 BTC</a:t>
            </a:r>
            <a:endParaRPr sz="600">
              <a:latin typeface="Open Sans"/>
              <a:ea typeface="Open Sans"/>
              <a:cs typeface="Open Sans"/>
              <a:sym typeface="Open Sans"/>
            </a:endParaRPr>
          </a:p>
        </p:txBody>
      </p:sp>
      <p:sp>
        <p:nvSpPr>
          <p:cNvPr id="830" name="Google Shape;830;p31"/>
          <p:cNvSpPr txBox="1"/>
          <p:nvPr/>
        </p:nvSpPr>
        <p:spPr>
          <a:xfrm>
            <a:off x="6752239" y="2400646"/>
            <a:ext cx="326100" cy="103800"/>
          </a:xfrm>
          <a:prstGeom prst="rect">
            <a:avLst/>
          </a:prstGeom>
          <a:solidFill>
            <a:srgbClr val="683B93"/>
          </a:solidFill>
          <a:ln>
            <a:noFill/>
          </a:ln>
        </p:spPr>
        <p:txBody>
          <a:bodyPr anchorCtr="0" anchor="t" bIns="0" lIns="0" spcFirstLastPara="1" rIns="0" wrap="square" tIns="11250">
            <a:spAutoFit/>
          </a:bodyPr>
          <a:lstStyle/>
          <a:p>
            <a:pPr indent="0" lvl="0" marL="508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4 BTC</a:t>
            </a:r>
            <a:endParaRPr sz="600">
              <a:latin typeface="Open Sans"/>
              <a:ea typeface="Open Sans"/>
              <a:cs typeface="Open Sans"/>
              <a:sym typeface="Open Sans"/>
            </a:endParaRPr>
          </a:p>
        </p:txBody>
      </p:sp>
      <p:sp>
        <p:nvSpPr>
          <p:cNvPr id="831" name="Google Shape;831;p31"/>
          <p:cNvSpPr txBox="1"/>
          <p:nvPr/>
        </p:nvSpPr>
        <p:spPr>
          <a:xfrm>
            <a:off x="6752239" y="2553749"/>
            <a:ext cx="326100" cy="103800"/>
          </a:xfrm>
          <a:prstGeom prst="rect">
            <a:avLst/>
          </a:prstGeom>
          <a:solidFill>
            <a:srgbClr val="683B93"/>
          </a:solidFill>
          <a:ln>
            <a:noFill/>
          </a:ln>
        </p:spPr>
        <p:txBody>
          <a:bodyPr anchorCtr="0" anchor="t" bIns="0" lIns="0" spcFirstLastPara="1" rIns="0" wrap="square" tIns="11250">
            <a:spAutoFit/>
          </a:bodyPr>
          <a:lstStyle/>
          <a:p>
            <a:pPr indent="0" lvl="0" marL="508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8 BTC</a:t>
            </a:r>
            <a:endParaRPr sz="600">
              <a:latin typeface="Open Sans"/>
              <a:ea typeface="Open Sans"/>
              <a:cs typeface="Open Sans"/>
              <a:sym typeface="Open Sans"/>
            </a:endParaRPr>
          </a:p>
        </p:txBody>
      </p:sp>
      <p:sp>
        <p:nvSpPr>
          <p:cNvPr id="832" name="Google Shape;832;p31"/>
          <p:cNvSpPr txBox="1"/>
          <p:nvPr/>
        </p:nvSpPr>
        <p:spPr>
          <a:xfrm>
            <a:off x="6752239" y="2690566"/>
            <a:ext cx="326100" cy="120000"/>
          </a:xfrm>
          <a:prstGeom prst="rect">
            <a:avLst/>
          </a:prstGeom>
          <a:solidFill>
            <a:srgbClr val="683B93"/>
          </a:solidFill>
          <a:ln>
            <a:noFill/>
          </a:ln>
        </p:spPr>
        <p:txBody>
          <a:bodyPr anchorCtr="0" anchor="t" bIns="0" lIns="0" spcFirstLastPara="1" rIns="0" wrap="square" tIns="27425">
            <a:spAutoFit/>
          </a:bodyPr>
          <a:lstStyle/>
          <a:p>
            <a:pPr indent="0" lvl="0" marL="508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9 BTC</a:t>
            </a:r>
            <a:endParaRPr sz="600">
              <a:latin typeface="Open Sans"/>
              <a:ea typeface="Open Sans"/>
              <a:cs typeface="Open Sans"/>
              <a:sym typeface="Open Sans"/>
            </a:endParaRPr>
          </a:p>
        </p:txBody>
      </p:sp>
      <p:sp>
        <p:nvSpPr>
          <p:cNvPr id="833" name="Google Shape;833;p31"/>
          <p:cNvSpPr/>
          <p:nvPr/>
        </p:nvSpPr>
        <p:spPr>
          <a:xfrm>
            <a:off x="7261145" y="2818467"/>
            <a:ext cx="407673" cy="443211"/>
          </a:xfrm>
          <a:custGeom>
            <a:rect b="b" l="l" r="r" t="t"/>
            <a:pathLst>
              <a:path extrusionOk="0" h="974090" w="895984">
                <a:moveTo>
                  <a:pt x="895629" y="673265"/>
                </a:moveTo>
                <a:lnTo>
                  <a:pt x="0" y="673265"/>
                </a:lnTo>
                <a:lnTo>
                  <a:pt x="0" y="974090"/>
                </a:lnTo>
                <a:lnTo>
                  <a:pt x="895629" y="974090"/>
                </a:lnTo>
                <a:lnTo>
                  <a:pt x="895629" y="673265"/>
                </a:lnTo>
                <a:close/>
              </a:path>
              <a:path extrusionOk="0" h="974090" w="895984">
                <a:moveTo>
                  <a:pt x="895629" y="336626"/>
                </a:moveTo>
                <a:lnTo>
                  <a:pt x="0" y="336626"/>
                </a:lnTo>
                <a:lnTo>
                  <a:pt x="0" y="637451"/>
                </a:lnTo>
                <a:lnTo>
                  <a:pt x="895629" y="637451"/>
                </a:lnTo>
                <a:lnTo>
                  <a:pt x="895629" y="336626"/>
                </a:lnTo>
                <a:close/>
              </a:path>
              <a:path extrusionOk="0" h="974090" w="895984">
                <a:moveTo>
                  <a:pt x="895629" y="0"/>
                </a:moveTo>
                <a:lnTo>
                  <a:pt x="0" y="0"/>
                </a:lnTo>
                <a:lnTo>
                  <a:pt x="0" y="300824"/>
                </a:lnTo>
                <a:lnTo>
                  <a:pt x="895629" y="300824"/>
                </a:lnTo>
                <a:lnTo>
                  <a:pt x="895629" y="0"/>
                </a:lnTo>
                <a:close/>
              </a:path>
            </a:pathLst>
          </a:custGeom>
          <a:solidFill>
            <a:srgbClr val="683B9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34" name="Google Shape;834;p31"/>
          <p:cNvSpPr txBox="1"/>
          <p:nvPr/>
        </p:nvSpPr>
        <p:spPr>
          <a:xfrm>
            <a:off x="7221269" y="2781828"/>
            <a:ext cx="477600" cy="428100"/>
          </a:xfrm>
          <a:prstGeom prst="rect">
            <a:avLst/>
          </a:prstGeom>
          <a:noFill/>
          <a:ln cap="flat" cmpd="sng" w="13850">
            <a:solidFill>
              <a:srgbClr val="8683AB"/>
            </a:solidFill>
            <a:prstDash val="solid"/>
            <a:round/>
            <a:headEnd len="sm" w="sm" type="none"/>
            <a:tailEnd len="sm" w="sm" type="none"/>
          </a:ln>
        </p:spPr>
        <p:txBody>
          <a:bodyPr anchorCtr="0" anchor="t" bIns="0" lIns="0" spcFirstLastPara="1" rIns="0" wrap="square" tIns="47950">
            <a:spAutoFit/>
          </a:bodyPr>
          <a:lstStyle/>
          <a:p>
            <a:pPr indent="0" lvl="0" marL="762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0.99 BTC</a:t>
            </a:r>
            <a:endParaRPr sz="600">
              <a:latin typeface="Open Sans"/>
              <a:ea typeface="Open Sans"/>
              <a:cs typeface="Open Sans"/>
              <a:sym typeface="Open Sans"/>
            </a:endParaRPr>
          </a:p>
          <a:p>
            <a:pPr indent="-63500" lvl="0" marL="203200" rtl="0" algn="l">
              <a:lnSpc>
                <a:spcPct val="100000"/>
              </a:lnSpc>
              <a:spcBef>
                <a:spcPts val="400"/>
              </a:spcBef>
              <a:spcAft>
                <a:spcPts val="0"/>
              </a:spcAft>
              <a:buClr>
                <a:srgbClr val="FFFFFF"/>
              </a:buClr>
              <a:buSzPts val="600"/>
              <a:buFont typeface="Open Sans"/>
              <a:buAutoNum type="arabicPlain" startAt="8"/>
            </a:pPr>
            <a:r>
              <a:rPr b="1" lang="en" sz="600">
                <a:solidFill>
                  <a:srgbClr val="FFFFFF"/>
                </a:solidFill>
                <a:latin typeface="Open Sans"/>
                <a:ea typeface="Open Sans"/>
                <a:cs typeface="Open Sans"/>
                <a:sym typeface="Open Sans"/>
              </a:rPr>
              <a:t>BTC</a:t>
            </a:r>
            <a:endParaRPr sz="600">
              <a:latin typeface="Open Sans"/>
              <a:ea typeface="Open Sans"/>
              <a:cs typeface="Open Sans"/>
              <a:sym typeface="Open Sans"/>
            </a:endParaRPr>
          </a:p>
          <a:p>
            <a:pPr indent="-63500" lvl="0" marL="203200" rtl="0" algn="l">
              <a:lnSpc>
                <a:spcPct val="100000"/>
              </a:lnSpc>
              <a:spcBef>
                <a:spcPts val="400"/>
              </a:spcBef>
              <a:spcAft>
                <a:spcPts val="0"/>
              </a:spcAft>
              <a:buClr>
                <a:srgbClr val="FFFFFF"/>
              </a:buClr>
              <a:buSzPts val="600"/>
              <a:buFont typeface="Open Sans"/>
              <a:buAutoNum type="arabicPlain" startAt="8"/>
            </a:pPr>
            <a:r>
              <a:rPr b="1" lang="en" sz="600">
                <a:solidFill>
                  <a:srgbClr val="FFFFFF"/>
                </a:solidFill>
                <a:latin typeface="Open Sans"/>
                <a:ea typeface="Open Sans"/>
                <a:cs typeface="Open Sans"/>
                <a:sym typeface="Open Sans"/>
              </a:rPr>
              <a:t>BTC</a:t>
            </a:r>
            <a:endParaRPr sz="600">
              <a:latin typeface="Open Sans"/>
              <a:ea typeface="Open Sans"/>
              <a:cs typeface="Open Sans"/>
              <a:sym typeface="Open Sans"/>
            </a:endParaRPr>
          </a:p>
        </p:txBody>
      </p:sp>
      <p:sp>
        <p:nvSpPr>
          <p:cNvPr id="835" name="Google Shape;835;p31"/>
          <p:cNvSpPr txBox="1"/>
          <p:nvPr/>
        </p:nvSpPr>
        <p:spPr>
          <a:xfrm>
            <a:off x="8312638" y="1972876"/>
            <a:ext cx="260100" cy="210300"/>
          </a:xfrm>
          <a:prstGeom prst="rect">
            <a:avLst/>
          </a:prstGeom>
          <a:noFill/>
          <a:ln>
            <a:noFill/>
          </a:ln>
        </p:spPr>
        <p:txBody>
          <a:bodyPr anchorCtr="0" anchor="t" bIns="0" lIns="0" spcFirstLastPara="1" rIns="0" wrap="square" tIns="15600">
            <a:spAutoFit/>
          </a:bodyPr>
          <a:lstStyle/>
          <a:p>
            <a:pPr indent="25400" lvl="0" marL="0" marR="0" rtl="0" algn="l">
              <a:lnSpc>
                <a:spcPct val="110714"/>
              </a:lnSpc>
              <a:spcBef>
                <a:spcPts val="0"/>
              </a:spcBef>
              <a:spcAft>
                <a:spcPts val="0"/>
              </a:spcAft>
              <a:buNone/>
            </a:pPr>
            <a:r>
              <a:rPr b="1" lang="en" sz="600">
                <a:solidFill>
                  <a:srgbClr val="57585B"/>
                </a:solidFill>
                <a:latin typeface="Open Sans SemiBold"/>
                <a:ea typeface="Open Sans SemiBold"/>
                <a:cs typeface="Open Sans SemiBold"/>
                <a:sym typeface="Open Sans SemiBold"/>
              </a:rPr>
              <a:t>Bob’s Wallet</a:t>
            </a:r>
            <a:endParaRPr sz="600">
              <a:latin typeface="Open Sans SemiBold"/>
              <a:ea typeface="Open Sans SemiBold"/>
              <a:cs typeface="Open Sans SemiBold"/>
              <a:sym typeface="Open Sans SemiBold"/>
            </a:endParaRPr>
          </a:p>
        </p:txBody>
      </p:sp>
      <p:sp>
        <p:nvSpPr>
          <p:cNvPr id="836" name="Google Shape;836;p31"/>
          <p:cNvSpPr/>
          <p:nvPr/>
        </p:nvSpPr>
        <p:spPr>
          <a:xfrm>
            <a:off x="8233495" y="2210912"/>
            <a:ext cx="396983" cy="210337"/>
          </a:xfrm>
          <a:custGeom>
            <a:rect b="b" l="l" r="r" t="t"/>
            <a:pathLst>
              <a:path extrusionOk="0" h="462279" w="872490">
                <a:moveTo>
                  <a:pt x="872245" y="461944"/>
                </a:moveTo>
                <a:lnTo>
                  <a:pt x="0" y="461944"/>
                </a:lnTo>
                <a:lnTo>
                  <a:pt x="0" y="0"/>
                </a:lnTo>
                <a:lnTo>
                  <a:pt x="872245" y="0"/>
                </a:lnTo>
                <a:lnTo>
                  <a:pt x="872245" y="461944"/>
                </a:lnTo>
                <a:close/>
              </a:path>
            </a:pathLst>
          </a:custGeom>
          <a:noFill/>
          <a:ln cap="flat" cmpd="sng" w="1385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37" name="Google Shape;837;p31"/>
          <p:cNvSpPr txBox="1"/>
          <p:nvPr/>
        </p:nvSpPr>
        <p:spPr>
          <a:xfrm>
            <a:off x="8279839" y="2247547"/>
            <a:ext cx="326100" cy="103800"/>
          </a:xfrm>
          <a:prstGeom prst="rect">
            <a:avLst/>
          </a:prstGeom>
          <a:solidFill>
            <a:srgbClr val="FFA615"/>
          </a:solidFill>
          <a:ln>
            <a:noFill/>
          </a:ln>
        </p:spPr>
        <p:txBody>
          <a:bodyPr anchorCtr="0" anchor="t" bIns="0" lIns="0" spcFirstLastPara="1" rIns="0" wrap="square" tIns="11250">
            <a:spAutoFit/>
          </a:bodyPr>
          <a:lstStyle/>
          <a:p>
            <a:pPr indent="0" lvl="0" marL="508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5 BTC</a:t>
            </a:r>
            <a:endParaRPr sz="600">
              <a:latin typeface="Open Sans"/>
              <a:ea typeface="Open Sans"/>
              <a:cs typeface="Open Sans"/>
              <a:sym typeface="Open Sans"/>
            </a:endParaRPr>
          </a:p>
        </p:txBody>
      </p:sp>
      <p:sp>
        <p:nvSpPr>
          <p:cNvPr id="838" name="Google Shape;838;p31"/>
          <p:cNvSpPr txBox="1"/>
          <p:nvPr/>
        </p:nvSpPr>
        <p:spPr>
          <a:xfrm>
            <a:off x="7441370" y="2021825"/>
            <a:ext cx="475500" cy="987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600">
                <a:solidFill>
                  <a:srgbClr val="57585B"/>
                </a:solidFill>
                <a:latin typeface="Open Sans SemiBold"/>
                <a:ea typeface="Open Sans SemiBold"/>
                <a:cs typeface="Open Sans SemiBold"/>
                <a:sym typeface="Open Sans SemiBold"/>
              </a:rPr>
              <a:t>Transaction</a:t>
            </a:r>
            <a:endParaRPr sz="600">
              <a:latin typeface="Open Sans SemiBold"/>
              <a:ea typeface="Open Sans SemiBold"/>
              <a:cs typeface="Open Sans SemiBold"/>
              <a:sym typeface="Open Sans SemiBold"/>
            </a:endParaRPr>
          </a:p>
        </p:txBody>
      </p:sp>
      <p:sp>
        <p:nvSpPr>
          <p:cNvPr id="839" name="Google Shape;839;p31"/>
          <p:cNvSpPr txBox="1"/>
          <p:nvPr/>
        </p:nvSpPr>
        <p:spPr>
          <a:xfrm>
            <a:off x="7360565" y="2238239"/>
            <a:ext cx="214500" cy="174600"/>
          </a:xfrm>
          <a:prstGeom prst="rect">
            <a:avLst/>
          </a:prstGeom>
          <a:noFill/>
          <a:ln>
            <a:noFill/>
          </a:ln>
        </p:spPr>
        <p:txBody>
          <a:bodyPr anchorCtr="0" anchor="t" bIns="0" lIns="0" spcFirstLastPara="1" rIns="0" wrap="square" tIns="18475">
            <a:spAutoFit/>
          </a:bodyPr>
          <a:lstStyle/>
          <a:p>
            <a:pPr indent="-12700" lvl="0" marL="12700" marR="0" rtl="0" algn="l">
              <a:lnSpc>
                <a:spcPct val="102727"/>
              </a:lnSpc>
              <a:spcBef>
                <a:spcPts val="0"/>
              </a:spcBef>
              <a:spcAft>
                <a:spcPts val="0"/>
              </a:spcAft>
              <a:buNone/>
            </a:pPr>
            <a:r>
              <a:rPr lang="en" sz="500">
                <a:solidFill>
                  <a:srgbClr val="57585B"/>
                </a:solidFill>
                <a:latin typeface="Open Sans"/>
                <a:ea typeface="Open Sans"/>
                <a:cs typeface="Open Sans"/>
                <a:sym typeface="Open Sans"/>
              </a:rPr>
              <a:t>Unlock Inputs</a:t>
            </a:r>
            <a:endParaRPr sz="500">
              <a:latin typeface="Open Sans"/>
              <a:ea typeface="Open Sans"/>
              <a:cs typeface="Open Sans"/>
              <a:sym typeface="Open Sans"/>
            </a:endParaRPr>
          </a:p>
        </p:txBody>
      </p:sp>
      <p:sp>
        <p:nvSpPr>
          <p:cNvPr id="840" name="Google Shape;840;p31"/>
          <p:cNvSpPr txBox="1"/>
          <p:nvPr/>
        </p:nvSpPr>
        <p:spPr>
          <a:xfrm>
            <a:off x="7797081" y="2238239"/>
            <a:ext cx="198000" cy="174600"/>
          </a:xfrm>
          <a:prstGeom prst="rect">
            <a:avLst/>
          </a:prstGeom>
          <a:noFill/>
          <a:ln>
            <a:noFill/>
          </a:ln>
        </p:spPr>
        <p:txBody>
          <a:bodyPr anchorCtr="0" anchor="t" bIns="0" lIns="0" spcFirstLastPara="1" rIns="0" wrap="square" tIns="18475">
            <a:spAutoFit/>
          </a:bodyPr>
          <a:lstStyle/>
          <a:p>
            <a:pPr indent="25400" lvl="0" marL="0" marR="0" rtl="0" algn="l">
              <a:lnSpc>
                <a:spcPct val="102727"/>
              </a:lnSpc>
              <a:spcBef>
                <a:spcPts val="0"/>
              </a:spcBef>
              <a:spcAft>
                <a:spcPts val="0"/>
              </a:spcAft>
              <a:buNone/>
            </a:pPr>
            <a:r>
              <a:rPr lang="en" sz="500">
                <a:solidFill>
                  <a:srgbClr val="57585B"/>
                </a:solidFill>
                <a:latin typeface="Open Sans"/>
                <a:ea typeface="Open Sans"/>
                <a:cs typeface="Open Sans"/>
                <a:sym typeface="Open Sans"/>
              </a:rPr>
              <a:t>Lock Inputs</a:t>
            </a:r>
            <a:endParaRPr sz="500">
              <a:latin typeface="Open Sans"/>
              <a:ea typeface="Open Sans"/>
              <a:cs typeface="Open Sans"/>
              <a:sym typeface="Open Sans"/>
            </a:endParaRPr>
          </a:p>
        </p:txBody>
      </p:sp>
      <p:sp>
        <p:nvSpPr>
          <p:cNvPr id="841" name="Google Shape;841;p31"/>
          <p:cNvSpPr txBox="1"/>
          <p:nvPr/>
        </p:nvSpPr>
        <p:spPr>
          <a:xfrm>
            <a:off x="7689489" y="2410389"/>
            <a:ext cx="407700" cy="103800"/>
          </a:xfrm>
          <a:prstGeom prst="rect">
            <a:avLst/>
          </a:prstGeom>
          <a:solidFill>
            <a:srgbClr val="FFA615"/>
          </a:solidFill>
          <a:ln>
            <a:noFill/>
          </a:ln>
        </p:spPr>
        <p:txBody>
          <a:bodyPr anchorCtr="0" anchor="t" bIns="0" lIns="0" spcFirstLastPara="1" rIns="0" wrap="square" tIns="11250">
            <a:spAutoFit/>
          </a:bodyPr>
          <a:lstStyle/>
          <a:p>
            <a:pPr indent="0" lvl="0" marL="889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5 BTC</a:t>
            </a:r>
            <a:endParaRPr sz="600">
              <a:latin typeface="Open Sans"/>
              <a:ea typeface="Open Sans"/>
              <a:cs typeface="Open Sans"/>
              <a:sym typeface="Open Sans"/>
            </a:endParaRPr>
          </a:p>
        </p:txBody>
      </p:sp>
      <p:sp>
        <p:nvSpPr>
          <p:cNvPr id="842" name="Google Shape;842;p31"/>
          <p:cNvSpPr/>
          <p:nvPr/>
        </p:nvSpPr>
        <p:spPr>
          <a:xfrm>
            <a:off x="7221269" y="2210873"/>
            <a:ext cx="903757" cy="526421"/>
          </a:xfrm>
          <a:custGeom>
            <a:rect b="b" l="l" r="r" t="t"/>
            <a:pathLst>
              <a:path extrusionOk="0" h="1156970" w="1986280">
                <a:moveTo>
                  <a:pt x="0" y="1156760"/>
                </a:moveTo>
                <a:lnTo>
                  <a:pt x="1985970" y="1156760"/>
                </a:lnTo>
                <a:lnTo>
                  <a:pt x="1985970" y="0"/>
                </a:lnTo>
                <a:lnTo>
                  <a:pt x="0" y="0"/>
                </a:lnTo>
                <a:lnTo>
                  <a:pt x="0" y="1156760"/>
                </a:lnTo>
                <a:close/>
              </a:path>
            </a:pathLst>
          </a:custGeom>
          <a:noFill/>
          <a:ln cap="flat" cmpd="sng" w="13850">
            <a:solidFill>
              <a:srgbClr val="8683A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43" name="Google Shape;843;p31"/>
          <p:cNvSpPr txBox="1"/>
          <p:nvPr/>
        </p:nvSpPr>
        <p:spPr>
          <a:xfrm>
            <a:off x="7261112" y="2410389"/>
            <a:ext cx="407700" cy="103800"/>
          </a:xfrm>
          <a:prstGeom prst="rect">
            <a:avLst/>
          </a:prstGeom>
          <a:solidFill>
            <a:srgbClr val="683B93"/>
          </a:solidFill>
          <a:ln>
            <a:noFill/>
          </a:ln>
        </p:spPr>
        <p:txBody>
          <a:bodyPr anchorCtr="0" anchor="t" bIns="0" lIns="0" spcFirstLastPara="1" rIns="0" wrap="square" tIns="11250">
            <a:spAutoFit/>
          </a:bodyPr>
          <a:lstStyle/>
          <a:p>
            <a:pPr indent="0" lvl="0" marL="889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2 BTC</a:t>
            </a:r>
            <a:endParaRPr sz="600">
              <a:latin typeface="Open Sans"/>
              <a:ea typeface="Open Sans"/>
              <a:cs typeface="Open Sans"/>
              <a:sym typeface="Open Sans"/>
            </a:endParaRPr>
          </a:p>
        </p:txBody>
      </p:sp>
      <p:sp>
        <p:nvSpPr>
          <p:cNvPr id="844" name="Google Shape;844;p31"/>
          <p:cNvSpPr txBox="1"/>
          <p:nvPr/>
        </p:nvSpPr>
        <p:spPr>
          <a:xfrm>
            <a:off x="7689489" y="2547206"/>
            <a:ext cx="407700" cy="120000"/>
          </a:xfrm>
          <a:prstGeom prst="rect">
            <a:avLst/>
          </a:prstGeom>
          <a:solidFill>
            <a:srgbClr val="683B93"/>
          </a:solidFill>
          <a:ln>
            <a:noFill/>
          </a:ln>
        </p:spPr>
        <p:txBody>
          <a:bodyPr anchorCtr="0" anchor="t" bIns="0" lIns="0" spcFirstLastPara="1" rIns="0" wrap="square" tIns="27425">
            <a:spAutoFit/>
          </a:bodyPr>
          <a:lstStyle/>
          <a:p>
            <a:pPr indent="0" lvl="0" marL="381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0.99 BTC</a:t>
            </a:r>
            <a:endParaRPr sz="600">
              <a:latin typeface="Open Sans"/>
              <a:ea typeface="Open Sans"/>
              <a:cs typeface="Open Sans"/>
              <a:sym typeface="Open Sans"/>
            </a:endParaRPr>
          </a:p>
        </p:txBody>
      </p:sp>
      <p:sp>
        <p:nvSpPr>
          <p:cNvPr id="845" name="Google Shape;845;p31"/>
          <p:cNvSpPr txBox="1"/>
          <p:nvPr/>
        </p:nvSpPr>
        <p:spPr>
          <a:xfrm>
            <a:off x="7261112" y="2547206"/>
            <a:ext cx="407700" cy="120000"/>
          </a:xfrm>
          <a:prstGeom prst="rect">
            <a:avLst/>
          </a:prstGeom>
          <a:solidFill>
            <a:srgbClr val="683B93"/>
          </a:solidFill>
          <a:ln>
            <a:noFill/>
          </a:ln>
        </p:spPr>
        <p:txBody>
          <a:bodyPr anchorCtr="0" anchor="t" bIns="0" lIns="0" spcFirstLastPara="1" rIns="0" wrap="square" tIns="27425">
            <a:spAutoFit/>
          </a:bodyPr>
          <a:lstStyle/>
          <a:p>
            <a:pPr indent="0" lvl="0" marL="88900" rtl="0" algn="l">
              <a:lnSpc>
                <a:spcPct val="100000"/>
              </a:lnSpc>
              <a:spcBef>
                <a:spcPts val="0"/>
              </a:spcBef>
              <a:spcAft>
                <a:spcPts val="0"/>
              </a:spcAft>
              <a:buNone/>
            </a:pPr>
            <a:r>
              <a:rPr b="1" lang="en" sz="600">
                <a:solidFill>
                  <a:srgbClr val="FFFFFF"/>
                </a:solidFill>
                <a:latin typeface="Open Sans"/>
                <a:ea typeface="Open Sans"/>
                <a:cs typeface="Open Sans"/>
                <a:sym typeface="Open Sans"/>
              </a:rPr>
              <a:t>4 BTC</a:t>
            </a:r>
            <a:endParaRPr sz="600">
              <a:latin typeface="Open Sans"/>
              <a:ea typeface="Open Sans"/>
              <a:cs typeface="Open Sans"/>
              <a:sym typeface="Open Sans"/>
            </a:endParaRPr>
          </a:p>
        </p:txBody>
      </p:sp>
      <p:grpSp>
        <p:nvGrpSpPr>
          <p:cNvPr id="846" name="Google Shape;846;p31"/>
          <p:cNvGrpSpPr/>
          <p:nvPr/>
        </p:nvGrpSpPr>
        <p:grpSpPr>
          <a:xfrm>
            <a:off x="7077705" y="2286603"/>
            <a:ext cx="1184331" cy="629830"/>
            <a:chOff x="15562237" y="5027711"/>
            <a:chExt cx="2604069" cy="1384851"/>
          </a:xfrm>
        </p:grpSpPr>
        <p:sp>
          <p:nvSpPr>
            <p:cNvPr id="847" name="Google Shape;847;p31"/>
            <p:cNvSpPr/>
            <p:nvPr/>
          </p:nvSpPr>
          <p:spPr>
            <a:xfrm>
              <a:off x="15810409" y="5401493"/>
              <a:ext cx="102869" cy="450214"/>
            </a:xfrm>
            <a:custGeom>
              <a:rect b="b" l="l" r="r" t="t"/>
              <a:pathLst>
                <a:path extrusionOk="0" h="450214" w="102869">
                  <a:moveTo>
                    <a:pt x="102412" y="385445"/>
                  </a:moveTo>
                  <a:lnTo>
                    <a:pt x="0" y="320916"/>
                  </a:lnTo>
                  <a:lnTo>
                    <a:pt x="0" y="449973"/>
                  </a:lnTo>
                  <a:lnTo>
                    <a:pt x="102412" y="385445"/>
                  </a:lnTo>
                  <a:close/>
                </a:path>
                <a:path extrusionOk="0" h="450214" w="102869">
                  <a:moveTo>
                    <a:pt x="102412" y="64528"/>
                  </a:moveTo>
                  <a:lnTo>
                    <a:pt x="0" y="0"/>
                  </a:lnTo>
                  <a:lnTo>
                    <a:pt x="0" y="129057"/>
                  </a:lnTo>
                  <a:lnTo>
                    <a:pt x="102412" y="64528"/>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48" name="Google Shape;848;p31"/>
            <p:cNvSpPr/>
            <p:nvPr/>
          </p:nvSpPr>
          <p:spPr>
            <a:xfrm>
              <a:off x="15562237" y="5092244"/>
              <a:ext cx="274319" cy="374014"/>
            </a:xfrm>
            <a:custGeom>
              <a:rect b="b" l="l" r="r" t="t"/>
              <a:pathLst>
                <a:path extrusionOk="0" h="374014" w="274319">
                  <a:moveTo>
                    <a:pt x="273708" y="373768"/>
                  </a:moveTo>
                  <a:lnTo>
                    <a:pt x="186350" y="373768"/>
                  </a:lnTo>
                  <a:lnTo>
                    <a:pt x="186350" y="0"/>
                  </a:lnTo>
                  <a:lnTo>
                    <a:pt x="0" y="0"/>
                  </a:lnTo>
                </a:path>
              </a:pathLst>
            </a:custGeom>
            <a:noFill/>
            <a:ln cap="flat" cmpd="sng" w="138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49" name="Google Shape;849;p31"/>
            <p:cNvSpPr/>
            <p:nvPr/>
          </p:nvSpPr>
          <p:spPr>
            <a:xfrm>
              <a:off x="15562237" y="5413161"/>
              <a:ext cx="274319" cy="374014"/>
            </a:xfrm>
            <a:custGeom>
              <a:rect b="b" l="l" r="r" t="t"/>
              <a:pathLst>
                <a:path extrusionOk="0" h="374014" w="274319">
                  <a:moveTo>
                    <a:pt x="273708" y="373768"/>
                  </a:moveTo>
                  <a:lnTo>
                    <a:pt x="74992" y="373862"/>
                  </a:lnTo>
                  <a:lnTo>
                    <a:pt x="74992" y="94"/>
                  </a:lnTo>
                  <a:lnTo>
                    <a:pt x="0" y="0"/>
                  </a:lnTo>
                </a:path>
              </a:pathLst>
            </a:custGeom>
            <a:noFill/>
            <a:ln cap="flat" cmpd="sng" w="138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0" name="Google Shape;850;p31"/>
            <p:cNvSpPr/>
            <p:nvPr/>
          </p:nvSpPr>
          <p:spPr>
            <a:xfrm>
              <a:off x="17801914" y="5092244"/>
              <a:ext cx="313055" cy="358139"/>
            </a:xfrm>
            <a:custGeom>
              <a:rect b="b" l="l" r="r" t="t"/>
              <a:pathLst>
                <a:path extrusionOk="0" h="358139" w="313055">
                  <a:moveTo>
                    <a:pt x="0" y="358051"/>
                  </a:moveTo>
                  <a:lnTo>
                    <a:pt x="192926" y="358051"/>
                  </a:lnTo>
                  <a:lnTo>
                    <a:pt x="192926" y="0"/>
                  </a:lnTo>
                  <a:lnTo>
                    <a:pt x="312723" y="0"/>
                  </a:lnTo>
                </a:path>
              </a:pathLst>
            </a:custGeom>
            <a:noFill/>
            <a:ln cap="flat" cmpd="sng" w="138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1" name="Google Shape;851;p31"/>
            <p:cNvSpPr/>
            <p:nvPr/>
          </p:nvSpPr>
          <p:spPr>
            <a:xfrm>
              <a:off x="18063437" y="5027711"/>
              <a:ext cx="102869" cy="129539"/>
            </a:xfrm>
            <a:custGeom>
              <a:rect b="b" l="l" r="r" t="t"/>
              <a:pathLst>
                <a:path extrusionOk="0" h="129539" w="102869">
                  <a:moveTo>
                    <a:pt x="0" y="0"/>
                  </a:moveTo>
                  <a:lnTo>
                    <a:pt x="0" y="129064"/>
                  </a:lnTo>
                  <a:lnTo>
                    <a:pt x="102405" y="64532"/>
                  </a:lnTo>
                  <a:lnTo>
                    <a:pt x="0"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2" name="Google Shape;852;p31"/>
            <p:cNvSpPr/>
            <p:nvPr/>
          </p:nvSpPr>
          <p:spPr>
            <a:xfrm>
              <a:off x="16926822" y="6283023"/>
              <a:ext cx="102869" cy="129539"/>
            </a:xfrm>
            <a:custGeom>
              <a:rect b="b" l="l" r="r" t="t"/>
              <a:pathLst>
                <a:path extrusionOk="0" h="129539" w="102869">
                  <a:moveTo>
                    <a:pt x="102405" y="0"/>
                  </a:moveTo>
                  <a:lnTo>
                    <a:pt x="0" y="64532"/>
                  </a:lnTo>
                  <a:lnTo>
                    <a:pt x="102405" y="129064"/>
                  </a:lnTo>
                  <a:lnTo>
                    <a:pt x="102405"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53" name="Google Shape;853;p31"/>
            <p:cNvSpPr/>
            <p:nvPr/>
          </p:nvSpPr>
          <p:spPr>
            <a:xfrm>
              <a:off x="16978023" y="5937343"/>
              <a:ext cx="372109" cy="410210"/>
            </a:xfrm>
            <a:custGeom>
              <a:rect b="b" l="l" r="r" t="t"/>
              <a:pathLst>
                <a:path extrusionOk="0" h="410210" w="372109">
                  <a:moveTo>
                    <a:pt x="371517" y="0"/>
                  </a:moveTo>
                  <a:lnTo>
                    <a:pt x="371517" y="410207"/>
                  </a:lnTo>
                  <a:lnTo>
                    <a:pt x="0" y="410207"/>
                  </a:lnTo>
                </a:path>
              </a:pathLst>
            </a:custGeom>
            <a:noFill/>
            <a:ln cap="flat" cmpd="sng" w="13850">
              <a:solidFill>
                <a:srgbClr val="241B5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854" name="Google Shape;854;p31"/>
          <p:cNvSpPr txBox="1"/>
          <p:nvPr/>
        </p:nvSpPr>
        <p:spPr>
          <a:xfrm>
            <a:off x="7767551" y="3005148"/>
            <a:ext cx="694200" cy="174600"/>
          </a:xfrm>
          <a:prstGeom prst="rect">
            <a:avLst/>
          </a:prstGeom>
          <a:noFill/>
          <a:ln>
            <a:noFill/>
          </a:ln>
        </p:spPr>
        <p:txBody>
          <a:bodyPr anchorCtr="0" anchor="t" bIns="0" lIns="0" spcFirstLastPara="1" rIns="0" wrap="square" tIns="18475">
            <a:spAutoFit/>
          </a:bodyPr>
          <a:lstStyle/>
          <a:p>
            <a:pPr indent="0" lvl="0" marL="0" marR="0" rtl="0" algn="l">
              <a:lnSpc>
                <a:spcPct val="102727"/>
              </a:lnSpc>
              <a:spcBef>
                <a:spcPts val="0"/>
              </a:spcBef>
              <a:spcAft>
                <a:spcPts val="0"/>
              </a:spcAft>
              <a:buNone/>
            </a:pPr>
            <a:r>
              <a:rPr lang="en" sz="500">
                <a:solidFill>
                  <a:srgbClr val="57585B"/>
                </a:solidFill>
                <a:latin typeface="Open Sans"/>
                <a:ea typeface="Open Sans"/>
                <a:cs typeface="Open Sans"/>
                <a:sym typeface="Open Sans"/>
              </a:rPr>
              <a:t>Alice's Wallet after transaction completed</a:t>
            </a:r>
            <a:endParaRPr sz="500">
              <a:latin typeface="Open Sans"/>
              <a:ea typeface="Open Sans"/>
              <a:cs typeface="Open Sans"/>
              <a:sym typeface="Open Sans"/>
            </a:endParaRPr>
          </a:p>
        </p:txBody>
      </p:sp>
      <p:sp>
        <p:nvSpPr>
          <p:cNvPr id="855" name="Google Shape;855;p31"/>
          <p:cNvSpPr txBox="1"/>
          <p:nvPr/>
        </p:nvSpPr>
        <p:spPr>
          <a:xfrm>
            <a:off x="8399376" y="4822483"/>
            <a:ext cx="1083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solidFill>
                  <a:srgbClr val="683B93"/>
                </a:solidFill>
                <a:latin typeface="Open Sans"/>
                <a:ea typeface="Open Sans"/>
                <a:cs typeface="Open Sans"/>
                <a:sym typeface="Open Sans"/>
              </a:rPr>
              <a:t>76</a:t>
            </a:r>
            <a:endParaRPr sz="700">
              <a:latin typeface="Open Sans"/>
              <a:ea typeface="Open Sans"/>
              <a:cs typeface="Open Sans"/>
              <a:sym typeface="Open Sans"/>
            </a:endParaRPr>
          </a:p>
        </p:txBody>
      </p:sp>
      <p:pic>
        <p:nvPicPr>
          <p:cNvPr id="856" name="Google Shape;856;p31"/>
          <p:cNvPicPr preferRelativeResize="0"/>
          <p:nvPr/>
        </p:nvPicPr>
        <p:blipFill rotWithShape="1">
          <a:blip r:embed="rId13">
            <a:alphaModFix/>
          </a:blip>
          <a:srcRect b="0" l="0" r="0" t="0"/>
          <a:stretch/>
        </p:blipFill>
        <p:spPr>
          <a:xfrm>
            <a:off x="8564375" y="4846703"/>
            <a:ext cx="65270" cy="65279"/>
          </a:xfrm>
          <a:prstGeom prst="rect">
            <a:avLst/>
          </a:prstGeom>
          <a:noFill/>
          <a:ln>
            <a:noFill/>
          </a:ln>
        </p:spPr>
      </p:pic>
      <p:pic>
        <p:nvPicPr>
          <p:cNvPr id="857" name="Google Shape;857;p31" title="Bitkwa-Logo-New.png"/>
          <p:cNvPicPr preferRelativeResize="0"/>
          <p:nvPr/>
        </p:nvPicPr>
        <p:blipFill>
          <a:blip r:embed="rId14">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32"/>
          <p:cNvPicPr preferRelativeResize="0"/>
          <p:nvPr/>
        </p:nvPicPr>
        <p:blipFill rotWithShape="1">
          <a:blip r:embed="rId3">
            <a:alphaModFix/>
          </a:blip>
          <a:srcRect b="0" l="0" r="0" t="0"/>
          <a:stretch/>
        </p:blipFill>
        <p:spPr>
          <a:xfrm>
            <a:off x="260223" y="25744"/>
            <a:ext cx="6495212" cy="796612"/>
          </a:xfrm>
          <a:prstGeom prst="rect">
            <a:avLst/>
          </a:prstGeom>
          <a:noFill/>
          <a:ln>
            <a:noFill/>
          </a:ln>
        </p:spPr>
      </p:pic>
      <p:sp>
        <p:nvSpPr>
          <p:cNvPr id="863" name="Google Shape;863;p32"/>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864" name="Google Shape;864;p32"/>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865" name="Google Shape;865;p32"/>
          <p:cNvPicPr preferRelativeResize="0"/>
          <p:nvPr/>
        </p:nvPicPr>
        <p:blipFill rotWithShape="1">
          <a:blip r:embed="rId5">
            <a:alphaModFix/>
          </a:blip>
          <a:srcRect b="0" l="0" r="0" t="0"/>
          <a:stretch/>
        </p:blipFill>
        <p:spPr>
          <a:xfrm>
            <a:off x="532002" y="1760445"/>
            <a:ext cx="3888867" cy="1837293"/>
          </a:xfrm>
          <a:prstGeom prst="rect">
            <a:avLst/>
          </a:prstGeom>
          <a:noFill/>
          <a:ln>
            <a:noFill/>
          </a:ln>
        </p:spPr>
      </p:pic>
      <p:sp>
        <p:nvSpPr>
          <p:cNvPr id="866" name="Google Shape;866;p32"/>
          <p:cNvSpPr txBox="1"/>
          <p:nvPr/>
        </p:nvSpPr>
        <p:spPr>
          <a:xfrm>
            <a:off x="513931" y="1093731"/>
            <a:ext cx="3933300" cy="1441500"/>
          </a:xfrm>
          <a:prstGeom prst="rect">
            <a:avLst/>
          </a:prstGeom>
          <a:noFill/>
          <a:ln>
            <a:noFill/>
          </a:ln>
        </p:spPr>
        <p:txBody>
          <a:bodyPr anchorCtr="0" anchor="t" bIns="0" lIns="0" spcFirstLastPara="1" rIns="0" wrap="square" tIns="5475">
            <a:spAutoFit/>
          </a:bodyPr>
          <a:lstStyle/>
          <a:p>
            <a:pPr indent="0" lvl="0" marL="0" marR="101600" rtl="0" algn="l">
              <a:lnSpc>
                <a:spcPct val="101800"/>
              </a:lnSpc>
              <a:spcBef>
                <a:spcPts val="0"/>
              </a:spcBef>
              <a:spcAft>
                <a:spcPts val="0"/>
              </a:spcAft>
              <a:buNone/>
            </a:pPr>
            <a:r>
              <a:rPr lang="en" sz="800">
                <a:solidFill>
                  <a:srgbClr val="57585B"/>
                </a:solidFill>
                <a:latin typeface="Open Sans"/>
                <a:ea typeface="Open Sans"/>
                <a:cs typeface="Open Sans"/>
                <a:sym typeface="Open Sans"/>
              </a:rPr>
              <a:t>Below is an actual screenshot of a real transaction where there is only one input. However, the starting balance could, in another case, be the sum of multiple UTXOs (multiple inputs). What observations can you make when you look at the two transactions below?</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1200">
              <a:latin typeface="Open Sans"/>
              <a:ea typeface="Open Sans"/>
              <a:cs typeface="Open Sans"/>
              <a:sym typeface="Open Sans"/>
            </a:endParaRPr>
          </a:p>
          <a:p>
            <a:pPr indent="0" lvl="0" marL="238760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Do the inputs match the outputs? Can you describe the details of the transaction? Is there a connection between the two screenshots? And which transaction occurred first?</a:t>
            </a:r>
            <a:endParaRPr sz="800">
              <a:latin typeface="Open Sans"/>
              <a:ea typeface="Open Sans"/>
              <a:cs typeface="Open Sans"/>
              <a:sym typeface="Open Sans"/>
            </a:endParaRPr>
          </a:p>
        </p:txBody>
      </p:sp>
      <p:sp>
        <p:nvSpPr>
          <p:cNvPr id="867" name="Google Shape;867;p32"/>
          <p:cNvSpPr txBox="1"/>
          <p:nvPr/>
        </p:nvSpPr>
        <p:spPr>
          <a:xfrm>
            <a:off x="514286" y="3956629"/>
            <a:ext cx="3785400" cy="6930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Open Sans"/>
                <a:ea typeface="Open Sans"/>
                <a:cs typeface="Open Sans"/>
                <a:sym typeface="Open Sans"/>
              </a:rPr>
              <a:t>9.3 A closer look at Bitcoin Nodes and Miners</a:t>
            </a:r>
            <a:endParaRPr sz="1200">
              <a:latin typeface="Open Sans"/>
              <a:ea typeface="Open Sans"/>
              <a:cs typeface="Open Sans"/>
              <a:sym typeface="Open Sans"/>
            </a:endParaRPr>
          </a:p>
          <a:p>
            <a:pPr indent="0" lvl="0" marL="0" marR="0" rtl="0" algn="just">
              <a:lnSpc>
                <a:spcPct val="101800"/>
              </a:lnSpc>
              <a:spcBef>
                <a:spcPts val="1000"/>
              </a:spcBef>
              <a:spcAft>
                <a:spcPts val="0"/>
              </a:spcAft>
              <a:buNone/>
            </a:pPr>
            <a:r>
              <a:rPr lang="en" sz="800">
                <a:solidFill>
                  <a:srgbClr val="57585B"/>
                </a:solidFill>
                <a:latin typeface="Open Sans"/>
                <a:ea typeface="Open Sans"/>
                <a:cs typeface="Open Sans"/>
                <a:sym typeface="Open Sans"/>
              </a:rPr>
              <a:t>In this section we’re going to take a more detailed look at two very important parts (and participants) of the Bitcoin Network which were first introduced in Chapter 6. We’ll look at:</a:t>
            </a:r>
            <a:endParaRPr sz="800">
              <a:latin typeface="Open Sans"/>
              <a:ea typeface="Open Sans"/>
              <a:cs typeface="Open Sans"/>
              <a:sym typeface="Open Sans"/>
            </a:endParaRPr>
          </a:p>
        </p:txBody>
      </p:sp>
      <p:pic>
        <p:nvPicPr>
          <p:cNvPr id="868" name="Google Shape;868;p32"/>
          <p:cNvPicPr preferRelativeResize="0"/>
          <p:nvPr/>
        </p:nvPicPr>
        <p:blipFill rotWithShape="1">
          <a:blip r:embed="rId6">
            <a:alphaModFix/>
          </a:blip>
          <a:srcRect b="0" l="0" r="0" t="0"/>
          <a:stretch/>
        </p:blipFill>
        <p:spPr>
          <a:xfrm>
            <a:off x="4700499" y="1113813"/>
            <a:ext cx="248398" cy="248890"/>
          </a:xfrm>
          <a:prstGeom prst="rect">
            <a:avLst/>
          </a:prstGeom>
          <a:noFill/>
          <a:ln>
            <a:noFill/>
          </a:ln>
        </p:spPr>
      </p:pic>
      <p:sp>
        <p:nvSpPr>
          <p:cNvPr id="869" name="Google Shape;869;p32"/>
          <p:cNvSpPr txBox="1"/>
          <p:nvPr/>
        </p:nvSpPr>
        <p:spPr>
          <a:xfrm>
            <a:off x="4792093" y="1166327"/>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pic>
        <p:nvPicPr>
          <p:cNvPr id="870" name="Google Shape;870;p32"/>
          <p:cNvPicPr preferRelativeResize="0"/>
          <p:nvPr/>
        </p:nvPicPr>
        <p:blipFill rotWithShape="1">
          <a:blip r:embed="rId7">
            <a:alphaModFix/>
          </a:blip>
          <a:srcRect b="0" l="0" r="0" t="0"/>
          <a:stretch/>
        </p:blipFill>
        <p:spPr>
          <a:xfrm>
            <a:off x="4700499" y="2254295"/>
            <a:ext cx="248398" cy="248890"/>
          </a:xfrm>
          <a:prstGeom prst="rect">
            <a:avLst/>
          </a:prstGeom>
          <a:noFill/>
          <a:ln>
            <a:noFill/>
          </a:ln>
        </p:spPr>
      </p:pic>
      <p:sp>
        <p:nvSpPr>
          <p:cNvPr id="871" name="Google Shape;871;p32"/>
          <p:cNvSpPr txBox="1"/>
          <p:nvPr/>
        </p:nvSpPr>
        <p:spPr>
          <a:xfrm>
            <a:off x="4792093" y="2306808"/>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sp>
        <p:nvSpPr>
          <p:cNvPr id="872" name="Google Shape;872;p32"/>
          <p:cNvSpPr txBox="1"/>
          <p:nvPr/>
        </p:nvSpPr>
        <p:spPr>
          <a:xfrm>
            <a:off x="4690036" y="1035083"/>
            <a:ext cx="3936900" cy="2582700"/>
          </a:xfrm>
          <a:prstGeom prst="rect">
            <a:avLst/>
          </a:prstGeom>
          <a:noFill/>
          <a:ln>
            <a:noFill/>
          </a:ln>
        </p:spPr>
        <p:txBody>
          <a:bodyPr anchorCtr="0" anchor="t" bIns="0" lIns="0" spcFirstLastPara="1" rIns="0" wrap="square" tIns="47350">
            <a:spAutoFit/>
          </a:bodyPr>
          <a:lstStyle/>
          <a:p>
            <a:pPr indent="0" lvl="0" marL="3556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Bitcoin Nodes:</a:t>
            </a:r>
            <a:endParaRPr sz="800">
              <a:latin typeface="Open Sans"/>
              <a:ea typeface="Open Sans"/>
              <a:cs typeface="Open Sans"/>
              <a:sym typeface="Open Sans"/>
            </a:endParaRPr>
          </a:p>
          <a:p>
            <a:pPr indent="0" lvl="0" marL="342900" marR="127000" rtl="0" algn="l">
              <a:lnSpc>
                <a:spcPct val="101800"/>
              </a:lnSpc>
              <a:spcBef>
                <a:spcPts val="300"/>
              </a:spcBef>
              <a:spcAft>
                <a:spcPts val="0"/>
              </a:spcAft>
              <a:buNone/>
            </a:pPr>
            <a:r>
              <a:rPr lang="en" sz="800">
                <a:solidFill>
                  <a:srgbClr val="57585B"/>
                </a:solidFill>
                <a:latin typeface="Open Sans"/>
                <a:ea typeface="Open Sans"/>
                <a:cs typeface="Open Sans"/>
                <a:sym typeface="Open Sans"/>
              </a:rPr>
              <a:t>Gatekeepers of Validation whose main job is to keep a copy of Bitcoin’s ledger, make sure that all transactions are valid, and that everyone follows the same rules.</a:t>
            </a:r>
            <a:endParaRPr sz="800">
              <a:latin typeface="Open Sans"/>
              <a:ea typeface="Open Sans"/>
              <a:cs typeface="Open Sans"/>
              <a:sym typeface="Open Sans"/>
            </a:endParaRPr>
          </a:p>
          <a:p>
            <a:pPr indent="0" lvl="0" marL="342900" marR="0" rtl="0" algn="l">
              <a:lnSpc>
                <a:spcPct val="101800"/>
              </a:lnSpc>
              <a:spcBef>
                <a:spcPts val="300"/>
              </a:spcBef>
              <a:spcAft>
                <a:spcPts val="0"/>
              </a:spcAft>
              <a:buNone/>
            </a:pPr>
            <a:r>
              <a:rPr lang="en" sz="800">
                <a:solidFill>
                  <a:srgbClr val="57585B"/>
                </a:solidFill>
                <a:latin typeface="Open Sans"/>
                <a:ea typeface="Open Sans"/>
                <a:cs typeface="Open Sans"/>
                <a:sym typeface="Open Sans"/>
              </a:rPr>
              <a:t>By spreading out this job among many people worldwide, Bitcoin stays strong against potential problems. These Nodes help keep the system trustworthy and true to its decentralized idea, where no one person or group has too much power.</a:t>
            </a:r>
            <a:endParaRPr sz="800">
              <a:latin typeface="Open Sans"/>
              <a:ea typeface="Open Sans"/>
              <a:cs typeface="Open Sans"/>
              <a:sym typeface="Open Sans"/>
            </a:endParaRPr>
          </a:p>
          <a:p>
            <a:pPr indent="0" lvl="0" marL="355600" rtl="0" algn="l">
              <a:lnSpc>
                <a:spcPct val="100000"/>
              </a:lnSpc>
              <a:spcBef>
                <a:spcPts val="900"/>
              </a:spcBef>
              <a:spcAft>
                <a:spcPts val="0"/>
              </a:spcAft>
              <a:buNone/>
            </a:pPr>
            <a:r>
              <a:rPr b="1" lang="en" sz="800">
                <a:solidFill>
                  <a:srgbClr val="57585B"/>
                </a:solidFill>
                <a:latin typeface="Open Sans"/>
                <a:ea typeface="Open Sans"/>
                <a:cs typeface="Open Sans"/>
                <a:sym typeface="Open Sans"/>
              </a:rPr>
              <a:t>Bitcoin Miners:</a:t>
            </a:r>
            <a:endParaRPr sz="800">
              <a:latin typeface="Open Sans"/>
              <a:ea typeface="Open Sans"/>
              <a:cs typeface="Open Sans"/>
              <a:sym typeface="Open Sans"/>
            </a:endParaRPr>
          </a:p>
          <a:p>
            <a:pPr indent="0" lvl="0" marL="342900" marR="50800" rtl="0" algn="l">
              <a:lnSpc>
                <a:spcPct val="101800"/>
              </a:lnSpc>
              <a:spcBef>
                <a:spcPts val="500"/>
              </a:spcBef>
              <a:spcAft>
                <a:spcPts val="0"/>
              </a:spcAft>
              <a:buNone/>
            </a:pPr>
            <a:r>
              <a:rPr lang="en" sz="800">
                <a:solidFill>
                  <a:srgbClr val="57585B"/>
                </a:solidFill>
                <a:latin typeface="Open Sans"/>
                <a:ea typeface="Open Sans"/>
                <a:cs typeface="Open Sans"/>
                <a:sym typeface="Open Sans"/>
              </a:rPr>
              <a:t>Architects of Security which use powerful computers and electricity to check and confirm transactions, making sure everything is secure. This work helps make the ledger, or blockchain, resistant to any bad actors trying to mess things up.</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1000">
              <a:latin typeface="Open Sans"/>
              <a:ea typeface="Open Sans"/>
              <a:cs typeface="Open Sans"/>
              <a:sym typeface="Open Sans"/>
            </a:endParaRPr>
          </a:p>
          <a:p>
            <a:pPr indent="0" lvl="0" marL="0" marR="165100" rtl="0" algn="l">
              <a:lnSpc>
                <a:spcPct val="101800"/>
              </a:lnSpc>
              <a:spcBef>
                <a:spcPts val="0"/>
              </a:spcBef>
              <a:spcAft>
                <a:spcPts val="0"/>
              </a:spcAft>
              <a:buNone/>
            </a:pPr>
            <a:r>
              <a:rPr lang="en" sz="800">
                <a:solidFill>
                  <a:srgbClr val="57585B"/>
                </a:solidFill>
                <a:latin typeface="Open Sans"/>
                <a:ea typeface="Open Sans"/>
                <a:cs typeface="Open Sans"/>
                <a:sym typeface="Open Sans"/>
              </a:rPr>
              <a:t>Together, Bitcoin Nodes and Miners work as a team to maintain a decentralized, secure, and strong system—a new way of handling money that people all around the world can rely on. Let's explore these roles in more detail to understand how they contribute to the innovative Bitcoin system.</a:t>
            </a:r>
            <a:endParaRPr sz="800">
              <a:latin typeface="Open Sans"/>
              <a:ea typeface="Open Sans"/>
              <a:cs typeface="Open Sans"/>
              <a:sym typeface="Open Sans"/>
            </a:endParaRPr>
          </a:p>
        </p:txBody>
      </p:sp>
      <p:pic>
        <p:nvPicPr>
          <p:cNvPr id="873" name="Google Shape;873;p32"/>
          <p:cNvPicPr preferRelativeResize="0"/>
          <p:nvPr/>
        </p:nvPicPr>
        <p:blipFill rotWithShape="1">
          <a:blip r:embed="rId8">
            <a:alphaModFix/>
          </a:blip>
          <a:srcRect b="0" l="0" r="0" t="0"/>
          <a:stretch/>
        </p:blipFill>
        <p:spPr>
          <a:xfrm>
            <a:off x="8564375" y="4846703"/>
            <a:ext cx="65270" cy="65279"/>
          </a:xfrm>
          <a:prstGeom prst="rect">
            <a:avLst/>
          </a:prstGeom>
          <a:noFill/>
          <a:ln>
            <a:noFill/>
          </a:ln>
        </p:spPr>
      </p:pic>
      <p:sp>
        <p:nvSpPr>
          <p:cNvPr id="874" name="Google Shape;874;p32"/>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77</a:t>
            </a:r>
            <a:endParaRPr/>
          </a:p>
        </p:txBody>
      </p:sp>
      <p:pic>
        <p:nvPicPr>
          <p:cNvPr id="875" name="Google Shape;875;p32" title="Bitkwa-Logo-New.png"/>
          <p:cNvPicPr preferRelativeResize="0"/>
          <p:nvPr/>
        </p:nvPicPr>
        <p:blipFill>
          <a:blip r:embed="rId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33"/>
          <p:cNvPicPr preferRelativeResize="0"/>
          <p:nvPr/>
        </p:nvPicPr>
        <p:blipFill rotWithShape="1">
          <a:blip r:embed="rId3">
            <a:alphaModFix/>
          </a:blip>
          <a:srcRect b="0" l="0" r="0" t="0"/>
          <a:stretch/>
        </p:blipFill>
        <p:spPr>
          <a:xfrm>
            <a:off x="259842" y="25744"/>
            <a:ext cx="6496356" cy="796612"/>
          </a:xfrm>
          <a:prstGeom prst="rect">
            <a:avLst/>
          </a:prstGeom>
          <a:noFill/>
          <a:ln>
            <a:noFill/>
          </a:ln>
        </p:spPr>
      </p:pic>
      <p:sp>
        <p:nvSpPr>
          <p:cNvPr id="881" name="Google Shape;881;p33"/>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882" name="Google Shape;882;p33"/>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grpSp>
        <p:nvGrpSpPr>
          <p:cNvPr id="883" name="Google Shape;883;p33"/>
          <p:cNvGrpSpPr/>
          <p:nvPr/>
        </p:nvGrpSpPr>
        <p:grpSpPr>
          <a:xfrm>
            <a:off x="1832597" y="3224624"/>
            <a:ext cx="625537" cy="446193"/>
            <a:chOff x="4029458" y="7090202"/>
            <a:chExt cx="1375411" cy="981075"/>
          </a:xfrm>
        </p:grpSpPr>
        <p:pic>
          <p:nvPicPr>
            <p:cNvPr id="884" name="Google Shape;884;p33"/>
            <p:cNvPicPr preferRelativeResize="0"/>
            <p:nvPr/>
          </p:nvPicPr>
          <p:blipFill rotWithShape="1">
            <a:blip r:embed="rId5">
              <a:alphaModFix/>
            </a:blip>
            <a:srcRect b="0" l="0" r="0" t="0"/>
            <a:stretch/>
          </p:blipFill>
          <p:spPr>
            <a:xfrm>
              <a:off x="4029458" y="7090203"/>
              <a:ext cx="1375214" cy="980682"/>
            </a:xfrm>
            <a:prstGeom prst="rect">
              <a:avLst/>
            </a:prstGeom>
            <a:noFill/>
            <a:ln>
              <a:noFill/>
            </a:ln>
          </p:spPr>
        </p:pic>
        <p:sp>
          <p:nvSpPr>
            <p:cNvPr id="885" name="Google Shape;885;p33"/>
            <p:cNvSpPr/>
            <p:nvPr/>
          </p:nvSpPr>
          <p:spPr>
            <a:xfrm>
              <a:off x="4029459" y="7090202"/>
              <a:ext cx="1375410" cy="981075"/>
            </a:xfrm>
            <a:custGeom>
              <a:rect b="b" l="l" r="r" t="t"/>
              <a:pathLst>
                <a:path extrusionOk="0" h="981075" w="1375410">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86" name="Google Shape;886;p33"/>
            <p:cNvSpPr/>
            <p:nvPr/>
          </p:nvSpPr>
          <p:spPr>
            <a:xfrm>
              <a:off x="4392866" y="7451883"/>
              <a:ext cx="137795" cy="476884"/>
            </a:xfrm>
            <a:custGeom>
              <a:rect b="b" l="l" r="r" t="t"/>
              <a:pathLst>
                <a:path extrusionOk="0" h="476884" w="137795">
                  <a:moveTo>
                    <a:pt x="38684" y="238404"/>
                  </a:moveTo>
                  <a:lnTo>
                    <a:pt x="0" y="199720"/>
                  </a:lnTo>
                  <a:lnTo>
                    <a:pt x="0" y="277088"/>
                  </a:lnTo>
                  <a:lnTo>
                    <a:pt x="38684" y="238404"/>
                  </a:lnTo>
                  <a:close/>
                </a:path>
                <a:path extrusionOk="0" h="476884" w="137795">
                  <a:moveTo>
                    <a:pt x="69240" y="438124"/>
                  </a:moveTo>
                  <a:lnTo>
                    <a:pt x="30556" y="399427"/>
                  </a:lnTo>
                  <a:lnTo>
                    <a:pt x="30556" y="476808"/>
                  </a:lnTo>
                  <a:lnTo>
                    <a:pt x="69240" y="438124"/>
                  </a:lnTo>
                  <a:close/>
                </a:path>
                <a:path extrusionOk="0" h="476884" w="137795">
                  <a:moveTo>
                    <a:pt x="137312" y="38684"/>
                  </a:moveTo>
                  <a:lnTo>
                    <a:pt x="98615" y="0"/>
                  </a:lnTo>
                  <a:lnTo>
                    <a:pt x="98615" y="77368"/>
                  </a:lnTo>
                  <a:lnTo>
                    <a:pt x="137312"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87" name="Google Shape;887;p33"/>
            <p:cNvSpPr/>
            <p:nvPr/>
          </p:nvSpPr>
          <p:spPr>
            <a:xfrm>
              <a:off x="4119361" y="7802430"/>
              <a:ext cx="1195704" cy="0"/>
            </a:xfrm>
            <a:custGeom>
              <a:rect b="b" l="l" r="r" t="t"/>
              <a:pathLst>
                <a:path extrusionOk="0" h="120000" w="1195704">
                  <a:moveTo>
                    <a:pt x="0" y="0"/>
                  </a:moveTo>
                  <a:lnTo>
                    <a:pt x="1195387"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888" name="Google Shape;888;p33"/>
          <p:cNvGrpSpPr/>
          <p:nvPr/>
        </p:nvGrpSpPr>
        <p:grpSpPr>
          <a:xfrm>
            <a:off x="1991481" y="1402674"/>
            <a:ext cx="625536" cy="446193"/>
            <a:chOff x="4378806" y="3084156"/>
            <a:chExt cx="1375410" cy="981075"/>
          </a:xfrm>
        </p:grpSpPr>
        <p:pic>
          <p:nvPicPr>
            <p:cNvPr id="889" name="Google Shape;889;p33"/>
            <p:cNvPicPr preferRelativeResize="0"/>
            <p:nvPr/>
          </p:nvPicPr>
          <p:blipFill rotWithShape="1">
            <a:blip r:embed="rId5">
              <a:alphaModFix/>
            </a:blip>
            <a:srcRect b="0" l="0" r="0" t="0"/>
            <a:stretch/>
          </p:blipFill>
          <p:spPr>
            <a:xfrm>
              <a:off x="4378808" y="3084157"/>
              <a:ext cx="1375214" cy="980682"/>
            </a:xfrm>
            <a:prstGeom prst="rect">
              <a:avLst/>
            </a:prstGeom>
            <a:noFill/>
            <a:ln>
              <a:noFill/>
            </a:ln>
          </p:spPr>
        </p:pic>
        <p:sp>
          <p:nvSpPr>
            <p:cNvPr id="890" name="Google Shape;890;p33"/>
            <p:cNvSpPr/>
            <p:nvPr/>
          </p:nvSpPr>
          <p:spPr>
            <a:xfrm>
              <a:off x="4378806" y="3084156"/>
              <a:ext cx="1375410" cy="981075"/>
            </a:xfrm>
            <a:custGeom>
              <a:rect b="b" l="l" r="r" t="t"/>
              <a:pathLst>
                <a:path extrusionOk="0" h="981075" w="1375410">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891" name="Google Shape;891;p33"/>
          <p:cNvGrpSpPr/>
          <p:nvPr/>
        </p:nvGrpSpPr>
        <p:grpSpPr>
          <a:xfrm>
            <a:off x="2773556" y="1466078"/>
            <a:ext cx="625536" cy="446197"/>
            <a:chOff x="6098408" y="3223566"/>
            <a:chExt cx="1375409" cy="981084"/>
          </a:xfrm>
        </p:grpSpPr>
        <p:pic>
          <p:nvPicPr>
            <p:cNvPr id="892" name="Google Shape;892;p33"/>
            <p:cNvPicPr preferRelativeResize="0"/>
            <p:nvPr/>
          </p:nvPicPr>
          <p:blipFill rotWithShape="1">
            <a:blip r:embed="rId6">
              <a:alphaModFix/>
            </a:blip>
            <a:srcRect b="0" l="0" r="0" t="0"/>
            <a:stretch/>
          </p:blipFill>
          <p:spPr>
            <a:xfrm>
              <a:off x="6098410" y="3223566"/>
              <a:ext cx="1375214" cy="980692"/>
            </a:xfrm>
            <a:prstGeom prst="rect">
              <a:avLst/>
            </a:prstGeom>
            <a:noFill/>
            <a:ln>
              <a:noFill/>
            </a:ln>
          </p:spPr>
        </p:pic>
        <p:sp>
          <p:nvSpPr>
            <p:cNvPr id="893" name="Google Shape;893;p33"/>
            <p:cNvSpPr/>
            <p:nvPr/>
          </p:nvSpPr>
          <p:spPr>
            <a:xfrm>
              <a:off x="6098408" y="3223575"/>
              <a:ext cx="1375409" cy="981075"/>
            </a:xfrm>
            <a:custGeom>
              <a:rect b="b" l="l" r="r" t="t"/>
              <a:pathLst>
                <a:path extrusionOk="0" h="981075" w="1375409">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894" name="Google Shape;894;p33"/>
          <p:cNvSpPr txBox="1"/>
          <p:nvPr/>
        </p:nvSpPr>
        <p:spPr>
          <a:xfrm>
            <a:off x="513931" y="1086922"/>
            <a:ext cx="3787800" cy="6063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Open Sans"/>
                <a:ea typeface="Open Sans"/>
                <a:cs typeface="Open Sans"/>
                <a:sym typeface="Open Sans"/>
              </a:rPr>
              <a:t>9.3.1 What is a Bitcoin Node and How Do I Set One Up?</a:t>
            </a:r>
            <a:endParaRPr sz="1200">
              <a:latin typeface="Open Sans"/>
              <a:ea typeface="Open Sans"/>
              <a:cs typeface="Open Sans"/>
              <a:sym typeface="Open Sans"/>
            </a:endParaRPr>
          </a:p>
          <a:p>
            <a:pPr indent="0" lvl="0" marL="0" marR="203200" rtl="0" algn="ctr">
              <a:lnSpc>
                <a:spcPct val="100000"/>
              </a:lnSpc>
              <a:spcBef>
                <a:spcPts val="120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p:txBody>
      </p:sp>
      <p:grpSp>
        <p:nvGrpSpPr>
          <p:cNvPr id="895" name="Google Shape;895;p33"/>
          <p:cNvGrpSpPr/>
          <p:nvPr/>
        </p:nvGrpSpPr>
        <p:grpSpPr>
          <a:xfrm>
            <a:off x="3513835" y="3037828"/>
            <a:ext cx="625536" cy="446196"/>
            <a:chOff x="7726110" y="6679482"/>
            <a:chExt cx="1375410" cy="981081"/>
          </a:xfrm>
        </p:grpSpPr>
        <p:pic>
          <p:nvPicPr>
            <p:cNvPr id="896" name="Google Shape;896;p33"/>
            <p:cNvPicPr preferRelativeResize="0"/>
            <p:nvPr/>
          </p:nvPicPr>
          <p:blipFill rotWithShape="1">
            <a:blip r:embed="rId7">
              <a:alphaModFix/>
            </a:blip>
            <a:srcRect b="0" l="0" r="0" t="0"/>
            <a:stretch/>
          </p:blipFill>
          <p:spPr>
            <a:xfrm>
              <a:off x="7726110" y="6679482"/>
              <a:ext cx="1375214" cy="980692"/>
            </a:xfrm>
            <a:prstGeom prst="rect">
              <a:avLst/>
            </a:prstGeom>
            <a:noFill/>
            <a:ln>
              <a:noFill/>
            </a:ln>
          </p:spPr>
        </p:pic>
        <p:sp>
          <p:nvSpPr>
            <p:cNvPr id="897" name="Google Shape;897;p33"/>
            <p:cNvSpPr/>
            <p:nvPr/>
          </p:nvSpPr>
          <p:spPr>
            <a:xfrm>
              <a:off x="7726111" y="6679488"/>
              <a:ext cx="1375409" cy="981075"/>
            </a:xfrm>
            <a:custGeom>
              <a:rect b="b" l="l" r="r" t="t"/>
              <a:pathLst>
                <a:path extrusionOk="0" h="981075" w="1375409">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898" name="Google Shape;898;p33"/>
            <p:cNvSpPr/>
            <p:nvPr/>
          </p:nvSpPr>
          <p:spPr>
            <a:xfrm>
              <a:off x="8089519" y="7041152"/>
              <a:ext cx="137795" cy="476884"/>
            </a:xfrm>
            <a:custGeom>
              <a:rect b="b" l="l" r="r" t="t"/>
              <a:pathLst>
                <a:path extrusionOk="0" h="476884" w="137795">
                  <a:moveTo>
                    <a:pt x="38684" y="238404"/>
                  </a:moveTo>
                  <a:lnTo>
                    <a:pt x="0" y="199720"/>
                  </a:lnTo>
                  <a:lnTo>
                    <a:pt x="0" y="277088"/>
                  </a:lnTo>
                  <a:lnTo>
                    <a:pt x="38684" y="238404"/>
                  </a:lnTo>
                  <a:close/>
                </a:path>
                <a:path extrusionOk="0" h="476884" w="137795">
                  <a:moveTo>
                    <a:pt x="69253" y="438124"/>
                  </a:moveTo>
                  <a:lnTo>
                    <a:pt x="30556" y="399440"/>
                  </a:lnTo>
                  <a:lnTo>
                    <a:pt x="30556" y="476808"/>
                  </a:lnTo>
                  <a:lnTo>
                    <a:pt x="69253" y="438124"/>
                  </a:lnTo>
                  <a:close/>
                </a:path>
                <a:path extrusionOk="0" h="476884" w="137795">
                  <a:moveTo>
                    <a:pt x="137312" y="38684"/>
                  </a:moveTo>
                  <a:lnTo>
                    <a:pt x="98628" y="0"/>
                  </a:lnTo>
                  <a:lnTo>
                    <a:pt x="98628" y="77368"/>
                  </a:lnTo>
                  <a:lnTo>
                    <a:pt x="137312"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899" name="Google Shape;899;p33"/>
          <p:cNvGrpSpPr/>
          <p:nvPr/>
        </p:nvGrpSpPr>
        <p:grpSpPr>
          <a:xfrm>
            <a:off x="2743294" y="3224624"/>
            <a:ext cx="625540" cy="446193"/>
            <a:chOff x="6031868" y="7090202"/>
            <a:chExt cx="1375418" cy="981075"/>
          </a:xfrm>
        </p:grpSpPr>
        <p:pic>
          <p:nvPicPr>
            <p:cNvPr id="900" name="Google Shape;900;p33"/>
            <p:cNvPicPr preferRelativeResize="0"/>
            <p:nvPr/>
          </p:nvPicPr>
          <p:blipFill rotWithShape="1">
            <a:blip r:embed="rId8">
              <a:alphaModFix/>
            </a:blip>
            <a:srcRect b="0" l="0" r="0" t="0"/>
            <a:stretch/>
          </p:blipFill>
          <p:spPr>
            <a:xfrm>
              <a:off x="6031868" y="7090203"/>
              <a:ext cx="1375225" cy="980682"/>
            </a:xfrm>
            <a:prstGeom prst="rect">
              <a:avLst/>
            </a:prstGeom>
            <a:noFill/>
            <a:ln>
              <a:noFill/>
            </a:ln>
          </p:spPr>
        </p:pic>
        <p:sp>
          <p:nvSpPr>
            <p:cNvPr id="901" name="Google Shape;901;p33"/>
            <p:cNvSpPr/>
            <p:nvPr/>
          </p:nvSpPr>
          <p:spPr>
            <a:xfrm>
              <a:off x="6031877" y="7090202"/>
              <a:ext cx="1375409" cy="981075"/>
            </a:xfrm>
            <a:custGeom>
              <a:rect b="b" l="l" r="r" t="t"/>
              <a:pathLst>
                <a:path extrusionOk="0" h="981075" w="1375409">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02" name="Google Shape;902;p33"/>
            <p:cNvSpPr/>
            <p:nvPr/>
          </p:nvSpPr>
          <p:spPr>
            <a:xfrm>
              <a:off x="6395301" y="7451883"/>
              <a:ext cx="137795" cy="476884"/>
            </a:xfrm>
            <a:custGeom>
              <a:rect b="b" l="l" r="r" t="t"/>
              <a:pathLst>
                <a:path extrusionOk="0" h="476884" w="137795">
                  <a:moveTo>
                    <a:pt x="38684" y="238404"/>
                  </a:moveTo>
                  <a:lnTo>
                    <a:pt x="0" y="199720"/>
                  </a:lnTo>
                  <a:lnTo>
                    <a:pt x="0" y="277088"/>
                  </a:lnTo>
                  <a:lnTo>
                    <a:pt x="38684" y="238404"/>
                  </a:lnTo>
                  <a:close/>
                </a:path>
                <a:path extrusionOk="0" h="476884" w="137795">
                  <a:moveTo>
                    <a:pt x="69253" y="438124"/>
                  </a:moveTo>
                  <a:lnTo>
                    <a:pt x="30556" y="399427"/>
                  </a:lnTo>
                  <a:lnTo>
                    <a:pt x="30556" y="476808"/>
                  </a:lnTo>
                  <a:lnTo>
                    <a:pt x="69253" y="438124"/>
                  </a:lnTo>
                  <a:close/>
                </a:path>
                <a:path extrusionOk="0" h="476884" w="137795">
                  <a:moveTo>
                    <a:pt x="137312" y="38684"/>
                  </a:moveTo>
                  <a:lnTo>
                    <a:pt x="98615" y="0"/>
                  </a:lnTo>
                  <a:lnTo>
                    <a:pt x="98615" y="77368"/>
                  </a:lnTo>
                  <a:lnTo>
                    <a:pt x="137312"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03" name="Google Shape;903;p33"/>
            <p:cNvSpPr/>
            <p:nvPr/>
          </p:nvSpPr>
          <p:spPr>
            <a:xfrm>
              <a:off x="6121797" y="7802430"/>
              <a:ext cx="1195704" cy="0"/>
            </a:xfrm>
            <a:custGeom>
              <a:rect b="b" l="l" r="r" t="t"/>
              <a:pathLst>
                <a:path extrusionOk="0" h="120000" w="1195704">
                  <a:moveTo>
                    <a:pt x="0" y="0"/>
                  </a:moveTo>
                  <a:lnTo>
                    <a:pt x="1195387"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904" name="Google Shape;904;p33"/>
          <p:cNvGrpSpPr/>
          <p:nvPr/>
        </p:nvGrpSpPr>
        <p:grpSpPr>
          <a:xfrm>
            <a:off x="838511" y="3112642"/>
            <a:ext cx="625538" cy="446193"/>
            <a:chOff x="1843692" y="6843979"/>
            <a:chExt cx="1375413" cy="981075"/>
          </a:xfrm>
        </p:grpSpPr>
        <p:pic>
          <p:nvPicPr>
            <p:cNvPr id="905" name="Google Shape;905;p33"/>
            <p:cNvPicPr preferRelativeResize="0"/>
            <p:nvPr/>
          </p:nvPicPr>
          <p:blipFill rotWithShape="1">
            <a:blip r:embed="rId9">
              <a:alphaModFix/>
            </a:blip>
            <a:srcRect b="0" l="0" r="0" t="0"/>
            <a:stretch/>
          </p:blipFill>
          <p:spPr>
            <a:xfrm>
              <a:off x="1843692" y="6843980"/>
              <a:ext cx="1375225" cy="980682"/>
            </a:xfrm>
            <a:prstGeom prst="rect">
              <a:avLst/>
            </a:prstGeom>
            <a:noFill/>
            <a:ln>
              <a:noFill/>
            </a:ln>
          </p:spPr>
        </p:pic>
        <p:sp>
          <p:nvSpPr>
            <p:cNvPr id="906" name="Google Shape;906;p33"/>
            <p:cNvSpPr/>
            <p:nvPr/>
          </p:nvSpPr>
          <p:spPr>
            <a:xfrm>
              <a:off x="1843695" y="6843979"/>
              <a:ext cx="1375410" cy="981075"/>
            </a:xfrm>
            <a:custGeom>
              <a:rect b="b" l="l" r="r" t="t"/>
              <a:pathLst>
                <a:path extrusionOk="0" h="981075" w="1375410">
                  <a:moveTo>
                    <a:pt x="66238" y="980682"/>
                  </a:moveTo>
                  <a:lnTo>
                    <a:pt x="1308975" y="980682"/>
                  </a:lnTo>
                  <a:lnTo>
                    <a:pt x="1334760" y="975477"/>
                  </a:lnTo>
                  <a:lnTo>
                    <a:pt x="1355814" y="961282"/>
                  </a:lnTo>
                  <a:lnTo>
                    <a:pt x="1370009" y="940227"/>
                  </a:lnTo>
                  <a:lnTo>
                    <a:pt x="1375214" y="914443"/>
                  </a:lnTo>
                  <a:lnTo>
                    <a:pt x="1375214" y="66238"/>
                  </a:lnTo>
                  <a:lnTo>
                    <a:pt x="1370009" y="40454"/>
                  </a:lnTo>
                  <a:lnTo>
                    <a:pt x="1355814" y="19399"/>
                  </a:lnTo>
                  <a:lnTo>
                    <a:pt x="1334760" y="5205"/>
                  </a:lnTo>
                  <a:lnTo>
                    <a:pt x="1308975" y="0"/>
                  </a:lnTo>
                  <a:lnTo>
                    <a:pt x="66238" y="0"/>
                  </a:lnTo>
                  <a:lnTo>
                    <a:pt x="40454" y="5205"/>
                  </a:lnTo>
                  <a:lnTo>
                    <a:pt x="19399" y="19399"/>
                  </a:lnTo>
                  <a:lnTo>
                    <a:pt x="5205" y="40454"/>
                  </a:lnTo>
                  <a:lnTo>
                    <a:pt x="0" y="66238"/>
                  </a:lnTo>
                  <a:lnTo>
                    <a:pt x="0" y="914443"/>
                  </a:lnTo>
                  <a:lnTo>
                    <a:pt x="5205" y="940227"/>
                  </a:lnTo>
                  <a:lnTo>
                    <a:pt x="19399" y="961282"/>
                  </a:lnTo>
                  <a:lnTo>
                    <a:pt x="40454" y="975477"/>
                  </a:lnTo>
                  <a:lnTo>
                    <a:pt x="66238" y="980682"/>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07" name="Google Shape;907;p33"/>
            <p:cNvSpPr/>
            <p:nvPr/>
          </p:nvSpPr>
          <p:spPr>
            <a:xfrm>
              <a:off x="2207120" y="7205605"/>
              <a:ext cx="137794" cy="476884"/>
            </a:xfrm>
            <a:custGeom>
              <a:rect b="b" l="l" r="r" t="t"/>
              <a:pathLst>
                <a:path extrusionOk="0" h="476884" w="137794">
                  <a:moveTo>
                    <a:pt x="38684" y="238404"/>
                  </a:moveTo>
                  <a:lnTo>
                    <a:pt x="0" y="199720"/>
                  </a:lnTo>
                  <a:lnTo>
                    <a:pt x="0" y="277088"/>
                  </a:lnTo>
                  <a:lnTo>
                    <a:pt x="38684" y="238404"/>
                  </a:lnTo>
                  <a:close/>
                </a:path>
                <a:path extrusionOk="0" h="476884" w="137794">
                  <a:moveTo>
                    <a:pt x="69240" y="438124"/>
                  </a:moveTo>
                  <a:lnTo>
                    <a:pt x="30556" y="399440"/>
                  </a:lnTo>
                  <a:lnTo>
                    <a:pt x="30556" y="476808"/>
                  </a:lnTo>
                  <a:lnTo>
                    <a:pt x="69240" y="438124"/>
                  </a:lnTo>
                  <a:close/>
                </a:path>
                <a:path extrusionOk="0" h="476884" w="137794">
                  <a:moveTo>
                    <a:pt x="137312" y="38684"/>
                  </a:moveTo>
                  <a:lnTo>
                    <a:pt x="98615" y="0"/>
                  </a:lnTo>
                  <a:lnTo>
                    <a:pt x="98615" y="77368"/>
                  </a:lnTo>
                  <a:lnTo>
                    <a:pt x="137312"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08" name="Google Shape;908;p33"/>
          <p:cNvSpPr/>
          <p:nvPr/>
        </p:nvSpPr>
        <p:spPr>
          <a:xfrm>
            <a:off x="1065843" y="2721233"/>
            <a:ext cx="157753" cy="182312"/>
          </a:xfrm>
          <a:custGeom>
            <a:rect b="b" l="l" r="r" t="t"/>
            <a:pathLst>
              <a:path extrusionOk="0" h="400685" w="346710">
                <a:moveTo>
                  <a:pt x="176560" y="0"/>
                </a:moveTo>
                <a:lnTo>
                  <a:pt x="136031" y="7544"/>
                </a:lnTo>
                <a:lnTo>
                  <a:pt x="82899" y="59497"/>
                </a:lnTo>
                <a:lnTo>
                  <a:pt x="74536" y="96756"/>
                </a:lnTo>
                <a:lnTo>
                  <a:pt x="80757" y="134431"/>
                </a:lnTo>
                <a:lnTo>
                  <a:pt x="101682" y="167994"/>
                </a:lnTo>
                <a:lnTo>
                  <a:pt x="105567" y="171879"/>
                </a:lnTo>
                <a:lnTo>
                  <a:pt x="61119" y="182874"/>
                </a:lnTo>
                <a:lnTo>
                  <a:pt x="27936" y="210488"/>
                </a:lnTo>
                <a:lnTo>
                  <a:pt x="7177" y="253286"/>
                </a:lnTo>
                <a:lnTo>
                  <a:pt x="0" y="309833"/>
                </a:lnTo>
                <a:lnTo>
                  <a:pt x="0" y="400113"/>
                </a:lnTo>
                <a:lnTo>
                  <a:pt x="346649" y="400113"/>
                </a:lnTo>
                <a:lnTo>
                  <a:pt x="346649" y="309833"/>
                </a:lnTo>
                <a:lnTo>
                  <a:pt x="339467" y="253286"/>
                </a:lnTo>
                <a:lnTo>
                  <a:pt x="318701" y="210488"/>
                </a:lnTo>
                <a:lnTo>
                  <a:pt x="285516" y="182874"/>
                </a:lnTo>
                <a:lnTo>
                  <a:pt x="241081" y="171879"/>
                </a:lnTo>
                <a:lnTo>
                  <a:pt x="244914" y="167994"/>
                </a:lnTo>
                <a:lnTo>
                  <a:pt x="265852" y="134431"/>
                </a:lnTo>
                <a:lnTo>
                  <a:pt x="272074" y="96756"/>
                </a:lnTo>
                <a:lnTo>
                  <a:pt x="263710" y="59497"/>
                </a:lnTo>
                <a:lnTo>
                  <a:pt x="240893" y="27182"/>
                </a:lnTo>
                <a:lnTo>
                  <a:pt x="226438" y="15829"/>
                </a:lnTo>
                <a:lnTo>
                  <a:pt x="210611" y="7544"/>
                </a:lnTo>
                <a:lnTo>
                  <a:pt x="193841" y="2306"/>
                </a:lnTo>
                <a:lnTo>
                  <a:pt x="176560" y="0"/>
                </a:lnTo>
                <a:close/>
              </a:path>
            </a:pathLst>
          </a:custGeom>
          <a:solidFill>
            <a:srgbClr val="FFA61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09" name="Google Shape;909;p33"/>
          <p:cNvSpPr/>
          <p:nvPr/>
        </p:nvSpPr>
        <p:spPr>
          <a:xfrm>
            <a:off x="3748126" y="2664784"/>
            <a:ext cx="157753" cy="182312"/>
          </a:xfrm>
          <a:custGeom>
            <a:rect b="b" l="l" r="r" t="t"/>
            <a:pathLst>
              <a:path extrusionOk="0" h="400685" w="346709">
                <a:moveTo>
                  <a:pt x="176560" y="0"/>
                </a:moveTo>
                <a:lnTo>
                  <a:pt x="136027" y="7524"/>
                </a:lnTo>
                <a:lnTo>
                  <a:pt x="82900" y="59466"/>
                </a:lnTo>
                <a:lnTo>
                  <a:pt x="74539" y="96724"/>
                </a:lnTo>
                <a:lnTo>
                  <a:pt x="80766" y="134399"/>
                </a:lnTo>
                <a:lnTo>
                  <a:pt x="101703" y="167963"/>
                </a:lnTo>
                <a:lnTo>
                  <a:pt x="105567" y="171848"/>
                </a:lnTo>
                <a:lnTo>
                  <a:pt x="61119" y="182845"/>
                </a:lnTo>
                <a:lnTo>
                  <a:pt x="27936" y="210464"/>
                </a:lnTo>
                <a:lnTo>
                  <a:pt x="7177" y="253263"/>
                </a:lnTo>
                <a:lnTo>
                  <a:pt x="0" y="309802"/>
                </a:lnTo>
                <a:lnTo>
                  <a:pt x="0" y="400103"/>
                </a:lnTo>
                <a:lnTo>
                  <a:pt x="346649" y="400103"/>
                </a:lnTo>
                <a:lnTo>
                  <a:pt x="346649" y="309802"/>
                </a:lnTo>
                <a:lnTo>
                  <a:pt x="339467" y="253263"/>
                </a:lnTo>
                <a:lnTo>
                  <a:pt x="318701" y="210464"/>
                </a:lnTo>
                <a:lnTo>
                  <a:pt x="285516" y="182845"/>
                </a:lnTo>
                <a:lnTo>
                  <a:pt x="241081" y="171848"/>
                </a:lnTo>
                <a:lnTo>
                  <a:pt x="244914" y="167963"/>
                </a:lnTo>
                <a:lnTo>
                  <a:pt x="265851" y="134399"/>
                </a:lnTo>
                <a:lnTo>
                  <a:pt x="272078" y="96724"/>
                </a:lnTo>
                <a:lnTo>
                  <a:pt x="263717" y="59466"/>
                </a:lnTo>
                <a:lnTo>
                  <a:pt x="240893" y="27151"/>
                </a:lnTo>
                <a:lnTo>
                  <a:pt x="226438" y="15810"/>
                </a:lnTo>
                <a:lnTo>
                  <a:pt x="210611" y="7524"/>
                </a:lnTo>
                <a:lnTo>
                  <a:pt x="193841" y="2279"/>
                </a:lnTo>
                <a:lnTo>
                  <a:pt x="176560" y="0"/>
                </a:lnTo>
                <a:close/>
              </a:path>
            </a:pathLst>
          </a:custGeom>
          <a:solidFill>
            <a:srgbClr val="FFA61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910" name="Google Shape;910;p33"/>
          <p:cNvGrpSpPr/>
          <p:nvPr/>
        </p:nvGrpSpPr>
        <p:grpSpPr>
          <a:xfrm>
            <a:off x="919791" y="2381547"/>
            <a:ext cx="449658" cy="312344"/>
            <a:chOff x="2022408" y="5236470"/>
            <a:chExt cx="988694" cy="686772"/>
          </a:xfrm>
        </p:grpSpPr>
        <p:sp>
          <p:nvSpPr>
            <p:cNvPr id="911" name="Google Shape;911;p33"/>
            <p:cNvSpPr/>
            <p:nvPr/>
          </p:nvSpPr>
          <p:spPr>
            <a:xfrm>
              <a:off x="2070314" y="5244559"/>
              <a:ext cx="892810" cy="601979"/>
            </a:xfrm>
            <a:custGeom>
              <a:rect b="b" l="l" r="r" t="t"/>
              <a:pathLst>
                <a:path extrusionOk="0" h="601979" w="892810">
                  <a:moveTo>
                    <a:pt x="844141" y="0"/>
                  </a:moveTo>
                  <a:lnTo>
                    <a:pt x="48637" y="0"/>
                  </a:lnTo>
                  <a:lnTo>
                    <a:pt x="29707" y="3824"/>
                  </a:lnTo>
                  <a:lnTo>
                    <a:pt x="14246" y="14250"/>
                  </a:lnTo>
                  <a:lnTo>
                    <a:pt x="3822" y="29711"/>
                  </a:lnTo>
                  <a:lnTo>
                    <a:pt x="0" y="48637"/>
                  </a:lnTo>
                  <a:lnTo>
                    <a:pt x="0" y="601698"/>
                  </a:lnTo>
                  <a:lnTo>
                    <a:pt x="892758" y="601698"/>
                  </a:lnTo>
                  <a:lnTo>
                    <a:pt x="892758" y="48637"/>
                  </a:lnTo>
                  <a:lnTo>
                    <a:pt x="888938" y="29711"/>
                  </a:lnTo>
                  <a:lnTo>
                    <a:pt x="878521" y="14250"/>
                  </a:lnTo>
                  <a:lnTo>
                    <a:pt x="863068" y="3824"/>
                  </a:lnTo>
                  <a:lnTo>
                    <a:pt x="844141"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2" name="Google Shape;912;p33"/>
            <p:cNvSpPr/>
            <p:nvPr/>
          </p:nvSpPr>
          <p:spPr>
            <a:xfrm>
              <a:off x="2455933" y="5253487"/>
              <a:ext cx="121919" cy="40639"/>
            </a:xfrm>
            <a:custGeom>
              <a:rect b="b" l="l" r="r" t="t"/>
              <a:pathLst>
                <a:path extrusionOk="0" h="40639" w="121919">
                  <a:moveTo>
                    <a:pt x="116080" y="0"/>
                  </a:moveTo>
                  <a:lnTo>
                    <a:pt x="5444" y="0"/>
                  </a:lnTo>
                  <a:lnTo>
                    <a:pt x="0" y="5444"/>
                  </a:lnTo>
                  <a:lnTo>
                    <a:pt x="0" y="35087"/>
                  </a:lnTo>
                  <a:lnTo>
                    <a:pt x="5444" y="40522"/>
                  </a:lnTo>
                  <a:lnTo>
                    <a:pt x="109389" y="40522"/>
                  </a:lnTo>
                  <a:lnTo>
                    <a:pt x="116080" y="40522"/>
                  </a:lnTo>
                  <a:lnTo>
                    <a:pt x="121525" y="35087"/>
                  </a:lnTo>
                  <a:lnTo>
                    <a:pt x="121525" y="5444"/>
                  </a:lnTo>
                  <a:lnTo>
                    <a:pt x="116080" y="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3" name="Google Shape;913;p33"/>
            <p:cNvSpPr/>
            <p:nvPr/>
          </p:nvSpPr>
          <p:spPr>
            <a:xfrm>
              <a:off x="2030512" y="5846250"/>
              <a:ext cx="972819" cy="69214"/>
            </a:xfrm>
            <a:custGeom>
              <a:rect b="b" l="l" r="r" t="t"/>
              <a:pathLst>
                <a:path extrusionOk="0" h="69214" w="972819">
                  <a:moveTo>
                    <a:pt x="968734" y="0"/>
                  </a:moveTo>
                  <a:lnTo>
                    <a:pt x="3612" y="0"/>
                  </a:lnTo>
                  <a:lnTo>
                    <a:pt x="0" y="3633"/>
                  </a:lnTo>
                  <a:lnTo>
                    <a:pt x="0" y="36480"/>
                  </a:lnTo>
                  <a:lnTo>
                    <a:pt x="2547" y="49093"/>
                  </a:lnTo>
                  <a:lnTo>
                    <a:pt x="9494" y="59394"/>
                  </a:lnTo>
                  <a:lnTo>
                    <a:pt x="19798" y="66340"/>
                  </a:lnTo>
                  <a:lnTo>
                    <a:pt x="32417" y="68887"/>
                  </a:lnTo>
                  <a:lnTo>
                    <a:pt x="939960" y="68887"/>
                  </a:lnTo>
                  <a:lnTo>
                    <a:pt x="952573" y="66340"/>
                  </a:lnTo>
                  <a:lnTo>
                    <a:pt x="962875" y="59394"/>
                  </a:lnTo>
                  <a:lnTo>
                    <a:pt x="969821" y="49093"/>
                  </a:lnTo>
                  <a:lnTo>
                    <a:pt x="972368" y="36480"/>
                  </a:lnTo>
                  <a:lnTo>
                    <a:pt x="972368" y="3633"/>
                  </a:lnTo>
                  <a:lnTo>
                    <a:pt x="968734"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4" name="Google Shape;914;p33"/>
            <p:cNvSpPr/>
            <p:nvPr/>
          </p:nvSpPr>
          <p:spPr>
            <a:xfrm>
              <a:off x="2109998" y="5302934"/>
              <a:ext cx="813435" cy="509904"/>
            </a:xfrm>
            <a:custGeom>
              <a:rect b="b" l="l" r="r" t="t"/>
              <a:pathLst>
                <a:path extrusionOk="0" h="509904" w="813435">
                  <a:moveTo>
                    <a:pt x="789085" y="0"/>
                  </a:moveTo>
                  <a:lnTo>
                    <a:pt x="24313" y="0"/>
                  </a:lnTo>
                  <a:lnTo>
                    <a:pt x="14846" y="1909"/>
                  </a:lnTo>
                  <a:lnTo>
                    <a:pt x="7118" y="7118"/>
                  </a:lnTo>
                  <a:lnTo>
                    <a:pt x="1909" y="14846"/>
                  </a:lnTo>
                  <a:lnTo>
                    <a:pt x="0" y="24313"/>
                  </a:lnTo>
                  <a:lnTo>
                    <a:pt x="0" y="484969"/>
                  </a:lnTo>
                  <a:lnTo>
                    <a:pt x="1909" y="494428"/>
                  </a:lnTo>
                  <a:lnTo>
                    <a:pt x="7118" y="502161"/>
                  </a:lnTo>
                  <a:lnTo>
                    <a:pt x="14846" y="507379"/>
                  </a:lnTo>
                  <a:lnTo>
                    <a:pt x="24313" y="509293"/>
                  </a:lnTo>
                  <a:lnTo>
                    <a:pt x="789085" y="509293"/>
                  </a:lnTo>
                  <a:lnTo>
                    <a:pt x="798554" y="507379"/>
                  </a:lnTo>
                  <a:lnTo>
                    <a:pt x="806285" y="502161"/>
                  </a:lnTo>
                  <a:lnTo>
                    <a:pt x="811498" y="494428"/>
                  </a:lnTo>
                  <a:lnTo>
                    <a:pt x="813409" y="484969"/>
                  </a:lnTo>
                  <a:lnTo>
                    <a:pt x="813409" y="24313"/>
                  </a:lnTo>
                  <a:lnTo>
                    <a:pt x="811498" y="14846"/>
                  </a:lnTo>
                  <a:lnTo>
                    <a:pt x="806285" y="7118"/>
                  </a:lnTo>
                  <a:lnTo>
                    <a:pt x="798554" y="1909"/>
                  </a:lnTo>
                  <a:lnTo>
                    <a:pt x="78908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5" name="Google Shape;915;p33"/>
            <p:cNvSpPr/>
            <p:nvPr/>
          </p:nvSpPr>
          <p:spPr>
            <a:xfrm>
              <a:off x="2502087" y="5259141"/>
              <a:ext cx="29844" cy="29845"/>
            </a:xfrm>
            <a:custGeom>
              <a:rect b="b" l="l" r="r" t="t"/>
              <a:pathLst>
                <a:path extrusionOk="0" h="29845" w="29844">
                  <a:moveTo>
                    <a:pt x="22700" y="0"/>
                  </a:moveTo>
                  <a:lnTo>
                    <a:pt x="14606" y="0"/>
                  </a:lnTo>
                  <a:lnTo>
                    <a:pt x="6533" y="0"/>
                  </a:lnTo>
                  <a:lnTo>
                    <a:pt x="0" y="6533"/>
                  </a:lnTo>
                  <a:lnTo>
                    <a:pt x="0" y="22669"/>
                  </a:lnTo>
                  <a:lnTo>
                    <a:pt x="6533" y="29234"/>
                  </a:lnTo>
                  <a:lnTo>
                    <a:pt x="22700" y="29234"/>
                  </a:lnTo>
                  <a:lnTo>
                    <a:pt x="29234" y="22669"/>
                  </a:lnTo>
                  <a:lnTo>
                    <a:pt x="29234" y="6533"/>
                  </a:lnTo>
                  <a:lnTo>
                    <a:pt x="22700" y="0"/>
                  </a:lnTo>
                  <a:close/>
                </a:path>
              </a:pathLst>
            </a:custGeom>
            <a:solidFill>
              <a:srgbClr val="DFEB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6" name="Google Shape;916;p33"/>
            <p:cNvSpPr/>
            <p:nvPr/>
          </p:nvSpPr>
          <p:spPr>
            <a:xfrm>
              <a:off x="2022408" y="5838153"/>
              <a:ext cx="988694" cy="85089"/>
            </a:xfrm>
            <a:custGeom>
              <a:rect b="b" l="l" r="r" t="t"/>
              <a:pathLst>
                <a:path extrusionOk="0" h="85089" w="988694">
                  <a:moveTo>
                    <a:pt x="981320" y="0"/>
                  </a:moveTo>
                  <a:lnTo>
                    <a:pt x="7266" y="0"/>
                  </a:lnTo>
                  <a:lnTo>
                    <a:pt x="0" y="7266"/>
                  </a:lnTo>
                  <a:lnTo>
                    <a:pt x="0" y="44564"/>
                  </a:lnTo>
                  <a:lnTo>
                    <a:pt x="3187" y="60326"/>
                  </a:lnTo>
                  <a:lnTo>
                    <a:pt x="11877" y="73208"/>
                  </a:lnTo>
                  <a:lnTo>
                    <a:pt x="24759" y="81898"/>
                  </a:lnTo>
                  <a:lnTo>
                    <a:pt x="40522" y="85086"/>
                  </a:lnTo>
                  <a:lnTo>
                    <a:pt x="948065" y="85086"/>
                  </a:lnTo>
                  <a:lnTo>
                    <a:pt x="963819" y="81898"/>
                  </a:lnTo>
                  <a:lnTo>
                    <a:pt x="976701" y="73208"/>
                  </a:lnTo>
                  <a:lnTo>
                    <a:pt x="979625" y="68877"/>
                  </a:lnTo>
                  <a:lnTo>
                    <a:pt x="40522" y="68877"/>
                  </a:lnTo>
                  <a:lnTo>
                    <a:pt x="31058" y="66964"/>
                  </a:lnTo>
                  <a:lnTo>
                    <a:pt x="23326" y="61750"/>
                  </a:lnTo>
                  <a:lnTo>
                    <a:pt x="18111" y="54021"/>
                  </a:lnTo>
                  <a:lnTo>
                    <a:pt x="16198" y="44564"/>
                  </a:lnTo>
                  <a:lnTo>
                    <a:pt x="16198" y="16198"/>
                  </a:lnTo>
                  <a:lnTo>
                    <a:pt x="988587" y="16198"/>
                  </a:lnTo>
                  <a:lnTo>
                    <a:pt x="988587" y="7266"/>
                  </a:lnTo>
                  <a:lnTo>
                    <a:pt x="981320" y="0"/>
                  </a:lnTo>
                  <a:close/>
                </a:path>
                <a:path extrusionOk="0" h="85089" w="988694">
                  <a:moveTo>
                    <a:pt x="988587" y="16198"/>
                  </a:moveTo>
                  <a:lnTo>
                    <a:pt x="972357" y="16198"/>
                  </a:lnTo>
                  <a:lnTo>
                    <a:pt x="972357" y="44564"/>
                  </a:lnTo>
                  <a:lnTo>
                    <a:pt x="970445" y="54021"/>
                  </a:lnTo>
                  <a:lnTo>
                    <a:pt x="965233" y="61750"/>
                  </a:lnTo>
                  <a:lnTo>
                    <a:pt x="957510" y="66964"/>
                  </a:lnTo>
                  <a:lnTo>
                    <a:pt x="948065" y="68877"/>
                  </a:lnTo>
                  <a:lnTo>
                    <a:pt x="979625" y="68877"/>
                  </a:lnTo>
                  <a:lnTo>
                    <a:pt x="985396" y="60326"/>
                  </a:lnTo>
                  <a:lnTo>
                    <a:pt x="988587" y="44564"/>
                  </a:lnTo>
                  <a:lnTo>
                    <a:pt x="988587" y="16198"/>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7" name="Google Shape;917;p33"/>
            <p:cNvSpPr/>
            <p:nvPr/>
          </p:nvSpPr>
          <p:spPr>
            <a:xfrm>
              <a:off x="2451862" y="5846260"/>
              <a:ext cx="130175" cy="34289"/>
            </a:xfrm>
            <a:custGeom>
              <a:rect b="b" l="l" r="r" t="t"/>
              <a:pathLst>
                <a:path extrusionOk="0" h="34289" w="130175">
                  <a:moveTo>
                    <a:pt x="129654" y="0"/>
                  </a:moveTo>
                  <a:lnTo>
                    <a:pt x="0" y="0"/>
                  </a:lnTo>
                  <a:lnTo>
                    <a:pt x="0" y="30480"/>
                  </a:lnTo>
                  <a:lnTo>
                    <a:pt x="1574" y="30480"/>
                  </a:lnTo>
                  <a:lnTo>
                    <a:pt x="1574" y="34290"/>
                  </a:lnTo>
                  <a:lnTo>
                    <a:pt x="128079" y="34290"/>
                  </a:lnTo>
                  <a:lnTo>
                    <a:pt x="128079" y="30480"/>
                  </a:lnTo>
                  <a:lnTo>
                    <a:pt x="129654" y="30480"/>
                  </a:lnTo>
                  <a:lnTo>
                    <a:pt x="12965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8" name="Google Shape;918;p33"/>
            <p:cNvSpPr/>
            <p:nvPr/>
          </p:nvSpPr>
          <p:spPr>
            <a:xfrm>
              <a:off x="2062187" y="5236470"/>
              <a:ext cx="909319" cy="652779"/>
            </a:xfrm>
            <a:custGeom>
              <a:rect b="b" l="l" r="r" t="t"/>
              <a:pathLst>
                <a:path extrusionOk="0" h="652779" w="909319">
                  <a:moveTo>
                    <a:pt x="869302" y="90792"/>
                  </a:moveTo>
                  <a:lnTo>
                    <a:pt x="866749" y="78181"/>
                  </a:lnTo>
                  <a:lnTo>
                    <a:pt x="864336" y="74587"/>
                  </a:lnTo>
                  <a:lnTo>
                    <a:pt x="859802" y="67868"/>
                  </a:lnTo>
                  <a:lnTo>
                    <a:pt x="853097" y="63347"/>
                  </a:lnTo>
                  <a:lnTo>
                    <a:pt x="853097" y="81826"/>
                  </a:lnTo>
                  <a:lnTo>
                    <a:pt x="853097" y="560374"/>
                  </a:lnTo>
                  <a:lnTo>
                    <a:pt x="845820" y="567639"/>
                  </a:lnTo>
                  <a:lnTo>
                    <a:pt x="63169" y="567639"/>
                  </a:lnTo>
                  <a:lnTo>
                    <a:pt x="55905" y="560374"/>
                  </a:lnTo>
                  <a:lnTo>
                    <a:pt x="55905" y="81826"/>
                  </a:lnTo>
                  <a:lnTo>
                    <a:pt x="63169" y="74587"/>
                  </a:lnTo>
                  <a:lnTo>
                    <a:pt x="845820" y="74587"/>
                  </a:lnTo>
                  <a:lnTo>
                    <a:pt x="853097" y="81826"/>
                  </a:lnTo>
                  <a:lnTo>
                    <a:pt x="853097" y="63347"/>
                  </a:lnTo>
                  <a:lnTo>
                    <a:pt x="849503" y="60921"/>
                  </a:lnTo>
                  <a:lnTo>
                    <a:pt x="836891" y="58356"/>
                  </a:lnTo>
                  <a:lnTo>
                    <a:pt x="72123" y="58356"/>
                  </a:lnTo>
                  <a:lnTo>
                    <a:pt x="59512" y="60921"/>
                  </a:lnTo>
                  <a:lnTo>
                    <a:pt x="49212" y="67868"/>
                  </a:lnTo>
                  <a:lnTo>
                    <a:pt x="42265" y="78181"/>
                  </a:lnTo>
                  <a:lnTo>
                    <a:pt x="39712" y="90792"/>
                  </a:lnTo>
                  <a:lnTo>
                    <a:pt x="39712" y="551446"/>
                  </a:lnTo>
                  <a:lnTo>
                    <a:pt x="42265" y="564045"/>
                  </a:lnTo>
                  <a:lnTo>
                    <a:pt x="49212" y="574357"/>
                  </a:lnTo>
                  <a:lnTo>
                    <a:pt x="59512" y="581304"/>
                  </a:lnTo>
                  <a:lnTo>
                    <a:pt x="72123" y="583857"/>
                  </a:lnTo>
                  <a:lnTo>
                    <a:pt x="836891" y="583857"/>
                  </a:lnTo>
                  <a:lnTo>
                    <a:pt x="849503" y="581304"/>
                  </a:lnTo>
                  <a:lnTo>
                    <a:pt x="859802" y="574357"/>
                  </a:lnTo>
                  <a:lnTo>
                    <a:pt x="864323" y="567639"/>
                  </a:lnTo>
                  <a:lnTo>
                    <a:pt x="866749" y="564045"/>
                  </a:lnTo>
                  <a:lnTo>
                    <a:pt x="869302" y="551446"/>
                  </a:lnTo>
                  <a:lnTo>
                    <a:pt x="869302" y="90792"/>
                  </a:lnTo>
                  <a:close/>
                </a:path>
                <a:path extrusionOk="0" h="652779" w="909319">
                  <a:moveTo>
                    <a:pt x="908989" y="56730"/>
                  </a:moveTo>
                  <a:lnTo>
                    <a:pt x="904532" y="34671"/>
                  </a:lnTo>
                  <a:lnTo>
                    <a:pt x="892784" y="17284"/>
                  </a:lnTo>
                  <a:lnTo>
                    <a:pt x="892784" y="56730"/>
                  </a:lnTo>
                  <a:lnTo>
                    <a:pt x="892784" y="601687"/>
                  </a:lnTo>
                  <a:lnTo>
                    <a:pt x="523786" y="601687"/>
                  </a:lnTo>
                  <a:lnTo>
                    <a:pt x="511225" y="601687"/>
                  </a:lnTo>
                  <a:lnTo>
                    <a:pt x="511225" y="617893"/>
                  </a:lnTo>
                  <a:lnTo>
                    <a:pt x="511225" y="636130"/>
                  </a:lnTo>
                  <a:lnTo>
                    <a:pt x="397789" y="636130"/>
                  </a:lnTo>
                  <a:lnTo>
                    <a:pt x="397789" y="617893"/>
                  </a:lnTo>
                  <a:lnTo>
                    <a:pt x="511225" y="617893"/>
                  </a:lnTo>
                  <a:lnTo>
                    <a:pt x="511225" y="601687"/>
                  </a:lnTo>
                  <a:lnTo>
                    <a:pt x="385191" y="601687"/>
                  </a:lnTo>
                  <a:lnTo>
                    <a:pt x="16230" y="601687"/>
                  </a:lnTo>
                  <a:lnTo>
                    <a:pt x="16230" y="56730"/>
                  </a:lnTo>
                  <a:lnTo>
                    <a:pt x="19418" y="40982"/>
                  </a:lnTo>
                  <a:lnTo>
                    <a:pt x="28117" y="28105"/>
                  </a:lnTo>
                  <a:lnTo>
                    <a:pt x="40995" y="19418"/>
                  </a:lnTo>
                  <a:lnTo>
                    <a:pt x="56756" y="16230"/>
                  </a:lnTo>
                  <a:lnTo>
                    <a:pt x="852258" y="16230"/>
                  </a:lnTo>
                  <a:lnTo>
                    <a:pt x="868019" y="19418"/>
                  </a:lnTo>
                  <a:lnTo>
                    <a:pt x="880897" y="28105"/>
                  </a:lnTo>
                  <a:lnTo>
                    <a:pt x="889596" y="40982"/>
                  </a:lnTo>
                  <a:lnTo>
                    <a:pt x="892784" y="56730"/>
                  </a:lnTo>
                  <a:lnTo>
                    <a:pt x="892784" y="17284"/>
                  </a:lnTo>
                  <a:lnTo>
                    <a:pt x="892352" y="16637"/>
                  </a:lnTo>
                  <a:lnTo>
                    <a:pt x="891755" y="16230"/>
                  </a:lnTo>
                  <a:lnTo>
                    <a:pt x="874318" y="4470"/>
                  </a:lnTo>
                  <a:lnTo>
                    <a:pt x="852258" y="0"/>
                  </a:lnTo>
                  <a:lnTo>
                    <a:pt x="56756" y="0"/>
                  </a:lnTo>
                  <a:lnTo>
                    <a:pt x="34696" y="4470"/>
                  </a:lnTo>
                  <a:lnTo>
                    <a:pt x="16649" y="16637"/>
                  </a:lnTo>
                  <a:lnTo>
                    <a:pt x="4470" y="34671"/>
                  </a:lnTo>
                  <a:lnTo>
                    <a:pt x="0" y="56730"/>
                  </a:lnTo>
                  <a:lnTo>
                    <a:pt x="25" y="614286"/>
                  </a:lnTo>
                  <a:lnTo>
                    <a:pt x="3644" y="617893"/>
                  </a:lnTo>
                  <a:lnTo>
                    <a:pt x="381558" y="617893"/>
                  </a:lnTo>
                  <a:lnTo>
                    <a:pt x="381558" y="645071"/>
                  </a:lnTo>
                  <a:lnTo>
                    <a:pt x="388848" y="652335"/>
                  </a:lnTo>
                  <a:lnTo>
                    <a:pt x="520153" y="652335"/>
                  </a:lnTo>
                  <a:lnTo>
                    <a:pt x="527431" y="645071"/>
                  </a:lnTo>
                  <a:lnTo>
                    <a:pt x="527431" y="636130"/>
                  </a:lnTo>
                  <a:lnTo>
                    <a:pt x="527431" y="617893"/>
                  </a:lnTo>
                  <a:lnTo>
                    <a:pt x="905357" y="617893"/>
                  </a:lnTo>
                  <a:lnTo>
                    <a:pt x="908977" y="614286"/>
                  </a:lnTo>
                  <a:lnTo>
                    <a:pt x="908989" y="601687"/>
                  </a:lnTo>
                  <a:lnTo>
                    <a:pt x="908989" y="5673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19" name="Google Shape;919;p33"/>
            <p:cNvSpPr/>
            <p:nvPr/>
          </p:nvSpPr>
          <p:spPr>
            <a:xfrm>
              <a:off x="2326252" y="5379226"/>
              <a:ext cx="381000" cy="381000"/>
            </a:xfrm>
            <a:custGeom>
              <a:rect b="b" l="l" r="r" t="t"/>
              <a:pathLst>
                <a:path extrusionOk="0" h="381000" w="381000">
                  <a:moveTo>
                    <a:pt x="185680" y="0"/>
                  </a:moveTo>
                  <a:lnTo>
                    <a:pt x="142146" y="6121"/>
                  </a:lnTo>
                  <a:lnTo>
                    <a:pt x="102424" y="21450"/>
                  </a:lnTo>
                  <a:lnTo>
                    <a:pt x="67629" y="44816"/>
                  </a:lnTo>
                  <a:lnTo>
                    <a:pt x="38875" y="75047"/>
                  </a:lnTo>
                  <a:lnTo>
                    <a:pt x="17275" y="110971"/>
                  </a:lnTo>
                  <a:lnTo>
                    <a:pt x="3945" y="151415"/>
                  </a:lnTo>
                  <a:lnTo>
                    <a:pt x="0" y="195208"/>
                  </a:lnTo>
                  <a:lnTo>
                    <a:pt x="6121" y="238742"/>
                  </a:lnTo>
                  <a:lnTo>
                    <a:pt x="21450" y="278463"/>
                  </a:lnTo>
                  <a:lnTo>
                    <a:pt x="44815" y="313257"/>
                  </a:lnTo>
                  <a:lnTo>
                    <a:pt x="75043" y="342009"/>
                  </a:lnTo>
                  <a:lnTo>
                    <a:pt x="110963" y="363605"/>
                  </a:lnTo>
                  <a:lnTo>
                    <a:pt x="151402" y="376929"/>
                  </a:lnTo>
                  <a:lnTo>
                    <a:pt x="195187" y="380867"/>
                  </a:lnTo>
                  <a:lnTo>
                    <a:pt x="238729" y="374747"/>
                  </a:lnTo>
                  <a:lnTo>
                    <a:pt x="278455" y="359421"/>
                  </a:lnTo>
                  <a:lnTo>
                    <a:pt x="313253" y="336059"/>
                  </a:lnTo>
                  <a:lnTo>
                    <a:pt x="342008" y="305833"/>
                  </a:lnTo>
                  <a:lnTo>
                    <a:pt x="363604" y="269913"/>
                  </a:lnTo>
                  <a:lnTo>
                    <a:pt x="376929" y="229472"/>
                  </a:lnTo>
                  <a:lnTo>
                    <a:pt x="380867" y="185680"/>
                  </a:lnTo>
                  <a:lnTo>
                    <a:pt x="374747" y="142145"/>
                  </a:lnTo>
                  <a:lnTo>
                    <a:pt x="359421" y="102421"/>
                  </a:lnTo>
                  <a:lnTo>
                    <a:pt x="336059" y="67623"/>
                  </a:lnTo>
                  <a:lnTo>
                    <a:pt x="305833" y="38866"/>
                  </a:lnTo>
                  <a:lnTo>
                    <a:pt x="269913" y="17266"/>
                  </a:lnTo>
                  <a:lnTo>
                    <a:pt x="229472" y="3939"/>
                  </a:lnTo>
                  <a:lnTo>
                    <a:pt x="185680" y="0"/>
                  </a:lnTo>
                  <a:close/>
                </a:path>
              </a:pathLst>
            </a:custGeom>
            <a:solidFill>
              <a:srgbClr val="EBA2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20" name="Google Shape;920;p33"/>
            <p:cNvSpPr/>
            <p:nvPr/>
          </p:nvSpPr>
          <p:spPr>
            <a:xfrm>
              <a:off x="2351132" y="5404101"/>
              <a:ext cx="331469" cy="331470"/>
            </a:xfrm>
            <a:custGeom>
              <a:rect b="b" l="l" r="r" t="t"/>
              <a:pathLst>
                <a:path extrusionOk="0" h="331470" w="331469">
                  <a:moveTo>
                    <a:pt x="161429" y="0"/>
                  </a:moveTo>
                  <a:lnTo>
                    <a:pt x="117562" y="7012"/>
                  </a:lnTo>
                  <a:lnTo>
                    <a:pt x="78429" y="24690"/>
                  </a:lnTo>
                  <a:lnTo>
                    <a:pt x="45567" y="51415"/>
                  </a:lnTo>
                  <a:lnTo>
                    <a:pt x="20517" y="85571"/>
                  </a:lnTo>
                  <a:lnTo>
                    <a:pt x="4815" y="125538"/>
                  </a:lnTo>
                  <a:lnTo>
                    <a:pt x="0" y="169701"/>
                  </a:lnTo>
                  <a:lnTo>
                    <a:pt x="7012" y="213568"/>
                  </a:lnTo>
                  <a:lnTo>
                    <a:pt x="24690" y="252702"/>
                  </a:lnTo>
                  <a:lnTo>
                    <a:pt x="51415" y="285563"/>
                  </a:lnTo>
                  <a:lnTo>
                    <a:pt x="85571" y="310614"/>
                  </a:lnTo>
                  <a:lnTo>
                    <a:pt x="125538" y="326316"/>
                  </a:lnTo>
                  <a:lnTo>
                    <a:pt x="169701" y="331131"/>
                  </a:lnTo>
                  <a:lnTo>
                    <a:pt x="213568" y="324118"/>
                  </a:lnTo>
                  <a:lnTo>
                    <a:pt x="252702" y="306440"/>
                  </a:lnTo>
                  <a:lnTo>
                    <a:pt x="285563" y="279715"/>
                  </a:lnTo>
                  <a:lnTo>
                    <a:pt x="310614" y="245560"/>
                  </a:lnTo>
                  <a:lnTo>
                    <a:pt x="326316" y="205592"/>
                  </a:lnTo>
                  <a:lnTo>
                    <a:pt x="331131" y="161429"/>
                  </a:lnTo>
                  <a:lnTo>
                    <a:pt x="324118" y="117562"/>
                  </a:lnTo>
                  <a:lnTo>
                    <a:pt x="306440" y="78429"/>
                  </a:lnTo>
                  <a:lnTo>
                    <a:pt x="279715" y="45567"/>
                  </a:lnTo>
                  <a:lnTo>
                    <a:pt x="245560" y="20517"/>
                  </a:lnTo>
                  <a:lnTo>
                    <a:pt x="205592" y="4815"/>
                  </a:lnTo>
                  <a:lnTo>
                    <a:pt x="161429"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21" name="Google Shape;921;p33"/>
            <p:cNvPicPr preferRelativeResize="0"/>
            <p:nvPr/>
          </p:nvPicPr>
          <p:blipFill rotWithShape="1">
            <a:blip r:embed="rId10">
              <a:alphaModFix/>
            </a:blip>
            <a:srcRect b="0" l="0" r="0" t="0"/>
            <a:stretch/>
          </p:blipFill>
          <p:spPr>
            <a:xfrm>
              <a:off x="2443319" y="5456872"/>
              <a:ext cx="153786" cy="211207"/>
            </a:xfrm>
            <a:prstGeom prst="rect">
              <a:avLst/>
            </a:prstGeom>
            <a:noFill/>
            <a:ln>
              <a:noFill/>
            </a:ln>
          </p:spPr>
        </p:pic>
      </p:grpSp>
      <p:grpSp>
        <p:nvGrpSpPr>
          <p:cNvPr id="922" name="Google Shape;922;p33"/>
          <p:cNvGrpSpPr/>
          <p:nvPr/>
        </p:nvGrpSpPr>
        <p:grpSpPr>
          <a:xfrm>
            <a:off x="1498037" y="1938031"/>
            <a:ext cx="2553383" cy="1186529"/>
            <a:chOff x="3293836" y="4261282"/>
            <a:chExt cx="5614299" cy="2608903"/>
          </a:xfrm>
        </p:grpSpPr>
        <p:pic>
          <p:nvPicPr>
            <p:cNvPr id="923" name="Google Shape;923;p33"/>
            <p:cNvPicPr preferRelativeResize="0"/>
            <p:nvPr/>
          </p:nvPicPr>
          <p:blipFill rotWithShape="1">
            <a:blip r:embed="rId11">
              <a:alphaModFix/>
            </a:blip>
            <a:srcRect b="0" l="0" r="0" t="0"/>
            <a:stretch/>
          </p:blipFill>
          <p:spPr>
            <a:xfrm>
              <a:off x="4258722" y="4261282"/>
              <a:ext cx="2969683" cy="2608903"/>
            </a:xfrm>
            <a:prstGeom prst="rect">
              <a:avLst/>
            </a:prstGeom>
            <a:noFill/>
            <a:ln>
              <a:noFill/>
            </a:ln>
          </p:spPr>
        </p:pic>
        <p:sp>
          <p:nvSpPr>
            <p:cNvPr id="924" name="Google Shape;924;p33"/>
            <p:cNvSpPr/>
            <p:nvPr/>
          </p:nvSpPr>
          <p:spPr>
            <a:xfrm>
              <a:off x="4274898" y="4973942"/>
              <a:ext cx="567689" cy="493395"/>
            </a:xfrm>
            <a:custGeom>
              <a:rect b="b" l="l" r="r" t="t"/>
              <a:pathLst>
                <a:path extrusionOk="0" h="493395" w="567689">
                  <a:moveTo>
                    <a:pt x="540643" y="0"/>
                  </a:moveTo>
                  <a:lnTo>
                    <a:pt x="432510" y="92363"/>
                  </a:lnTo>
                  <a:lnTo>
                    <a:pt x="459116" y="123514"/>
                  </a:lnTo>
                  <a:lnTo>
                    <a:pt x="567249" y="31129"/>
                  </a:lnTo>
                  <a:lnTo>
                    <a:pt x="540643" y="0"/>
                  </a:lnTo>
                  <a:close/>
                </a:path>
                <a:path extrusionOk="0" h="493395" w="567689">
                  <a:moveTo>
                    <a:pt x="324388" y="184748"/>
                  </a:moveTo>
                  <a:lnTo>
                    <a:pt x="216255" y="277122"/>
                  </a:lnTo>
                  <a:lnTo>
                    <a:pt x="242861" y="308252"/>
                  </a:lnTo>
                  <a:lnTo>
                    <a:pt x="350984" y="215899"/>
                  </a:lnTo>
                  <a:lnTo>
                    <a:pt x="324388" y="184748"/>
                  </a:lnTo>
                  <a:close/>
                </a:path>
                <a:path extrusionOk="0" h="493395" w="567689">
                  <a:moveTo>
                    <a:pt x="108122" y="369486"/>
                  </a:moveTo>
                  <a:lnTo>
                    <a:pt x="0" y="461870"/>
                  </a:lnTo>
                  <a:lnTo>
                    <a:pt x="26596" y="493000"/>
                  </a:lnTo>
                  <a:lnTo>
                    <a:pt x="134728" y="400637"/>
                  </a:lnTo>
                  <a:lnTo>
                    <a:pt x="108122" y="369486"/>
                  </a:lnTo>
                  <a:close/>
                </a:path>
              </a:pathLst>
            </a:custGeom>
            <a:solidFill>
              <a:srgbClr val="231B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25" name="Google Shape;925;p33"/>
            <p:cNvPicPr preferRelativeResize="0"/>
            <p:nvPr/>
          </p:nvPicPr>
          <p:blipFill rotWithShape="1">
            <a:blip r:embed="rId12">
              <a:alphaModFix/>
            </a:blip>
            <a:srcRect b="0" l="0" r="0" t="0"/>
            <a:stretch/>
          </p:blipFill>
          <p:spPr>
            <a:xfrm>
              <a:off x="4696537" y="4952070"/>
              <a:ext cx="180622" cy="172717"/>
            </a:xfrm>
            <a:prstGeom prst="rect">
              <a:avLst/>
            </a:prstGeom>
            <a:noFill/>
            <a:ln>
              <a:noFill/>
            </a:ln>
          </p:spPr>
        </p:pic>
        <p:sp>
          <p:nvSpPr>
            <p:cNvPr id="926" name="Google Shape;926;p33"/>
            <p:cNvSpPr/>
            <p:nvPr/>
          </p:nvSpPr>
          <p:spPr>
            <a:xfrm>
              <a:off x="4355597" y="4811450"/>
              <a:ext cx="2170429" cy="727710"/>
            </a:xfrm>
            <a:custGeom>
              <a:rect b="b" l="l" r="r" t="t"/>
              <a:pathLst>
                <a:path extrusionOk="0" h="727710" w="2170429">
                  <a:moveTo>
                    <a:pt x="2157860" y="0"/>
                  </a:moveTo>
                  <a:lnTo>
                    <a:pt x="1991876" y="52930"/>
                  </a:lnTo>
                  <a:lnTo>
                    <a:pt x="2004315" y="91944"/>
                  </a:lnTo>
                  <a:lnTo>
                    <a:pt x="2170310" y="39014"/>
                  </a:lnTo>
                  <a:lnTo>
                    <a:pt x="2157860" y="0"/>
                  </a:lnTo>
                  <a:close/>
                </a:path>
                <a:path extrusionOk="0" h="727710" w="2170429">
                  <a:moveTo>
                    <a:pt x="1825881" y="105860"/>
                  </a:moveTo>
                  <a:lnTo>
                    <a:pt x="1659907" y="158801"/>
                  </a:lnTo>
                  <a:lnTo>
                    <a:pt x="1672336" y="197815"/>
                  </a:lnTo>
                  <a:lnTo>
                    <a:pt x="1838331" y="144875"/>
                  </a:lnTo>
                  <a:lnTo>
                    <a:pt x="1825881" y="105860"/>
                  </a:lnTo>
                  <a:close/>
                </a:path>
                <a:path extrusionOk="0" h="727710" w="2170429">
                  <a:moveTo>
                    <a:pt x="1493902" y="211731"/>
                  </a:moveTo>
                  <a:lnTo>
                    <a:pt x="1327928" y="264662"/>
                  </a:lnTo>
                  <a:lnTo>
                    <a:pt x="1340357" y="303676"/>
                  </a:lnTo>
                  <a:lnTo>
                    <a:pt x="1506341" y="250746"/>
                  </a:lnTo>
                  <a:lnTo>
                    <a:pt x="1493902" y="211731"/>
                  </a:lnTo>
                  <a:close/>
                </a:path>
                <a:path extrusionOk="0" h="727710" w="2170429">
                  <a:moveTo>
                    <a:pt x="1161933" y="317592"/>
                  </a:moveTo>
                  <a:lnTo>
                    <a:pt x="995927" y="370554"/>
                  </a:lnTo>
                  <a:lnTo>
                    <a:pt x="1008388" y="409568"/>
                  </a:lnTo>
                  <a:lnTo>
                    <a:pt x="1174362" y="356638"/>
                  </a:lnTo>
                  <a:lnTo>
                    <a:pt x="1161933" y="317592"/>
                  </a:lnTo>
                  <a:close/>
                </a:path>
                <a:path extrusionOk="0" h="727710" w="2170429">
                  <a:moveTo>
                    <a:pt x="829953" y="423484"/>
                  </a:moveTo>
                  <a:lnTo>
                    <a:pt x="663958" y="476425"/>
                  </a:lnTo>
                  <a:lnTo>
                    <a:pt x="676408" y="515439"/>
                  </a:lnTo>
                  <a:lnTo>
                    <a:pt x="842382" y="462499"/>
                  </a:lnTo>
                  <a:lnTo>
                    <a:pt x="829953" y="423484"/>
                  </a:lnTo>
                  <a:close/>
                </a:path>
                <a:path extrusionOk="0" h="727710" w="2170429">
                  <a:moveTo>
                    <a:pt x="497974" y="529355"/>
                  </a:moveTo>
                  <a:lnTo>
                    <a:pt x="331979" y="582285"/>
                  </a:lnTo>
                  <a:lnTo>
                    <a:pt x="344429" y="621300"/>
                  </a:lnTo>
                  <a:lnTo>
                    <a:pt x="510413" y="568370"/>
                  </a:lnTo>
                  <a:lnTo>
                    <a:pt x="497974" y="529355"/>
                  </a:lnTo>
                  <a:close/>
                </a:path>
                <a:path extrusionOk="0" h="727710" w="2170429">
                  <a:moveTo>
                    <a:pt x="166005" y="635216"/>
                  </a:moveTo>
                  <a:lnTo>
                    <a:pt x="0" y="688177"/>
                  </a:lnTo>
                  <a:lnTo>
                    <a:pt x="12460" y="727192"/>
                  </a:lnTo>
                  <a:lnTo>
                    <a:pt x="178434" y="674262"/>
                  </a:lnTo>
                  <a:lnTo>
                    <a:pt x="166005" y="635216"/>
                  </a:lnTo>
                  <a:close/>
                </a:path>
              </a:pathLst>
            </a:custGeom>
            <a:solidFill>
              <a:srgbClr val="231B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27" name="Google Shape;927;p33"/>
            <p:cNvPicPr preferRelativeResize="0"/>
            <p:nvPr/>
          </p:nvPicPr>
          <p:blipFill rotWithShape="1">
            <a:blip r:embed="rId13">
              <a:alphaModFix/>
            </a:blip>
            <a:srcRect b="0" l="0" r="0" t="0"/>
            <a:stretch/>
          </p:blipFill>
          <p:spPr>
            <a:xfrm>
              <a:off x="6091044" y="4882146"/>
              <a:ext cx="180654" cy="170727"/>
            </a:xfrm>
            <a:prstGeom prst="rect">
              <a:avLst/>
            </a:prstGeom>
            <a:noFill/>
            <a:ln>
              <a:noFill/>
            </a:ln>
          </p:spPr>
        </p:pic>
        <p:sp>
          <p:nvSpPr>
            <p:cNvPr id="928" name="Google Shape;928;p33"/>
            <p:cNvSpPr/>
            <p:nvPr/>
          </p:nvSpPr>
          <p:spPr>
            <a:xfrm>
              <a:off x="4363419" y="5391543"/>
              <a:ext cx="3463925" cy="213995"/>
            </a:xfrm>
            <a:custGeom>
              <a:rect b="b" l="l" r="r" t="t"/>
              <a:pathLst>
                <a:path extrusionOk="0" h="213995" w="3463925">
                  <a:moveTo>
                    <a:pt x="3461768" y="0"/>
                  </a:moveTo>
                  <a:lnTo>
                    <a:pt x="3296925" y="8209"/>
                  </a:lnTo>
                  <a:lnTo>
                    <a:pt x="3298967" y="49118"/>
                  </a:lnTo>
                  <a:lnTo>
                    <a:pt x="3463800" y="40888"/>
                  </a:lnTo>
                  <a:lnTo>
                    <a:pt x="3461768" y="0"/>
                  </a:lnTo>
                  <a:close/>
                </a:path>
                <a:path extrusionOk="0" h="213995" w="3463925">
                  <a:moveTo>
                    <a:pt x="3132072" y="16439"/>
                  </a:moveTo>
                  <a:lnTo>
                    <a:pt x="2967239" y="24658"/>
                  </a:lnTo>
                  <a:lnTo>
                    <a:pt x="2969270" y="65547"/>
                  </a:lnTo>
                  <a:lnTo>
                    <a:pt x="3134113" y="57349"/>
                  </a:lnTo>
                  <a:lnTo>
                    <a:pt x="3132072" y="16439"/>
                  </a:lnTo>
                  <a:close/>
                </a:path>
                <a:path extrusionOk="0" h="213995" w="3463925">
                  <a:moveTo>
                    <a:pt x="2802385" y="32889"/>
                  </a:moveTo>
                  <a:lnTo>
                    <a:pt x="2637532" y="41098"/>
                  </a:lnTo>
                  <a:lnTo>
                    <a:pt x="2639584" y="82007"/>
                  </a:lnTo>
                  <a:lnTo>
                    <a:pt x="2804438" y="73777"/>
                  </a:lnTo>
                  <a:lnTo>
                    <a:pt x="2802385" y="32889"/>
                  </a:lnTo>
                  <a:close/>
                </a:path>
                <a:path extrusionOk="0" h="213995" w="3463925">
                  <a:moveTo>
                    <a:pt x="2472689" y="49328"/>
                  </a:moveTo>
                  <a:lnTo>
                    <a:pt x="2307835" y="57547"/>
                  </a:lnTo>
                  <a:lnTo>
                    <a:pt x="2309898" y="98436"/>
                  </a:lnTo>
                  <a:lnTo>
                    <a:pt x="2474730" y="90238"/>
                  </a:lnTo>
                  <a:lnTo>
                    <a:pt x="2472689" y="49328"/>
                  </a:lnTo>
                  <a:close/>
                </a:path>
                <a:path extrusionOk="0" h="213995" w="3463925">
                  <a:moveTo>
                    <a:pt x="2143002" y="65778"/>
                  </a:moveTo>
                  <a:lnTo>
                    <a:pt x="1978149" y="73987"/>
                  </a:lnTo>
                  <a:lnTo>
                    <a:pt x="1980201" y="114897"/>
                  </a:lnTo>
                  <a:lnTo>
                    <a:pt x="2145034" y="106666"/>
                  </a:lnTo>
                  <a:lnTo>
                    <a:pt x="2143002" y="65778"/>
                  </a:lnTo>
                  <a:close/>
                </a:path>
                <a:path extrusionOk="0" h="213995" w="3463925">
                  <a:moveTo>
                    <a:pt x="1813316" y="82217"/>
                  </a:moveTo>
                  <a:lnTo>
                    <a:pt x="1648452" y="90437"/>
                  </a:lnTo>
                  <a:lnTo>
                    <a:pt x="1650515" y="131325"/>
                  </a:lnTo>
                  <a:lnTo>
                    <a:pt x="1815347" y="123127"/>
                  </a:lnTo>
                  <a:lnTo>
                    <a:pt x="1813316" y="82217"/>
                  </a:lnTo>
                  <a:close/>
                </a:path>
                <a:path extrusionOk="0" h="213995" w="3463925">
                  <a:moveTo>
                    <a:pt x="1483619" y="98646"/>
                  </a:moveTo>
                  <a:lnTo>
                    <a:pt x="1318766" y="106876"/>
                  </a:lnTo>
                  <a:lnTo>
                    <a:pt x="1320818" y="147786"/>
                  </a:lnTo>
                  <a:lnTo>
                    <a:pt x="1485661" y="139555"/>
                  </a:lnTo>
                  <a:lnTo>
                    <a:pt x="1483619" y="98646"/>
                  </a:lnTo>
                  <a:close/>
                </a:path>
                <a:path extrusionOk="0" h="213995" w="3463925">
                  <a:moveTo>
                    <a:pt x="1153933" y="115106"/>
                  </a:moveTo>
                  <a:lnTo>
                    <a:pt x="989079" y="123326"/>
                  </a:lnTo>
                  <a:lnTo>
                    <a:pt x="991132" y="164214"/>
                  </a:lnTo>
                  <a:lnTo>
                    <a:pt x="1155964" y="156016"/>
                  </a:lnTo>
                  <a:lnTo>
                    <a:pt x="1153933" y="115106"/>
                  </a:lnTo>
                  <a:close/>
                </a:path>
                <a:path extrusionOk="0" h="213995" w="3463925">
                  <a:moveTo>
                    <a:pt x="824236" y="131535"/>
                  </a:moveTo>
                  <a:lnTo>
                    <a:pt x="659383" y="139765"/>
                  </a:lnTo>
                  <a:lnTo>
                    <a:pt x="661445" y="180675"/>
                  </a:lnTo>
                  <a:lnTo>
                    <a:pt x="826278" y="172445"/>
                  </a:lnTo>
                  <a:lnTo>
                    <a:pt x="824236" y="131535"/>
                  </a:lnTo>
                  <a:close/>
                </a:path>
                <a:path extrusionOk="0" h="213995" w="3463925">
                  <a:moveTo>
                    <a:pt x="494550" y="147995"/>
                  </a:moveTo>
                  <a:lnTo>
                    <a:pt x="329696" y="156215"/>
                  </a:lnTo>
                  <a:lnTo>
                    <a:pt x="331728" y="197103"/>
                  </a:lnTo>
                  <a:lnTo>
                    <a:pt x="496581" y="188884"/>
                  </a:lnTo>
                  <a:lnTo>
                    <a:pt x="494550" y="147995"/>
                  </a:lnTo>
                  <a:close/>
                </a:path>
                <a:path extrusionOk="0" h="213995" w="3463925">
                  <a:moveTo>
                    <a:pt x="164864" y="164424"/>
                  </a:moveTo>
                  <a:lnTo>
                    <a:pt x="0" y="172654"/>
                  </a:lnTo>
                  <a:lnTo>
                    <a:pt x="2062" y="213564"/>
                  </a:lnTo>
                  <a:lnTo>
                    <a:pt x="166895" y="205334"/>
                  </a:lnTo>
                  <a:lnTo>
                    <a:pt x="164864" y="164424"/>
                  </a:lnTo>
                  <a:close/>
                </a:path>
              </a:pathLst>
            </a:custGeom>
            <a:solidFill>
              <a:srgbClr val="231B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29" name="Google Shape;929;p33"/>
            <p:cNvSpPr/>
            <p:nvPr/>
          </p:nvSpPr>
          <p:spPr>
            <a:xfrm>
              <a:off x="7967338" y="5102739"/>
              <a:ext cx="892809" cy="601979"/>
            </a:xfrm>
            <a:custGeom>
              <a:rect b="b" l="l" r="r" t="t"/>
              <a:pathLst>
                <a:path extrusionOk="0" h="601979" w="892809">
                  <a:moveTo>
                    <a:pt x="844120" y="0"/>
                  </a:moveTo>
                  <a:lnTo>
                    <a:pt x="48605" y="0"/>
                  </a:lnTo>
                  <a:lnTo>
                    <a:pt x="29684" y="3819"/>
                  </a:lnTo>
                  <a:lnTo>
                    <a:pt x="14235" y="14235"/>
                  </a:lnTo>
                  <a:lnTo>
                    <a:pt x="3819" y="29684"/>
                  </a:lnTo>
                  <a:lnTo>
                    <a:pt x="0" y="48605"/>
                  </a:lnTo>
                  <a:lnTo>
                    <a:pt x="0" y="601667"/>
                  </a:lnTo>
                  <a:lnTo>
                    <a:pt x="892758" y="601667"/>
                  </a:lnTo>
                  <a:lnTo>
                    <a:pt x="892758" y="48605"/>
                  </a:lnTo>
                  <a:lnTo>
                    <a:pt x="888935" y="29684"/>
                  </a:lnTo>
                  <a:lnTo>
                    <a:pt x="878511" y="14235"/>
                  </a:lnTo>
                  <a:lnTo>
                    <a:pt x="863051" y="3819"/>
                  </a:lnTo>
                  <a:lnTo>
                    <a:pt x="844120"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0" name="Google Shape;930;p33"/>
            <p:cNvSpPr/>
            <p:nvPr/>
          </p:nvSpPr>
          <p:spPr>
            <a:xfrm>
              <a:off x="8352940" y="5111656"/>
              <a:ext cx="121920" cy="40639"/>
            </a:xfrm>
            <a:custGeom>
              <a:rect b="b" l="l" r="r" t="t"/>
              <a:pathLst>
                <a:path extrusionOk="0" h="40639" w="121920">
                  <a:moveTo>
                    <a:pt x="116111" y="0"/>
                  </a:moveTo>
                  <a:lnTo>
                    <a:pt x="5444" y="0"/>
                  </a:lnTo>
                  <a:lnTo>
                    <a:pt x="0" y="5444"/>
                  </a:lnTo>
                  <a:lnTo>
                    <a:pt x="0" y="35066"/>
                  </a:lnTo>
                  <a:lnTo>
                    <a:pt x="5444" y="40501"/>
                  </a:lnTo>
                  <a:lnTo>
                    <a:pt x="109389" y="40501"/>
                  </a:lnTo>
                  <a:lnTo>
                    <a:pt x="116111" y="40501"/>
                  </a:lnTo>
                  <a:lnTo>
                    <a:pt x="121546" y="35066"/>
                  </a:lnTo>
                  <a:lnTo>
                    <a:pt x="121546" y="5444"/>
                  </a:lnTo>
                  <a:lnTo>
                    <a:pt x="116111" y="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1" name="Google Shape;931;p33"/>
            <p:cNvSpPr/>
            <p:nvPr/>
          </p:nvSpPr>
          <p:spPr>
            <a:xfrm>
              <a:off x="7927524" y="5704395"/>
              <a:ext cx="972820" cy="69214"/>
            </a:xfrm>
            <a:custGeom>
              <a:rect b="b" l="l" r="r" t="t"/>
              <a:pathLst>
                <a:path extrusionOk="0" h="69214" w="972820">
                  <a:moveTo>
                    <a:pt x="968755" y="0"/>
                  </a:moveTo>
                  <a:lnTo>
                    <a:pt x="3633" y="0"/>
                  </a:lnTo>
                  <a:lnTo>
                    <a:pt x="0" y="3633"/>
                  </a:lnTo>
                  <a:lnTo>
                    <a:pt x="0" y="36480"/>
                  </a:lnTo>
                  <a:lnTo>
                    <a:pt x="2547" y="49093"/>
                  </a:lnTo>
                  <a:lnTo>
                    <a:pt x="9494" y="59394"/>
                  </a:lnTo>
                  <a:lnTo>
                    <a:pt x="19798" y="66340"/>
                  </a:lnTo>
                  <a:lnTo>
                    <a:pt x="32417" y="68887"/>
                  </a:lnTo>
                  <a:lnTo>
                    <a:pt x="939960" y="68887"/>
                  </a:lnTo>
                  <a:lnTo>
                    <a:pt x="952573" y="66340"/>
                  </a:lnTo>
                  <a:lnTo>
                    <a:pt x="962875" y="59394"/>
                  </a:lnTo>
                  <a:lnTo>
                    <a:pt x="969821" y="49093"/>
                  </a:lnTo>
                  <a:lnTo>
                    <a:pt x="972368" y="36480"/>
                  </a:lnTo>
                  <a:lnTo>
                    <a:pt x="972368" y="3633"/>
                  </a:lnTo>
                  <a:lnTo>
                    <a:pt x="968755"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2" name="Google Shape;932;p33"/>
            <p:cNvSpPr/>
            <p:nvPr/>
          </p:nvSpPr>
          <p:spPr>
            <a:xfrm>
              <a:off x="8007010" y="5161085"/>
              <a:ext cx="813434" cy="509270"/>
            </a:xfrm>
            <a:custGeom>
              <a:rect b="b" l="l" r="r" t="t"/>
              <a:pathLst>
                <a:path extrusionOk="0" h="509270" w="813434">
                  <a:moveTo>
                    <a:pt x="789085" y="0"/>
                  </a:moveTo>
                  <a:lnTo>
                    <a:pt x="24313" y="0"/>
                  </a:lnTo>
                  <a:lnTo>
                    <a:pt x="14855" y="1909"/>
                  </a:lnTo>
                  <a:lnTo>
                    <a:pt x="7126" y="7118"/>
                  </a:lnTo>
                  <a:lnTo>
                    <a:pt x="1912" y="14846"/>
                  </a:lnTo>
                  <a:lnTo>
                    <a:pt x="0" y="24313"/>
                  </a:lnTo>
                  <a:lnTo>
                    <a:pt x="0" y="484969"/>
                  </a:lnTo>
                  <a:lnTo>
                    <a:pt x="1912" y="494423"/>
                  </a:lnTo>
                  <a:lnTo>
                    <a:pt x="7126" y="502145"/>
                  </a:lnTo>
                  <a:lnTo>
                    <a:pt x="14855" y="507352"/>
                  </a:lnTo>
                  <a:lnTo>
                    <a:pt x="24313" y="509261"/>
                  </a:lnTo>
                  <a:lnTo>
                    <a:pt x="789085" y="509261"/>
                  </a:lnTo>
                  <a:lnTo>
                    <a:pt x="798552" y="507352"/>
                  </a:lnTo>
                  <a:lnTo>
                    <a:pt x="806280" y="502145"/>
                  </a:lnTo>
                  <a:lnTo>
                    <a:pt x="811489" y="494423"/>
                  </a:lnTo>
                  <a:lnTo>
                    <a:pt x="813399" y="484969"/>
                  </a:lnTo>
                  <a:lnTo>
                    <a:pt x="813399" y="24313"/>
                  </a:lnTo>
                  <a:lnTo>
                    <a:pt x="811489" y="14846"/>
                  </a:lnTo>
                  <a:lnTo>
                    <a:pt x="806280" y="7118"/>
                  </a:lnTo>
                  <a:lnTo>
                    <a:pt x="798552" y="1909"/>
                  </a:lnTo>
                  <a:lnTo>
                    <a:pt x="78908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3" name="Google Shape;933;p33"/>
            <p:cNvSpPr/>
            <p:nvPr/>
          </p:nvSpPr>
          <p:spPr>
            <a:xfrm>
              <a:off x="8399089" y="5117287"/>
              <a:ext cx="29845" cy="29845"/>
            </a:xfrm>
            <a:custGeom>
              <a:rect b="b" l="l" r="r" t="t"/>
              <a:pathLst>
                <a:path extrusionOk="0" h="29845" w="29845">
                  <a:moveTo>
                    <a:pt x="22690" y="0"/>
                  </a:moveTo>
                  <a:lnTo>
                    <a:pt x="14627" y="0"/>
                  </a:lnTo>
                  <a:lnTo>
                    <a:pt x="6554" y="0"/>
                  </a:lnTo>
                  <a:lnTo>
                    <a:pt x="0" y="6533"/>
                  </a:lnTo>
                  <a:lnTo>
                    <a:pt x="0" y="22669"/>
                  </a:lnTo>
                  <a:lnTo>
                    <a:pt x="6554" y="29234"/>
                  </a:lnTo>
                  <a:lnTo>
                    <a:pt x="22690" y="29234"/>
                  </a:lnTo>
                  <a:lnTo>
                    <a:pt x="29234" y="22669"/>
                  </a:lnTo>
                  <a:lnTo>
                    <a:pt x="29234" y="6533"/>
                  </a:lnTo>
                  <a:lnTo>
                    <a:pt x="22690" y="0"/>
                  </a:lnTo>
                  <a:close/>
                </a:path>
              </a:pathLst>
            </a:custGeom>
            <a:solidFill>
              <a:srgbClr val="DFEB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4" name="Google Shape;934;p33"/>
            <p:cNvSpPr/>
            <p:nvPr/>
          </p:nvSpPr>
          <p:spPr>
            <a:xfrm>
              <a:off x="7919440" y="5696299"/>
              <a:ext cx="988695" cy="85089"/>
            </a:xfrm>
            <a:custGeom>
              <a:rect b="b" l="l" r="r" t="t"/>
              <a:pathLst>
                <a:path extrusionOk="0" h="85089" w="988695">
                  <a:moveTo>
                    <a:pt x="981299" y="0"/>
                  </a:moveTo>
                  <a:lnTo>
                    <a:pt x="7266" y="0"/>
                  </a:lnTo>
                  <a:lnTo>
                    <a:pt x="0" y="7266"/>
                  </a:lnTo>
                  <a:lnTo>
                    <a:pt x="0" y="44564"/>
                  </a:lnTo>
                  <a:lnTo>
                    <a:pt x="3184" y="60326"/>
                  </a:lnTo>
                  <a:lnTo>
                    <a:pt x="11867" y="73208"/>
                  </a:lnTo>
                  <a:lnTo>
                    <a:pt x="24741" y="81898"/>
                  </a:lnTo>
                  <a:lnTo>
                    <a:pt x="40501" y="85086"/>
                  </a:lnTo>
                  <a:lnTo>
                    <a:pt x="948044" y="85086"/>
                  </a:lnTo>
                  <a:lnTo>
                    <a:pt x="963793" y="81898"/>
                  </a:lnTo>
                  <a:lnTo>
                    <a:pt x="976677" y="73208"/>
                  </a:lnTo>
                  <a:lnTo>
                    <a:pt x="979601" y="68877"/>
                  </a:lnTo>
                  <a:lnTo>
                    <a:pt x="40501" y="68877"/>
                  </a:lnTo>
                  <a:lnTo>
                    <a:pt x="31049" y="66964"/>
                  </a:lnTo>
                  <a:lnTo>
                    <a:pt x="23323" y="61750"/>
                  </a:lnTo>
                  <a:lnTo>
                    <a:pt x="18111" y="54021"/>
                  </a:lnTo>
                  <a:lnTo>
                    <a:pt x="16198" y="44564"/>
                  </a:lnTo>
                  <a:lnTo>
                    <a:pt x="16198" y="16219"/>
                  </a:lnTo>
                  <a:lnTo>
                    <a:pt x="988566" y="16219"/>
                  </a:lnTo>
                  <a:lnTo>
                    <a:pt x="988566" y="7266"/>
                  </a:lnTo>
                  <a:lnTo>
                    <a:pt x="981299" y="0"/>
                  </a:lnTo>
                  <a:close/>
                </a:path>
                <a:path extrusionOk="0" h="85089" w="988695">
                  <a:moveTo>
                    <a:pt x="988566" y="16219"/>
                  </a:moveTo>
                  <a:lnTo>
                    <a:pt x="972336" y="16219"/>
                  </a:lnTo>
                  <a:lnTo>
                    <a:pt x="972336" y="44564"/>
                  </a:lnTo>
                  <a:lnTo>
                    <a:pt x="970427" y="54021"/>
                  </a:lnTo>
                  <a:lnTo>
                    <a:pt x="965220" y="61750"/>
                  </a:lnTo>
                  <a:lnTo>
                    <a:pt x="957498" y="66964"/>
                  </a:lnTo>
                  <a:lnTo>
                    <a:pt x="948044" y="68877"/>
                  </a:lnTo>
                  <a:lnTo>
                    <a:pt x="979601" y="68877"/>
                  </a:lnTo>
                  <a:lnTo>
                    <a:pt x="985374" y="60326"/>
                  </a:lnTo>
                  <a:lnTo>
                    <a:pt x="988566" y="44564"/>
                  </a:lnTo>
                  <a:lnTo>
                    <a:pt x="988566" y="16219"/>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5" name="Google Shape;935;p33"/>
            <p:cNvSpPr/>
            <p:nvPr/>
          </p:nvSpPr>
          <p:spPr>
            <a:xfrm>
              <a:off x="8348878" y="5704414"/>
              <a:ext cx="130175" cy="34289"/>
            </a:xfrm>
            <a:custGeom>
              <a:rect b="b" l="l" r="r" t="t"/>
              <a:pathLst>
                <a:path extrusionOk="0" h="34289" w="130175">
                  <a:moveTo>
                    <a:pt x="129667" y="0"/>
                  </a:moveTo>
                  <a:lnTo>
                    <a:pt x="0" y="0"/>
                  </a:lnTo>
                  <a:lnTo>
                    <a:pt x="0" y="30480"/>
                  </a:lnTo>
                  <a:lnTo>
                    <a:pt x="1587" y="30480"/>
                  </a:lnTo>
                  <a:lnTo>
                    <a:pt x="1587" y="34290"/>
                  </a:lnTo>
                  <a:lnTo>
                    <a:pt x="128092" y="34290"/>
                  </a:lnTo>
                  <a:lnTo>
                    <a:pt x="128092" y="30480"/>
                  </a:lnTo>
                  <a:lnTo>
                    <a:pt x="129667" y="30480"/>
                  </a:lnTo>
                  <a:lnTo>
                    <a:pt x="12966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6" name="Google Shape;936;p33"/>
            <p:cNvSpPr/>
            <p:nvPr/>
          </p:nvSpPr>
          <p:spPr>
            <a:xfrm>
              <a:off x="7959217" y="5094623"/>
              <a:ext cx="909320" cy="652779"/>
            </a:xfrm>
            <a:custGeom>
              <a:rect b="b" l="l" r="r" t="t"/>
              <a:pathLst>
                <a:path extrusionOk="0" h="652779" w="909320">
                  <a:moveTo>
                    <a:pt x="869289" y="90779"/>
                  </a:moveTo>
                  <a:lnTo>
                    <a:pt x="866736" y="78181"/>
                  </a:lnTo>
                  <a:lnTo>
                    <a:pt x="864311" y="74587"/>
                  </a:lnTo>
                  <a:lnTo>
                    <a:pt x="859790" y="67881"/>
                  </a:lnTo>
                  <a:lnTo>
                    <a:pt x="853084" y="63360"/>
                  </a:lnTo>
                  <a:lnTo>
                    <a:pt x="853084" y="81851"/>
                  </a:lnTo>
                  <a:lnTo>
                    <a:pt x="853084" y="560374"/>
                  </a:lnTo>
                  <a:lnTo>
                    <a:pt x="845845" y="567639"/>
                  </a:lnTo>
                  <a:lnTo>
                    <a:pt x="63169" y="567639"/>
                  </a:lnTo>
                  <a:lnTo>
                    <a:pt x="55905" y="560374"/>
                  </a:lnTo>
                  <a:lnTo>
                    <a:pt x="55905" y="81851"/>
                  </a:lnTo>
                  <a:lnTo>
                    <a:pt x="63169" y="74587"/>
                  </a:lnTo>
                  <a:lnTo>
                    <a:pt x="845845" y="74587"/>
                  </a:lnTo>
                  <a:lnTo>
                    <a:pt x="853084" y="81851"/>
                  </a:lnTo>
                  <a:lnTo>
                    <a:pt x="853084" y="63360"/>
                  </a:lnTo>
                  <a:lnTo>
                    <a:pt x="849477" y="60921"/>
                  </a:lnTo>
                  <a:lnTo>
                    <a:pt x="836879" y="58381"/>
                  </a:lnTo>
                  <a:lnTo>
                    <a:pt x="72110" y="58381"/>
                  </a:lnTo>
                  <a:lnTo>
                    <a:pt x="59499" y="60921"/>
                  </a:lnTo>
                  <a:lnTo>
                    <a:pt x="49199" y="67881"/>
                  </a:lnTo>
                  <a:lnTo>
                    <a:pt x="42252" y="78181"/>
                  </a:lnTo>
                  <a:lnTo>
                    <a:pt x="39700" y="90779"/>
                  </a:lnTo>
                  <a:lnTo>
                    <a:pt x="39700" y="551434"/>
                  </a:lnTo>
                  <a:lnTo>
                    <a:pt x="42252" y="564045"/>
                  </a:lnTo>
                  <a:lnTo>
                    <a:pt x="49199" y="574344"/>
                  </a:lnTo>
                  <a:lnTo>
                    <a:pt x="59499" y="581291"/>
                  </a:lnTo>
                  <a:lnTo>
                    <a:pt x="72110" y="583844"/>
                  </a:lnTo>
                  <a:lnTo>
                    <a:pt x="836879" y="583844"/>
                  </a:lnTo>
                  <a:lnTo>
                    <a:pt x="849477" y="581291"/>
                  </a:lnTo>
                  <a:lnTo>
                    <a:pt x="859790" y="574344"/>
                  </a:lnTo>
                  <a:lnTo>
                    <a:pt x="864311" y="567639"/>
                  </a:lnTo>
                  <a:lnTo>
                    <a:pt x="866736" y="564045"/>
                  </a:lnTo>
                  <a:lnTo>
                    <a:pt x="869289" y="551434"/>
                  </a:lnTo>
                  <a:lnTo>
                    <a:pt x="869289" y="90779"/>
                  </a:lnTo>
                  <a:close/>
                </a:path>
                <a:path extrusionOk="0" h="652779" w="909320">
                  <a:moveTo>
                    <a:pt x="908951" y="56730"/>
                  </a:moveTo>
                  <a:lnTo>
                    <a:pt x="904494" y="34658"/>
                  </a:lnTo>
                  <a:lnTo>
                    <a:pt x="892759" y="17272"/>
                  </a:lnTo>
                  <a:lnTo>
                    <a:pt x="892759" y="56730"/>
                  </a:lnTo>
                  <a:lnTo>
                    <a:pt x="892759" y="601687"/>
                  </a:lnTo>
                  <a:lnTo>
                    <a:pt x="523773" y="601687"/>
                  </a:lnTo>
                  <a:lnTo>
                    <a:pt x="511213" y="601687"/>
                  </a:lnTo>
                  <a:lnTo>
                    <a:pt x="511213" y="617893"/>
                  </a:lnTo>
                  <a:lnTo>
                    <a:pt x="511213" y="636117"/>
                  </a:lnTo>
                  <a:lnTo>
                    <a:pt x="397751" y="636117"/>
                  </a:lnTo>
                  <a:lnTo>
                    <a:pt x="397751" y="617893"/>
                  </a:lnTo>
                  <a:lnTo>
                    <a:pt x="511213" y="617893"/>
                  </a:lnTo>
                  <a:lnTo>
                    <a:pt x="511213" y="601687"/>
                  </a:lnTo>
                  <a:lnTo>
                    <a:pt x="385203" y="601687"/>
                  </a:lnTo>
                  <a:lnTo>
                    <a:pt x="16205" y="601687"/>
                  </a:lnTo>
                  <a:lnTo>
                    <a:pt x="16205" y="56730"/>
                  </a:lnTo>
                  <a:lnTo>
                    <a:pt x="19405" y="40970"/>
                  </a:lnTo>
                  <a:lnTo>
                    <a:pt x="28092" y="28079"/>
                  </a:lnTo>
                  <a:lnTo>
                    <a:pt x="40970" y="19380"/>
                  </a:lnTo>
                  <a:lnTo>
                    <a:pt x="56718" y="16192"/>
                  </a:lnTo>
                  <a:lnTo>
                    <a:pt x="852258" y="16192"/>
                  </a:lnTo>
                  <a:lnTo>
                    <a:pt x="868006" y="19380"/>
                  </a:lnTo>
                  <a:lnTo>
                    <a:pt x="880884" y="28079"/>
                  </a:lnTo>
                  <a:lnTo>
                    <a:pt x="889571" y="40970"/>
                  </a:lnTo>
                  <a:lnTo>
                    <a:pt x="892759" y="56730"/>
                  </a:lnTo>
                  <a:lnTo>
                    <a:pt x="892759" y="17272"/>
                  </a:lnTo>
                  <a:lnTo>
                    <a:pt x="892327" y="16624"/>
                  </a:lnTo>
                  <a:lnTo>
                    <a:pt x="891692" y="16192"/>
                  </a:lnTo>
                  <a:lnTo>
                    <a:pt x="874306" y="4457"/>
                  </a:lnTo>
                  <a:lnTo>
                    <a:pt x="852258" y="0"/>
                  </a:lnTo>
                  <a:lnTo>
                    <a:pt x="56718" y="0"/>
                  </a:lnTo>
                  <a:lnTo>
                    <a:pt x="34671" y="4457"/>
                  </a:lnTo>
                  <a:lnTo>
                    <a:pt x="16637" y="16624"/>
                  </a:lnTo>
                  <a:lnTo>
                    <a:pt x="4470" y="34658"/>
                  </a:lnTo>
                  <a:lnTo>
                    <a:pt x="0" y="56730"/>
                  </a:lnTo>
                  <a:lnTo>
                    <a:pt x="0" y="614260"/>
                  </a:lnTo>
                  <a:lnTo>
                    <a:pt x="3632" y="617893"/>
                  </a:lnTo>
                  <a:lnTo>
                    <a:pt x="381571" y="617893"/>
                  </a:lnTo>
                  <a:lnTo>
                    <a:pt x="381571" y="645058"/>
                  </a:lnTo>
                  <a:lnTo>
                    <a:pt x="388835" y="652335"/>
                  </a:lnTo>
                  <a:lnTo>
                    <a:pt x="520141" y="652335"/>
                  </a:lnTo>
                  <a:lnTo>
                    <a:pt x="527418" y="645058"/>
                  </a:lnTo>
                  <a:lnTo>
                    <a:pt x="527418" y="636117"/>
                  </a:lnTo>
                  <a:lnTo>
                    <a:pt x="527418" y="617893"/>
                  </a:lnTo>
                  <a:lnTo>
                    <a:pt x="905357" y="617893"/>
                  </a:lnTo>
                  <a:lnTo>
                    <a:pt x="908951" y="614260"/>
                  </a:lnTo>
                  <a:lnTo>
                    <a:pt x="908951" y="601687"/>
                  </a:lnTo>
                  <a:lnTo>
                    <a:pt x="908951" y="5673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7" name="Google Shape;937;p33"/>
            <p:cNvSpPr/>
            <p:nvPr/>
          </p:nvSpPr>
          <p:spPr>
            <a:xfrm>
              <a:off x="8223292" y="5237378"/>
              <a:ext cx="381000" cy="381000"/>
            </a:xfrm>
            <a:custGeom>
              <a:rect b="b" l="l" r="r" t="t"/>
              <a:pathLst>
                <a:path extrusionOk="0" h="381000" w="381000">
                  <a:moveTo>
                    <a:pt x="185659" y="0"/>
                  </a:moveTo>
                  <a:lnTo>
                    <a:pt x="142117" y="6121"/>
                  </a:lnTo>
                  <a:lnTo>
                    <a:pt x="102391" y="21450"/>
                  </a:lnTo>
                  <a:lnTo>
                    <a:pt x="67595" y="44815"/>
                  </a:lnTo>
                  <a:lnTo>
                    <a:pt x="38842" y="75043"/>
                  </a:lnTo>
                  <a:lnTo>
                    <a:pt x="17249" y="110963"/>
                  </a:lnTo>
                  <a:lnTo>
                    <a:pt x="3930" y="151402"/>
                  </a:lnTo>
                  <a:lnTo>
                    <a:pt x="0" y="195187"/>
                  </a:lnTo>
                  <a:lnTo>
                    <a:pt x="6119" y="238729"/>
                  </a:lnTo>
                  <a:lnTo>
                    <a:pt x="21446" y="278455"/>
                  </a:lnTo>
                  <a:lnTo>
                    <a:pt x="44806" y="313253"/>
                  </a:lnTo>
                  <a:lnTo>
                    <a:pt x="75031" y="342008"/>
                  </a:lnTo>
                  <a:lnTo>
                    <a:pt x="110946" y="363604"/>
                  </a:lnTo>
                  <a:lnTo>
                    <a:pt x="151382" y="376929"/>
                  </a:lnTo>
                  <a:lnTo>
                    <a:pt x="195166" y="380867"/>
                  </a:lnTo>
                  <a:lnTo>
                    <a:pt x="238708" y="374747"/>
                  </a:lnTo>
                  <a:lnTo>
                    <a:pt x="278434" y="359421"/>
                  </a:lnTo>
                  <a:lnTo>
                    <a:pt x="313232" y="336059"/>
                  </a:lnTo>
                  <a:lnTo>
                    <a:pt x="341987" y="305833"/>
                  </a:lnTo>
                  <a:lnTo>
                    <a:pt x="363584" y="269913"/>
                  </a:lnTo>
                  <a:lnTo>
                    <a:pt x="376908" y="229472"/>
                  </a:lnTo>
                  <a:lnTo>
                    <a:pt x="380847" y="185680"/>
                  </a:lnTo>
                  <a:lnTo>
                    <a:pt x="374727" y="142138"/>
                  </a:lnTo>
                  <a:lnTo>
                    <a:pt x="359400" y="102412"/>
                  </a:lnTo>
                  <a:lnTo>
                    <a:pt x="336038" y="67614"/>
                  </a:lnTo>
                  <a:lnTo>
                    <a:pt x="305812" y="38859"/>
                  </a:lnTo>
                  <a:lnTo>
                    <a:pt x="269892" y="17263"/>
                  </a:lnTo>
                  <a:lnTo>
                    <a:pt x="229451" y="3938"/>
                  </a:lnTo>
                  <a:lnTo>
                    <a:pt x="185659" y="0"/>
                  </a:lnTo>
                  <a:close/>
                </a:path>
              </a:pathLst>
            </a:custGeom>
            <a:solidFill>
              <a:srgbClr val="EBA2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38" name="Google Shape;938;p33"/>
            <p:cNvSpPr/>
            <p:nvPr/>
          </p:nvSpPr>
          <p:spPr>
            <a:xfrm>
              <a:off x="8248133" y="5262249"/>
              <a:ext cx="331470" cy="331470"/>
            </a:xfrm>
            <a:custGeom>
              <a:rect b="b" l="l" r="r" t="t"/>
              <a:pathLst>
                <a:path extrusionOk="0" h="331470" w="331470">
                  <a:moveTo>
                    <a:pt x="161450" y="0"/>
                  </a:moveTo>
                  <a:lnTo>
                    <a:pt x="117583" y="7012"/>
                  </a:lnTo>
                  <a:lnTo>
                    <a:pt x="78449" y="24690"/>
                  </a:lnTo>
                  <a:lnTo>
                    <a:pt x="45586" y="51415"/>
                  </a:lnTo>
                  <a:lnTo>
                    <a:pt x="20531" y="85571"/>
                  </a:lnTo>
                  <a:lnTo>
                    <a:pt x="4823" y="125538"/>
                  </a:lnTo>
                  <a:lnTo>
                    <a:pt x="0" y="169701"/>
                  </a:lnTo>
                  <a:lnTo>
                    <a:pt x="7014" y="213568"/>
                  </a:lnTo>
                  <a:lnTo>
                    <a:pt x="24696" y="252702"/>
                  </a:lnTo>
                  <a:lnTo>
                    <a:pt x="51426" y="285563"/>
                  </a:lnTo>
                  <a:lnTo>
                    <a:pt x="85586" y="310614"/>
                  </a:lnTo>
                  <a:lnTo>
                    <a:pt x="125558" y="326316"/>
                  </a:lnTo>
                  <a:lnTo>
                    <a:pt x="169722" y="331131"/>
                  </a:lnTo>
                  <a:lnTo>
                    <a:pt x="213582" y="324118"/>
                  </a:lnTo>
                  <a:lnTo>
                    <a:pt x="252713" y="306440"/>
                  </a:lnTo>
                  <a:lnTo>
                    <a:pt x="285576" y="279715"/>
                  </a:lnTo>
                  <a:lnTo>
                    <a:pt x="310630" y="245560"/>
                  </a:lnTo>
                  <a:lnTo>
                    <a:pt x="326335" y="205592"/>
                  </a:lnTo>
                  <a:lnTo>
                    <a:pt x="331152" y="161429"/>
                  </a:lnTo>
                  <a:lnTo>
                    <a:pt x="324135" y="117562"/>
                  </a:lnTo>
                  <a:lnTo>
                    <a:pt x="306456" y="78429"/>
                  </a:lnTo>
                  <a:lnTo>
                    <a:pt x="279732" y="45567"/>
                  </a:lnTo>
                  <a:lnTo>
                    <a:pt x="245578" y="20517"/>
                  </a:lnTo>
                  <a:lnTo>
                    <a:pt x="205612" y="4815"/>
                  </a:lnTo>
                  <a:lnTo>
                    <a:pt x="161450"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39" name="Google Shape;939;p33"/>
            <p:cNvPicPr preferRelativeResize="0"/>
            <p:nvPr/>
          </p:nvPicPr>
          <p:blipFill rotWithShape="1">
            <a:blip r:embed="rId14">
              <a:alphaModFix/>
            </a:blip>
            <a:srcRect b="0" l="0" r="0" t="0"/>
            <a:stretch/>
          </p:blipFill>
          <p:spPr>
            <a:xfrm>
              <a:off x="8340337" y="5315017"/>
              <a:ext cx="153755" cy="211212"/>
            </a:xfrm>
            <a:prstGeom prst="rect">
              <a:avLst/>
            </a:prstGeom>
            <a:noFill/>
            <a:ln>
              <a:noFill/>
            </a:ln>
          </p:spPr>
        </p:pic>
        <p:pic>
          <p:nvPicPr>
            <p:cNvPr id="940" name="Google Shape;940;p33"/>
            <p:cNvPicPr preferRelativeResize="0"/>
            <p:nvPr/>
          </p:nvPicPr>
          <p:blipFill rotWithShape="1">
            <a:blip r:embed="rId15">
              <a:alphaModFix/>
            </a:blip>
            <a:srcRect b="0" l="0" r="0" t="0"/>
            <a:stretch/>
          </p:blipFill>
          <p:spPr>
            <a:xfrm>
              <a:off x="7732802" y="5319351"/>
              <a:ext cx="165293" cy="178957"/>
            </a:xfrm>
            <a:prstGeom prst="rect">
              <a:avLst/>
            </a:prstGeom>
            <a:noFill/>
            <a:ln>
              <a:noFill/>
            </a:ln>
          </p:spPr>
        </p:pic>
        <p:sp>
          <p:nvSpPr>
            <p:cNvPr id="941" name="Google Shape;941;p33"/>
            <p:cNvSpPr/>
            <p:nvPr/>
          </p:nvSpPr>
          <p:spPr>
            <a:xfrm>
              <a:off x="4328785" y="5689586"/>
              <a:ext cx="1636395" cy="851534"/>
            </a:xfrm>
            <a:custGeom>
              <a:rect b="b" l="l" r="r" t="t"/>
              <a:pathLst>
                <a:path extrusionOk="0" h="851534" w="1636395">
                  <a:moveTo>
                    <a:pt x="1489033" y="740720"/>
                  </a:moveTo>
                  <a:lnTo>
                    <a:pt x="1470614" y="777316"/>
                  </a:lnTo>
                  <a:lnTo>
                    <a:pt x="1617688" y="851387"/>
                  </a:lnTo>
                  <a:lnTo>
                    <a:pt x="1636086" y="814823"/>
                  </a:lnTo>
                  <a:lnTo>
                    <a:pt x="1489033" y="740720"/>
                  </a:lnTo>
                  <a:close/>
                </a:path>
                <a:path extrusionOk="0" h="851534" w="1636395">
                  <a:moveTo>
                    <a:pt x="1194906" y="592578"/>
                  </a:moveTo>
                  <a:lnTo>
                    <a:pt x="1176487" y="629164"/>
                  </a:lnTo>
                  <a:lnTo>
                    <a:pt x="1323561" y="703245"/>
                  </a:lnTo>
                  <a:lnTo>
                    <a:pt x="1341980" y="666670"/>
                  </a:lnTo>
                  <a:lnTo>
                    <a:pt x="1194906" y="592578"/>
                  </a:lnTo>
                  <a:close/>
                </a:path>
                <a:path extrusionOk="0" h="851534" w="1636395">
                  <a:moveTo>
                    <a:pt x="900799" y="444447"/>
                  </a:moveTo>
                  <a:lnTo>
                    <a:pt x="882381" y="481022"/>
                  </a:lnTo>
                  <a:lnTo>
                    <a:pt x="1029434" y="555093"/>
                  </a:lnTo>
                  <a:lnTo>
                    <a:pt x="1047852" y="518528"/>
                  </a:lnTo>
                  <a:lnTo>
                    <a:pt x="900799" y="444447"/>
                  </a:lnTo>
                  <a:close/>
                </a:path>
                <a:path extrusionOk="0" h="851534" w="1636395">
                  <a:moveTo>
                    <a:pt x="606672" y="296294"/>
                  </a:moveTo>
                  <a:lnTo>
                    <a:pt x="588254" y="332869"/>
                  </a:lnTo>
                  <a:lnTo>
                    <a:pt x="735307" y="406940"/>
                  </a:lnTo>
                  <a:lnTo>
                    <a:pt x="753725" y="370376"/>
                  </a:lnTo>
                  <a:lnTo>
                    <a:pt x="606672" y="296294"/>
                  </a:lnTo>
                  <a:close/>
                </a:path>
                <a:path extrusionOk="0" h="851534" w="1636395">
                  <a:moveTo>
                    <a:pt x="312545" y="148152"/>
                  </a:moveTo>
                  <a:lnTo>
                    <a:pt x="294127" y="184716"/>
                  </a:lnTo>
                  <a:lnTo>
                    <a:pt x="441180" y="258798"/>
                  </a:lnTo>
                  <a:lnTo>
                    <a:pt x="459619" y="222223"/>
                  </a:lnTo>
                  <a:lnTo>
                    <a:pt x="312545" y="148152"/>
                  </a:lnTo>
                  <a:close/>
                </a:path>
                <a:path extrusionOk="0" h="851534" w="1636395">
                  <a:moveTo>
                    <a:pt x="18439" y="0"/>
                  </a:moveTo>
                  <a:lnTo>
                    <a:pt x="0" y="36595"/>
                  </a:lnTo>
                  <a:lnTo>
                    <a:pt x="147074" y="110645"/>
                  </a:lnTo>
                  <a:lnTo>
                    <a:pt x="165492" y="74071"/>
                  </a:lnTo>
                  <a:lnTo>
                    <a:pt x="18439" y="0"/>
                  </a:lnTo>
                  <a:close/>
                </a:path>
              </a:pathLst>
            </a:custGeom>
            <a:solidFill>
              <a:srgbClr val="231B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2" name="Google Shape;942;p33"/>
            <p:cNvPicPr preferRelativeResize="0"/>
            <p:nvPr/>
          </p:nvPicPr>
          <p:blipFill rotWithShape="1">
            <a:blip r:embed="rId16">
              <a:alphaModFix/>
            </a:blip>
            <a:srcRect b="0" l="0" r="0" t="0"/>
            <a:stretch/>
          </p:blipFill>
          <p:spPr>
            <a:xfrm>
              <a:off x="6093332" y="6532320"/>
              <a:ext cx="184120" cy="160037"/>
            </a:xfrm>
            <a:prstGeom prst="rect">
              <a:avLst/>
            </a:prstGeom>
            <a:noFill/>
            <a:ln>
              <a:noFill/>
            </a:ln>
          </p:spPr>
        </p:pic>
        <p:pic>
          <p:nvPicPr>
            <p:cNvPr id="943" name="Google Shape;943;p33"/>
            <p:cNvPicPr preferRelativeResize="0"/>
            <p:nvPr/>
          </p:nvPicPr>
          <p:blipFill rotWithShape="1">
            <a:blip r:embed="rId17">
              <a:alphaModFix/>
            </a:blip>
            <a:srcRect b="0" l="0" r="0" t="0"/>
            <a:stretch/>
          </p:blipFill>
          <p:spPr>
            <a:xfrm>
              <a:off x="3293836" y="5202354"/>
              <a:ext cx="823953" cy="832309"/>
            </a:xfrm>
            <a:prstGeom prst="rect">
              <a:avLst/>
            </a:prstGeom>
            <a:noFill/>
            <a:ln>
              <a:noFill/>
            </a:ln>
          </p:spPr>
        </p:pic>
        <p:sp>
          <p:nvSpPr>
            <p:cNvPr id="944" name="Google Shape;944;p33"/>
            <p:cNvSpPr/>
            <p:nvPr/>
          </p:nvSpPr>
          <p:spPr>
            <a:xfrm>
              <a:off x="4101134" y="5528163"/>
              <a:ext cx="410845" cy="606425"/>
            </a:xfrm>
            <a:custGeom>
              <a:rect b="b" l="l" r="r" t="t"/>
              <a:pathLst>
                <a:path extrusionOk="0" h="606425" w="410845">
                  <a:moveTo>
                    <a:pt x="100914" y="63423"/>
                  </a:moveTo>
                  <a:lnTo>
                    <a:pt x="97929" y="54076"/>
                  </a:lnTo>
                  <a:lnTo>
                    <a:pt x="97447" y="44272"/>
                  </a:lnTo>
                  <a:lnTo>
                    <a:pt x="94843" y="44411"/>
                  </a:lnTo>
                  <a:lnTo>
                    <a:pt x="90982" y="32258"/>
                  </a:lnTo>
                  <a:lnTo>
                    <a:pt x="92252" y="31165"/>
                  </a:lnTo>
                  <a:lnTo>
                    <a:pt x="89687" y="28168"/>
                  </a:lnTo>
                  <a:lnTo>
                    <a:pt x="88493" y="24409"/>
                  </a:lnTo>
                  <a:lnTo>
                    <a:pt x="86906" y="24917"/>
                  </a:lnTo>
                  <a:lnTo>
                    <a:pt x="65646" y="0"/>
                  </a:lnTo>
                  <a:lnTo>
                    <a:pt x="3340" y="53213"/>
                  </a:lnTo>
                  <a:lnTo>
                    <a:pt x="16624" y="68808"/>
                  </a:lnTo>
                  <a:lnTo>
                    <a:pt x="0" y="80746"/>
                  </a:lnTo>
                  <a:lnTo>
                    <a:pt x="47777" y="147269"/>
                  </a:lnTo>
                  <a:lnTo>
                    <a:pt x="80403" y="123850"/>
                  </a:lnTo>
                  <a:lnTo>
                    <a:pt x="80594" y="123939"/>
                  </a:lnTo>
                  <a:lnTo>
                    <a:pt x="80759" y="123609"/>
                  </a:lnTo>
                  <a:lnTo>
                    <a:pt x="81051" y="123393"/>
                  </a:lnTo>
                  <a:lnTo>
                    <a:pt x="80937" y="123253"/>
                  </a:lnTo>
                  <a:lnTo>
                    <a:pt x="99009" y="87363"/>
                  </a:lnTo>
                  <a:lnTo>
                    <a:pt x="95059" y="85382"/>
                  </a:lnTo>
                  <a:lnTo>
                    <a:pt x="99479" y="85153"/>
                  </a:lnTo>
                  <a:lnTo>
                    <a:pt x="98437" y="64223"/>
                  </a:lnTo>
                  <a:lnTo>
                    <a:pt x="100914" y="63423"/>
                  </a:lnTo>
                  <a:close/>
                </a:path>
                <a:path extrusionOk="0" h="606425" w="410845">
                  <a:moveTo>
                    <a:pt x="245770" y="352793"/>
                  </a:moveTo>
                  <a:lnTo>
                    <a:pt x="163410" y="238086"/>
                  </a:lnTo>
                  <a:lnTo>
                    <a:pt x="130136" y="261962"/>
                  </a:lnTo>
                  <a:lnTo>
                    <a:pt x="212483" y="376682"/>
                  </a:lnTo>
                  <a:lnTo>
                    <a:pt x="245770" y="352793"/>
                  </a:lnTo>
                  <a:close/>
                </a:path>
                <a:path extrusionOk="0" h="606425" w="410845">
                  <a:moveTo>
                    <a:pt x="410464" y="582168"/>
                  </a:moveTo>
                  <a:lnTo>
                    <a:pt x="328104" y="467474"/>
                  </a:lnTo>
                  <a:lnTo>
                    <a:pt x="294830" y="491363"/>
                  </a:lnTo>
                  <a:lnTo>
                    <a:pt x="377177" y="606056"/>
                  </a:lnTo>
                  <a:lnTo>
                    <a:pt x="410464" y="582168"/>
                  </a:lnTo>
                  <a:close/>
                </a:path>
              </a:pathLst>
            </a:custGeom>
            <a:solidFill>
              <a:srgbClr val="231B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45" name="Google Shape;945;p33"/>
            <p:cNvPicPr preferRelativeResize="0"/>
            <p:nvPr/>
          </p:nvPicPr>
          <p:blipFill rotWithShape="1">
            <a:blip r:embed="rId18">
              <a:alphaModFix/>
            </a:blip>
            <a:srcRect b="0" l="0" r="0" t="0"/>
            <a:stretch/>
          </p:blipFill>
          <p:spPr>
            <a:xfrm>
              <a:off x="4371432" y="5992273"/>
              <a:ext cx="166706" cy="183052"/>
            </a:xfrm>
            <a:prstGeom prst="rect">
              <a:avLst/>
            </a:prstGeom>
            <a:noFill/>
            <a:ln>
              <a:noFill/>
            </a:ln>
          </p:spPr>
        </p:pic>
      </p:grpSp>
      <p:sp>
        <p:nvSpPr>
          <p:cNvPr id="946" name="Google Shape;946;p33"/>
          <p:cNvSpPr txBox="1"/>
          <p:nvPr/>
        </p:nvSpPr>
        <p:spPr>
          <a:xfrm>
            <a:off x="1545157" y="2439736"/>
            <a:ext cx="277800" cy="307500"/>
          </a:xfrm>
          <a:prstGeom prst="rect">
            <a:avLst/>
          </a:prstGeom>
          <a:noFill/>
          <a:ln>
            <a:noFill/>
          </a:ln>
        </p:spPr>
        <p:txBody>
          <a:bodyPr anchorCtr="0" anchor="t" bIns="0" lIns="0" spcFirstLastPara="1" rIns="0" wrap="square" tIns="6350">
            <a:spAutoFit/>
          </a:bodyPr>
          <a:lstStyle/>
          <a:p>
            <a:pPr indent="0" lvl="0" marL="0" rtl="0" algn="l">
              <a:lnSpc>
                <a:spcPct val="115384"/>
              </a:lnSpc>
              <a:spcBef>
                <a:spcPts val="0"/>
              </a:spcBef>
              <a:spcAft>
                <a:spcPts val="0"/>
              </a:spcAft>
              <a:buNone/>
            </a:pPr>
            <a:r>
              <a:rPr b="0" lang="en" sz="600">
                <a:solidFill>
                  <a:srgbClr val="221F1F"/>
                </a:solidFill>
                <a:latin typeface="Open Sans Medium"/>
                <a:ea typeface="Open Sans Medium"/>
                <a:cs typeface="Open Sans Medium"/>
                <a:sym typeface="Open Sans Medium"/>
              </a:rPr>
              <a:t>0.5 BTC</a:t>
            </a:r>
            <a:endParaRPr sz="600">
              <a:latin typeface="Open Sans Medium"/>
              <a:ea typeface="Open Sans Medium"/>
              <a:cs typeface="Open Sans Medium"/>
              <a:sym typeface="Open Sans Medium"/>
            </a:endParaRPr>
          </a:p>
          <a:p>
            <a:pPr indent="76200" lvl="0" marL="25400" marR="25400" rtl="0" algn="l">
              <a:lnSpc>
                <a:spcPct val="110769"/>
              </a:lnSpc>
              <a:spcBef>
                <a:spcPts val="0"/>
              </a:spcBef>
              <a:spcAft>
                <a:spcPts val="0"/>
              </a:spcAft>
              <a:buNone/>
            </a:pPr>
            <a:r>
              <a:rPr b="0" lang="en" sz="600">
                <a:solidFill>
                  <a:srgbClr val="221F1F"/>
                </a:solidFill>
                <a:latin typeface="Open Sans Medium"/>
                <a:ea typeface="Open Sans Medium"/>
                <a:cs typeface="Open Sans Medium"/>
                <a:sym typeface="Open Sans Medium"/>
              </a:rPr>
              <a:t>to Eliana</a:t>
            </a:r>
            <a:endParaRPr sz="600">
              <a:latin typeface="Open Sans Medium"/>
              <a:ea typeface="Open Sans Medium"/>
              <a:cs typeface="Open Sans Medium"/>
              <a:sym typeface="Open Sans Medium"/>
            </a:endParaRPr>
          </a:p>
        </p:txBody>
      </p:sp>
      <p:sp>
        <p:nvSpPr>
          <p:cNvPr id="947" name="Google Shape;947;p33"/>
          <p:cNvSpPr txBox="1"/>
          <p:nvPr/>
        </p:nvSpPr>
        <p:spPr>
          <a:xfrm>
            <a:off x="1083920" y="2917669"/>
            <a:ext cx="124500" cy="987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0" lang="en" sz="600">
                <a:solidFill>
                  <a:srgbClr val="221F1F"/>
                </a:solidFill>
                <a:latin typeface="Open Sans Medium"/>
                <a:ea typeface="Open Sans Medium"/>
                <a:cs typeface="Open Sans Medium"/>
                <a:sym typeface="Open Sans Medium"/>
              </a:rPr>
              <a:t>Jim</a:t>
            </a:r>
            <a:endParaRPr sz="600">
              <a:latin typeface="Open Sans Medium"/>
              <a:ea typeface="Open Sans Medium"/>
              <a:cs typeface="Open Sans Medium"/>
              <a:sym typeface="Open Sans Medium"/>
            </a:endParaRPr>
          </a:p>
        </p:txBody>
      </p:sp>
      <p:sp>
        <p:nvSpPr>
          <p:cNvPr id="948" name="Google Shape;948;p33"/>
          <p:cNvSpPr txBox="1"/>
          <p:nvPr/>
        </p:nvSpPr>
        <p:spPr>
          <a:xfrm>
            <a:off x="3718942" y="2859990"/>
            <a:ext cx="227400" cy="987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0" lang="en" sz="600">
                <a:solidFill>
                  <a:srgbClr val="221F1F"/>
                </a:solidFill>
                <a:latin typeface="Open Sans Medium"/>
                <a:ea typeface="Open Sans Medium"/>
                <a:cs typeface="Open Sans Medium"/>
                <a:sym typeface="Open Sans Medium"/>
              </a:rPr>
              <a:t>Eliana</a:t>
            </a:r>
            <a:endParaRPr sz="600">
              <a:latin typeface="Open Sans Medium"/>
              <a:ea typeface="Open Sans Medium"/>
              <a:cs typeface="Open Sans Medium"/>
              <a:sym typeface="Open Sans Medium"/>
            </a:endParaRPr>
          </a:p>
        </p:txBody>
      </p:sp>
      <p:sp>
        <p:nvSpPr>
          <p:cNvPr id="949" name="Google Shape;949;p33"/>
          <p:cNvSpPr/>
          <p:nvPr/>
        </p:nvSpPr>
        <p:spPr>
          <a:xfrm>
            <a:off x="1105243" y="3029078"/>
            <a:ext cx="81766" cy="41027"/>
          </a:xfrm>
          <a:custGeom>
            <a:rect b="b" l="l" r="r" t="t"/>
            <a:pathLst>
              <a:path extrusionOk="0" h="90170" w="179705">
                <a:moveTo>
                  <a:pt x="179366" y="0"/>
                </a:moveTo>
                <a:lnTo>
                  <a:pt x="0" y="0"/>
                </a:lnTo>
                <a:lnTo>
                  <a:pt x="89725" y="89683"/>
                </a:lnTo>
                <a:lnTo>
                  <a:pt x="17936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0" name="Google Shape;950;p33"/>
          <p:cNvSpPr/>
          <p:nvPr/>
        </p:nvSpPr>
        <p:spPr>
          <a:xfrm>
            <a:off x="2109133" y="3156889"/>
            <a:ext cx="81765" cy="41027"/>
          </a:xfrm>
          <a:custGeom>
            <a:rect b="b" l="l" r="r" t="t"/>
            <a:pathLst>
              <a:path extrusionOk="0" h="90170" w="179704">
                <a:moveTo>
                  <a:pt x="179366" y="0"/>
                </a:moveTo>
                <a:lnTo>
                  <a:pt x="0" y="0"/>
                </a:lnTo>
                <a:lnTo>
                  <a:pt x="89725" y="89683"/>
                </a:lnTo>
                <a:lnTo>
                  <a:pt x="17936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1" name="Google Shape;951;p33"/>
          <p:cNvSpPr/>
          <p:nvPr/>
        </p:nvSpPr>
        <p:spPr>
          <a:xfrm>
            <a:off x="2268152" y="1874644"/>
            <a:ext cx="81765" cy="41027"/>
          </a:xfrm>
          <a:custGeom>
            <a:rect b="b" l="l" r="r" t="t"/>
            <a:pathLst>
              <a:path extrusionOk="0" h="90170" w="179704">
                <a:moveTo>
                  <a:pt x="89641" y="0"/>
                </a:moveTo>
                <a:lnTo>
                  <a:pt x="0" y="89683"/>
                </a:lnTo>
                <a:lnTo>
                  <a:pt x="179366" y="89683"/>
                </a:lnTo>
                <a:lnTo>
                  <a:pt x="89641"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2" name="Google Shape;952;p33"/>
          <p:cNvSpPr/>
          <p:nvPr/>
        </p:nvSpPr>
        <p:spPr>
          <a:xfrm>
            <a:off x="3020885" y="3148685"/>
            <a:ext cx="81765" cy="41027"/>
          </a:xfrm>
          <a:custGeom>
            <a:rect b="b" l="l" r="r" t="t"/>
            <a:pathLst>
              <a:path extrusionOk="0" h="90170" w="179704">
                <a:moveTo>
                  <a:pt x="179366" y="0"/>
                </a:moveTo>
                <a:lnTo>
                  <a:pt x="0" y="0"/>
                </a:lnTo>
                <a:lnTo>
                  <a:pt x="89725" y="89683"/>
                </a:lnTo>
                <a:lnTo>
                  <a:pt x="17936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3" name="Google Shape;953;p33"/>
          <p:cNvSpPr/>
          <p:nvPr/>
        </p:nvSpPr>
        <p:spPr>
          <a:xfrm>
            <a:off x="1419315" y="2475785"/>
            <a:ext cx="41027" cy="81765"/>
          </a:xfrm>
          <a:custGeom>
            <a:rect b="b" l="l" r="r" t="t"/>
            <a:pathLst>
              <a:path extrusionOk="0" h="179704" w="90169">
                <a:moveTo>
                  <a:pt x="0" y="0"/>
                </a:moveTo>
                <a:lnTo>
                  <a:pt x="0" y="179366"/>
                </a:lnTo>
                <a:lnTo>
                  <a:pt x="89683" y="89641"/>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954" name="Google Shape;954;p33"/>
          <p:cNvGrpSpPr/>
          <p:nvPr/>
        </p:nvGrpSpPr>
        <p:grpSpPr>
          <a:xfrm>
            <a:off x="2863580" y="1942346"/>
            <a:ext cx="1009528" cy="1070040"/>
            <a:chOff x="6296349" y="4270770"/>
            <a:chExt cx="2219719" cy="2352770"/>
          </a:xfrm>
        </p:grpSpPr>
        <p:sp>
          <p:nvSpPr>
            <p:cNvPr id="955" name="Google Shape;955;p33"/>
            <p:cNvSpPr/>
            <p:nvPr/>
          </p:nvSpPr>
          <p:spPr>
            <a:xfrm>
              <a:off x="8336364" y="6533370"/>
              <a:ext cx="179704" cy="90170"/>
            </a:xfrm>
            <a:custGeom>
              <a:rect b="b" l="l" r="r" t="t"/>
              <a:pathLst>
                <a:path extrusionOk="0" h="90170" w="179704">
                  <a:moveTo>
                    <a:pt x="179366" y="0"/>
                  </a:moveTo>
                  <a:lnTo>
                    <a:pt x="0" y="0"/>
                  </a:lnTo>
                  <a:lnTo>
                    <a:pt x="89725" y="89683"/>
                  </a:lnTo>
                  <a:lnTo>
                    <a:pt x="17936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6" name="Google Shape;956;p33"/>
            <p:cNvSpPr/>
            <p:nvPr/>
          </p:nvSpPr>
          <p:spPr>
            <a:xfrm>
              <a:off x="6344268" y="4418277"/>
              <a:ext cx="892809" cy="601979"/>
            </a:xfrm>
            <a:custGeom>
              <a:rect b="b" l="l" r="r" t="t"/>
              <a:pathLst>
                <a:path extrusionOk="0" h="601979" w="892809">
                  <a:moveTo>
                    <a:pt x="844141" y="0"/>
                  </a:moveTo>
                  <a:lnTo>
                    <a:pt x="48637" y="0"/>
                  </a:lnTo>
                  <a:lnTo>
                    <a:pt x="29707" y="3819"/>
                  </a:lnTo>
                  <a:lnTo>
                    <a:pt x="14246" y="14235"/>
                  </a:lnTo>
                  <a:lnTo>
                    <a:pt x="3822" y="29684"/>
                  </a:lnTo>
                  <a:lnTo>
                    <a:pt x="0" y="48605"/>
                  </a:lnTo>
                  <a:lnTo>
                    <a:pt x="0" y="601667"/>
                  </a:lnTo>
                  <a:lnTo>
                    <a:pt x="892758" y="601667"/>
                  </a:lnTo>
                  <a:lnTo>
                    <a:pt x="892758" y="48605"/>
                  </a:lnTo>
                  <a:lnTo>
                    <a:pt x="888938" y="29684"/>
                  </a:lnTo>
                  <a:lnTo>
                    <a:pt x="878521" y="14235"/>
                  </a:lnTo>
                  <a:lnTo>
                    <a:pt x="863068" y="3819"/>
                  </a:lnTo>
                  <a:lnTo>
                    <a:pt x="844141"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7" name="Google Shape;957;p33"/>
            <p:cNvSpPr/>
            <p:nvPr/>
          </p:nvSpPr>
          <p:spPr>
            <a:xfrm>
              <a:off x="6729886" y="4427173"/>
              <a:ext cx="121920" cy="40639"/>
            </a:xfrm>
            <a:custGeom>
              <a:rect b="b" l="l" r="r" t="t"/>
              <a:pathLst>
                <a:path extrusionOk="0" h="40639" w="121920">
                  <a:moveTo>
                    <a:pt x="116090" y="0"/>
                  </a:moveTo>
                  <a:lnTo>
                    <a:pt x="5444" y="0"/>
                  </a:lnTo>
                  <a:lnTo>
                    <a:pt x="0" y="5434"/>
                  </a:lnTo>
                  <a:lnTo>
                    <a:pt x="0" y="35087"/>
                  </a:lnTo>
                  <a:lnTo>
                    <a:pt x="5444" y="40522"/>
                  </a:lnTo>
                  <a:lnTo>
                    <a:pt x="109389" y="40522"/>
                  </a:lnTo>
                  <a:lnTo>
                    <a:pt x="116090" y="40522"/>
                  </a:lnTo>
                  <a:lnTo>
                    <a:pt x="121525" y="35087"/>
                  </a:lnTo>
                  <a:lnTo>
                    <a:pt x="121525" y="5434"/>
                  </a:lnTo>
                  <a:lnTo>
                    <a:pt x="116090" y="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8" name="Google Shape;958;p33"/>
            <p:cNvSpPr/>
            <p:nvPr/>
          </p:nvSpPr>
          <p:spPr>
            <a:xfrm>
              <a:off x="6304464" y="5019937"/>
              <a:ext cx="972820" cy="69214"/>
            </a:xfrm>
            <a:custGeom>
              <a:rect b="b" l="l" r="r" t="t"/>
              <a:pathLst>
                <a:path extrusionOk="0" h="69214" w="972820">
                  <a:moveTo>
                    <a:pt x="968734" y="0"/>
                  </a:moveTo>
                  <a:lnTo>
                    <a:pt x="3612" y="0"/>
                  </a:lnTo>
                  <a:lnTo>
                    <a:pt x="0" y="3633"/>
                  </a:lnTo>
                  <a:lnTo>
                    <a:pt x="0" y="36480"/>
                  </a:lnTo>
                  <a:lnTo>
                    <a:pt x="2547" y="49093"/>
                  </a:lnTo>
                  <a:lnTo>
                    <a:pt x="9494" y="59394"/>
                  </a:lnTo>
                  <a:lnTo>
                    <a:pt x="19798" y="66340"/>
                  </a:lnTo>
                  <a:lnTo>
                    <a:pt x="32417" y="68887"/>
                  </a:lnTo>
                  <a:lnTo>
                    <a:pt x="939960" y="68887"/>
                  </a:lnTo>
                  <a:lnTo>
                    <a:pt x="952573" y="66340"/>
                  </a:lnTo>
                  <a:lnTo>
                    <a:pt x="962875" y="59394"/>
                  </a:lnTo>
                  <a:lnTo>
                    <a:pt x="969821" y="49093"/>
                  </a:lnTo>
                  <a:lnTo>
                    <a:pt x="972368" y="36480"/>
                  </a:lnTo>
                  <a:lnTo>
                    <a:pt x="972368" y="3633"/>
                  </a:lnTo>
                  <a:lnTo>
                    <a:pt x="968734" y="0"/>
                  </a:lnTo>
                  <a:close/>
                </a:path>
              </a:pathLst>
            </a:custGeom>
            <a:solidFill>
              <a:srgbClr val="42256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59" name="Google Shape;959;p33"/>
            <p:cNvSpPr/>
            <p:nvPr/>
          </p:nvSpPr>
          <p:spPr>
            <a:xfrm>
              <a:off x="6383957" y="4476620"/>
              <a:ext cx="813434" cy="509904"/>
            </a:xfrm>
            <a:custGeom>
              <a:rect b="b" l="l" r="r" t="t"/>
              <a:pathLst>
                <a:path extrusionOk="0" h="509904" w="813434">
                  <a:moveTo>
                    <a:pt x="789085" y="0"/>
                  </a:moveTo>
                  <a:lnTo>
                    <a:pt x="24292" y="0"/>
                  </a:lnTo>
                  <a:lnTo>
                    <a:pt x="14838" y="1909"/>
                  </a:lnTo>
                  <a:lnTo>
                    <a:pt x="7116" y="7118"/>
                  </a:lnTo>
                  <a:lnTo>
                    <a:pt x="1909" y="14846"/>
                  </a:lnTo>
                  <a:lnTo>
                    <a:pt x="0" y="24313"/>
                  </a:lnTo>
                  <a:lnTo>
                    <a:pt x="0" y="484969"/>
                  </a:lnTo>
                  <a:lnTo>
                    <a:pt x="1909" y="494428"/>
                  </a:lnTo>
                  <a:lnTo>
                    <a:pt x="7116" y="502161"/>
                  </a:lnTo>
                  <a:lnTo>
                    <a:pt x="14838" y="507379"/>
                  </a:lnTo>
                  <a:lnTo>
                    <a:pt x="24292" y="509293"/>
                  </a:lnTo>
                  <a:lnTo>
                    <a:pt x="789085" y="509293"/>
                  </a:lnTo>
                  <a:lnTo>
                    <a:pt x="798549" y="507379"/>
                  </a:lnTo>
                  <a:lnTo>
                    <a:pt x="806269" y="502161"/>
                  </a:lnTo>
                  <a:lnTo>
                    <a:pt x="811471" y="494428"/>
                  </a:lnTo>
                  <a:lnTo>
                    <a:pt x="813378" y="484969"/>
                  </a:lnTo>
                  <a:lnTo>
                    <a:pt x="813378" y="24313"/>
                  </a:lnTo>
                  <a:lnTo>
                    <a:pt x="811471" y="14846"/>
                  </a:lnTo>
                  <a:lnTo>
                    <a:pt x="806269" y="7118"/>
                  </a:lnTo>
                  <a:lnTo>
                    <a:pt x="798549" y="1909"/>
                  </a:lnTo>
                  <a:lnTo>
                    <a:pt x="78908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0" name="Google Shape;960;p33"/>
            <p:cNvSpPr/>
            <p:nvPr/>
          </p:nvSpPr>
          <p:spPr>
            <a:xfrm>
              <a:off x="6776039" y="4432821"/>
              <a:ext cx="29845" cy="29845"/>
            </a:xfrm>
            <a:custGeom>
              <a:rect b="b" l="l" r="r" t="t"/>
              <a:pathLst>
                <a:path extrusionOk="0" h="29845" w="29845">
                  <a:moveTo>
                    <a:pt x="22690" y="0"/>
                  </a:moveTo>
                  <a:lnTo>
                    <a:pt x="14606" y="0"/>
                  </a:lnTo>
                  <a:lnTo>
                    <a:pt x="6533" y="0"/>
                  </a:lnTo>
                  <a:lnTo>
                    <a:pt x="0" y="6554"/>
                  </a:lnTo>
                  <a:lnTo>
                    <a:pt x="0" y="22690"/>
                  </a:lnTo>
                  <a:lnTo>
                    <a:pt x="6533" y="29234"/>
                  </a:lnTo>
                  <a:lnTo>
                    <a:pt x="22690" y="29234"/>
                  </a:lnTo>
                  <a:lnTo>
                    <a:pt x="29234" y="22690"/>
                  </a:lnTo>
                  <a:lnTo>
                    <a:pt x="29234" y="6554"/>
                  </a:lnTo>
                  <a:lnTo>
                    <a:pt x="22690" y="0"/>
                  </a:lnTo>
                  <a:close/>
                </a:path>
              </a:pathLst>
            </a:custGeom>
            <a:solidFill>
              <a:srgbClr val="DFEB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1" name="Google Shape;961;p33"/>
            <p:cNvSpPr/>
            <p:nvPr/>
          </p:nvSpPr>
          <p:spPr>
            <a:xfrm>
              <a:off x="6296349" y="5011840"/>
              <a:ext cx="988695" cy="85089"/>
            </a:xfrm>
            <a:custGeom>
              <a:rect b="b" l="l" r="r" t="t"/>
              <a:pathLst>
                <a:path extrusionOk="0" h="85089" w="988695">
                  <a:moveTo>
                    <a:pt x="981331" y="0"/>
                  </a:moveTo>
                  <a:lnTo>
                    <a:pt x="7277" y="0"/>
                  </a:lnTo>
                  <a:lnTo>
                    <a:pt x="0" y="7266"/>
                  </a:lnTo>
                  <a:lnTo>
                    <a:pt x="0" y="44564"/>
                  </a:lnTo>
                  <a:lnTo>
                    <a:pt x="3189" y="60326"/>
                  </a:lnTo>
                  <a:lnTo>
                    <a:pt x="11883" y="73208"/>
                  </a:lnTo>
                  <a:lnTo>
                    <a:pt x="24768" y="81898"/>
                  </a:lnTo>
                  <a:lnTo>
                    <a:pt x="40532" y="85086"/>
                  </a:lnTo>
                  <a:lnTo>
                    <a:pt x="948075" y="85086"/>
                  </a:lnTo>
                  <a:lnTo>
                    <a:pt x="963835" y="81898"/>
                  </a:lnTo>
                  <a:lnTo>
                    <a:pt x="976709" y="73208"/>
                  </a:lnTo>
                  <a:lnTo>
                    <a:pt x="979629" y="68877"/>
                  </a:lnTo>
                  <a:lnTo>
                    <a:pt x="40532" y="68877"/>
                  </a:lnTo>
                  <a:lnTo>
                    <a:pt x="31069" y="66964"/>
                  </a:lnTo>
                  <a:lnTo>
                    <a:pt x="23336" y="61750"/>
                  </a:lnTo>
                  <a:lnTo>
                    <a:pt x="18121" y="54021"/>
                  </a:lnTo>
                  <a:lnTo>
                    <a:pt x="16208" y="44564"/>
                  </a:lnTo>
                  <a:lnTo>
                    <a:pt x="16208" y="16219"/>
                  </a:lnTo>
                  <a:lnTo>
                    <a:pt x="988577" y="16219"/>
                  </a:lnTo>
                  <a:lnTo>
                    <a:pt x="988577" y="7266"/>
                  </a:lnTo>
                  <a:lnTo>
                    <a:pt x="981331" y="0"/>
                  </a:lnTo>
                  <a:close/>
                </a:path>
                <a:path extrusionOk="0" h="85089" w="988695">
                  <a:moveTo>
                    <a:pt x="988577" y="16219"/>
                  </a:moveTo>
                  <a:lnTo>
                    <a:pt x="972389" y="16219"/>
                  </a:lnTo>
                  <a:lnTo>
                    <a:pt x="972389" y="44564"/>
                  </a:lnTo>
                  <a:lnTo>
                    <a:pt x="970473" y="54021"/>
                  </a:lnTo>
                  <a:lnTo>
                    <a:pt x="965254" y="61750"/>
                  </a:lnTo>
                  <a:lnTo>
                    <a:pt x="957524" y="66964"/>
                  </a:lnTo>
                  <a:lnTo>
                    <a:pt x="948075" y="68877"/>
                  </a:lnTo>
                  <a:lnTo>
                    <a:pt x="979629" y="68877"/>
                  </a:lnTo>
                  <a:lnTo>
                    <a:pt x="985392" y="60326"/>
                  </a:lnTo>
                  <a:lnTo>
                    <a:pt x="988577" y="44564"/>
                  </a:lnTo>
                  <a:lnTo>
                    <a:pt x="988577" y="16219"/>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2" name="Google Shape;962;p33"/>
            <p:cNvSpPr/>
            <p:nvPr/>
          </p:nvSpPr>
          <p:spPr>
            <a:xfrm>
              <a:off x="6725818" y="5019947"/>
              <a:ext cx="130175" cy="34289"/>
            </a:xfrm>
            <a:custGeom>
              <a:rect b="b" l="l" r="r" t="t"/>
              <a:pathLst>
                <a:path extrusionOk="0" h="34289" w="130175">
                  <a:moveTo>
                    <a:pt x="129654" y="0"/>
                  </a:moveTo>
                  <a:lnTo>
                    <a:pt x="0" y="0"/>
                  </a:lnTo>
                  <a:lnTo>
                    <a:pt x="0" y="30480"/>
                  </a:lnTo>
                  <a:lnTo>
                    <a:pt x="1574" y="30480"/>
                  </a:lnTo>
                  <a:lnTo>
                    <a:pt x="1574" y="34290"/>
                  </a:lnTo>
                  <a:lnTo>
                    <a:pt x="128079" y="34290"/>
                  </a:lnTo>
                  <a:lnTo>
                    <a:pt x="128079" y="30480"/>
                  </a:lnTo>
                  <a:lnTo>
                    <a:pt x="129654" y="30480"/>
                  </a:lnTo>
                  <a:lnTo>
                    <a:pt x="12965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3" name="Google Shape;963;p33"/>
            <p:cNvSpPr/>
            <p:nvPr/>
          </p:nvSpPr>
          <p:spPr>
            <a:xfrm>
              <a:off x="6336170" y="4410157"/>
              <a:ext cx="909320" cy="652779"/>
            </a:xfrm>
            <a:custGeom>
              <a:rect b="b" l="l" r="r" t="t"/>
              <a:pathLst>
                <a:path extrusionOk="0" h="652779" w="909320">
                  <a:moveTo>
                    <a:pt x="869276" y="90792"/>
                  </a:moveTo>
                  <a:lnTo>
                    <a:pt x="866724" y="78181"/>
                  </a:lnTo>
                  <a:lnTo>
                    <a:pt x="864298" y="74587"/>
                  </a:lnTo>
                  <a:lnTo>
                    <a:pt x="859777" y="67868"/>
                  </a:lnTo>
                  <a:lnTo>
                    <a:pt x="853071" y="63347"/>
                  </a:lnTo>
                  <a:lnTo>
                    <a:pt x="853071" y="81838"/>
                  </a:lnTo>
                  <a:lnTo>
                    <a:pt x="853071" y="560374"/>
                  </a:lnTo>
                  <a:lnTo>
                    <a:pt x="845794" y="567639"/>
                  </a:lnTo>
                  <a:lnTo>
                    <a:pt x="63144" y="567639"/>
                  </a:lnTo>
                  <a:lnTo>
                    <a:pt x="55867" y="560374"/>
                  </a:lnTo>
                  <a:lnTo>
                    <a:pt x="55867" y="81838"/>
                  </a:lnTo>
                  <a:lnTo>
                    <a:pt x="63144" y="74587"/>
                  </a:lnTo>
                  <a:lnTo>
                    <a:pt x="845794" y="74587"/>
                  </a:lnTo>
                  <a:lnTo>
                    <a:pt x="853071" y="81838"/>
                  </a:lnTo>
                  <a:lnTo>
                    <a:pt x="853071" y="63347"/>
                  </a:lnTo>
                  <a:lnTo>
                    <a:pt x="849464" y="60909"/>
                  </a:lnTo>
                  <a:lnTo>
                    <a:pt x="836866" y="58356"/>
                  </a:lnTo>
                  <a:lnTo>
                    <a:pt x="72097" y="58356"/>
                  </a:lnTo>
                  <a:lnTo>
                    <a:pt x="59486" y="60909"/>
                  </a:lnTo>
                  <a:lnTo>
                    <a:pt x="49174" y="67868"/>
                  </a:lnTo>
                  <a:lnTo>
                    <a:pt x="42214" y="78181"/>
                  </a:lnTo>
                  <a:lnTo>
                    <a:pt x="39662" y="90792"/>
                  </a:lnTo>
                  <a:lnTo>
                    <a:pt x="39662" y="551446"/>
                  </a:lnTo>
                  <a:lnTo>
                    <a:pt x="42214" y="564045"/>
                  </a:lnTo>
                  <a:lnTo>
                    <a:pt x="49174" y="574357"/>
                  </a:lnTo>
                  <a:lnTo>
                    <a:pt x="59486" y="581304"/>
                  </a:lnTo>
                  <a:lnTo>
                    <a:pt x="72097" y="583857"/>
                  </a:lnTo>
                  <a:lnTo>
                    <a:pt x="836866" y="583857"/>
                  </a:lnTo>
                  <a:lnTo>
                    <a:pt x="849464" y="581304"/>
                  </a:lnTo>
                  <a:lnTo>
                    <a:pt x="859777" y="574357"/>
                  </a:lnTo>
                  <a:lnTo>
                    <a:pt x="864298" y="567639"/>
                  </a:lnTo>
                  <a:lnTo>
                    <a:pt x="866724" y="564045"/>
                  </a:lnTo>
                  <a:lnTo>
                    <a:pt x="869276" y="551446"/>
                  </a:lnTo>
                  <a:lnTo>
                    <a:pt x="869276" y="90792"/>
                  </a:lnTo>
                  <a:close/>
                </a:path>
                <a:path extrusionOk="0" h="652779" w="909320">
                  <a:moveTo>
                    <a:pt x="908964" y="56730"/>
                  </a:moveTo>
                  <a:lnTo>
                    <a:pt x="904494" y="34671"/>
                  </a:lnTo>
                  <a:lnTo>
                    <a:pt x="892759" y="17284"/>
                  </a:lnTo>
                  <a:lnTo>
                    <a:pt x="892759" y="56730"/>
                  </a:lnTo>
                  <a:lnTo>
                    <a:pt x="892759" y="601687"/>
                  </a:lnTo>
                  <a:lnTo>
                    <a:pt x="523760" y="601687"/>
                  </a:lnTo>
                  <a:lnTo>
                    <a:pt x="511200" y="601687"/>
                  </a:lnTo>
                  <a:lnTo>
                    <a:pt x="511200" y="617905"/>
                  </a:lnTo>
                  <a:lnTo>
                    <a:pt x="511200" y="636130"/>
                  </a:lnTo>
                  <a:lnTo>
                    <a:pt x="397764" y="636130"/>
                  </a:lnTo>
                  <a:lnTo>
                    <a:pt x="397764" y="617905"/>
                  </a:lnTo>
                  <a:lnTo>
                    <a:pt x="511200" y="617905"/>
                  </a:lnTo>
                  <a:lnTo>
                    <a:pt x="511200" y="601687"/>
                  </a:lnTo>
                  <a:lnTo>
                    <a:pt x="385165" y="601687"/>
                  </a:lnTo>
                  <a:lnTo>
                    <a:pt x="16205" y="601687"/>
                  </a:lnTo>
                  <a:lnTo>
                    <a:pt x="16205" y="56730"/>
                  </a:lnTo>
                  <a:lnTo>
                    <a:pt x="19392" y="40970"/>
                  </a:lnTo>
                  <a:lnTo>
                    <a:pt x="28079" y="28079"/>
                  </a:lnTo>
                  <a:lnTo>
                    <a:pt x="40970" y="19392"/>
                  </a:lnTo>
                  <a:lnTo>
                    <a:pt x="56730" y="16205"/>
                  </a:lnTo>
                  <a:lnTo>
                    <a:pt x="852233" y="16205"/>
                  </a:lnTo>
                  <a:lnTo>
                    <a:pt x="867994" y="19392"/>
                  </a:lnTo>
                  <a:lnTo>
                    <a:pt x="880872" y="28079"/>
                  </a:lnTo>
                  <a:lnTo>
                    <a:pt x="889571" y="40970"/>
                  </a:lnTo>
                  <a:lnTo>
                    <a:pt x="892759" y="56730"/>
                  </a:lnTo>
                  <a:lnTo>
                    <a:pt x="892759" y="17284"/>
                  </a:lnTo>
                  <a:lnTo>
                    <a:pt x="892327" y="16637"/>
                  </a:lnTo>
                  <a:lnTo>
                    <a:pt x="891692" y="16205"/>
                  </a:lnTo>
                  <a:lnTo>
                    <a:pt x="874293" y="4470"/>
                  </a:lnTo>
                  <a:lnTo>
                    <a:pt x="852233" y="0"/>
                  </a:lnTo>
                  <a:lnTo>
                    <a:pt x="56730" y="0"/>
                  </a:lnTo>
                  <a:lnTo>
                    <a:pt x="34671" y="4470"/>
                  </a:lnTo>
                  <a:lnTo>
                    <a:pt x="16637" y="16637"/>
                  </a:lnTo>
                  <a:lnTo>
                    <a:pt x="4457" y="34671"/>
                  </a:lnTo>
                  <a:lnTo>
                    <a:pt x="0" y="56730"/>
                  </a:lnTo>
                  <a:lnTo>
                    <a:pt x="0" y="614260"/>
                  </a:lnTo>
                  <a:lnTo>
                    <a:pt x="3606" y="617905"/>
                  </a:lnTo>
                  <a:lnTo>
                    <a:pt x="381533" y="617905"/>
                  </a:lnTo>
                  <a:lnTo>
                    <a:pt x="381533" y="645071"/>
                  </a:lnTo>
                  <a:lnTo>
                    <a:pt x="388823" y="652335"/>
                  </a:lnTo>
                  <a:lnTo>
                    <a:pt x="520128" y="652335"/>
                  </a:lnTo>
                  <a:lnTo>
                    <a:pt x="527405" y="645071"/>
                  </a:lnTo>
                  <a:lnTo>
                    <a:pt x="527405" y="636130"/>
                  </a:lnTo>
                  <a:lnTo>
                    <a:pt x="527405" y="617905"/>
                  </a:lnTo>
                  <a:lnTo>
                    <a:pt x="905332" y="617905"/>
                  </a:lnTo>
                  <a:lnTo>
                    <a:pt x="908939" y="614260"/>
                  </a:lnTo>
                  <a:lnTo>
                    <a:pt x="908964" y="601687"/>
                  </a:lnTo>
                  <a:lnTo>
                    <a:pt x="908964" y="56730"/>
                  </a:lnTo>
                  <a:close/>
                </a:path>
              </a:pathLst>
            </a:custGeom>
            <a:solidFill>
              <a:srgbClr val="69338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4" name="Google Shape;964;p33"/>
            <p:cNvSpPr/>
            <p:nvPr/>
          </p:nvSpPr>
          <p:spPr>
            <a:xfrm>
              <a:off x="6600205" y="4552913"/>
              <a:ext cx="381000" cy="381000"/>
            </a:xfrm>
            <a:custGeom>
              <a:rect b="b" l="l" r="r" t="t"/>
              <a:pathLst>
                <a:path extrusionOk="0" h="381000" w="381000">
                  <a:moveTo>
                    <a:pt x="185680" y="0"/>
                  </a:moveTo>
                  <a:lnTo>
                    <a:pt x="142146" y="6121"/>
                  </a:lnTo>
                  <a:lnTo>
                    <a:pt x="102424" y="21450"/>
                  </a:lnTo>
                  <a:lnTo>
                    <a:pt x="67629" y="44816"/>
                  </a:lnTo>
                  <a:lnTo>
                    <a:pt x="38875" y="75047"/>
                  </a:lnTo>
                  <a:lnTo>
                    <a:pt x="17275" y="110971"/>
                  </a:lnTo>
                  <a:lnTo>
                    <a:pt x="3945" y="151415"/>
                  </a:lnTo>
                  <a:lnTo>
                    <a:pt x="0" y="195208"/>
                  </a:lnTo>
                  <a:lnTo>
                    <a:pt x="6121" y="238742"/>
                  </a:lnTo>
                  <a:lnTo>
                    <a:pt x="21450" y="278463"/>
                  </a:lnTo>
                  <a:lnTo>
                    <a:pt x="44815" y="313257"/>
                  </a:lnTo>
                  <a:lnTo>
                    <a:pt x="75043" y="342009"/>
                  </a:lnTo>
                  <a:lnTo>
                    <a:pt x="110963" y="363605"/>
                  </a:lnTo>
                  <a:lnTo>
                    <a:pt x="151402" y="376929"/>
                  </a:lnTo>
                  <a:lnTo>
                    <a:pt x="195187" y="380867"/>
                  </a:lnTo>
                  <a:lnTo>
                    <a:pt x="238729" y="374747"/>
                  </a:lnTo>
                  <a:lnTo>
                    <a:pt x="278455" y="359421"/>
                  </a:lnTo>
                  <a:lnTo>
                    <a:pt x="313253" y="336059"/>
                  </a:lnTo>
                  <a:lnTo>
                    <a:pt x="342008" y="305833"/>
                  </a:lnTo>
                  <a:lnTo>
                    <a:pt x="363604" y="269913"/>
                  </a:lnTo>
                  <a:lnTo>
                    <a:pt x="376929" y="229472"/>
                  </a:lnTo>
                  <a:lnTo>
                    <a:pt x="380867" y="185680"/>
                  </a:lnTo>
                  <a:lnTo>
                    <a:pt x="374747" y="142138"/>
                  </a:lnTo>
                  <a:lnTo>
                    <a:pt x="359421" y="102412"/>
                  </a:lnTo>
                  <a:lnTo>
                    <a:pt x="336059" y="67614"/>
                  </a:lnTo>
                  <a:lnTo>
                    <a:pt x="305833" y="38859"/>
                  </a:lnTo>
                  <a:lnTo>
                    <a:pt x="269913" y="17263"/>
                  </a:lnTo>
                  <a:lnTo>
                    <a:pt x="229472" y="3938"/>
                  </a:lnTo>
                  <a:lnTo>
                    <a:pt x="185680" y="0"/>
                  </a:lnTo>
                  <a:close/>
                </a:path>
              </a:pathLst>
            </a:custGeom>
            <a:solidFill>
              <a:srgbClr val="EBA2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65" name="Google Shape;965;p33"/>
            <p:cNvSpPr/>
            <p:nvPr/>
          </p:nvSpPr>
          <p:spPr>
            <a:xfrm>
              <a:off x="6625083" y="4577788"/>
              <a:ext cx="331470" cy="331470"/>
            </a:xfrm>
            <a:custGeom>
              <a:rect b="b" l="l" r="r" t="t"/>
              <a:pathLst>
                <a:path extrusionOk="0" h="331470" w="331470">
                  <a:moveTo>
                    <a:pt x="161429" y="0"/>
                  </a:moveTo>
                  <a:lnTo>
                    <a:pt x="117562" y="7012"/>
                  </a:lnTo>
                  <a:lnTo>
                    <a:pt x="78429" y="24690"/>
                  </a:lnTo>
                  <a:lnTo>
                    <a:pt x="45567" y="51415"/>
                  </a:lnTo>
                  <a:lnTo>
                    <a:pt x="20517" y="85571"/>
                  </a:lnTo>
                  <a:lnTo>
                    <a:pt x="4815" y="125538"/>
                  </a:lnTo>
                  <a:lnTo>
                    <a:pt x="0" y="169701"/>
                  </a:lnTo>
                  <a:lnTo>
                    <a:pt x="7012" y="213568"/>
                  </a:lnTo>
                  <a:lnTo>
                    <a:pt x="24690" y="252702"/>
                  </a:lnTo>
                  <a:lnTo>
                    <a:pt x="51415" y="285563"/>
                  </a:lnTo>
                  <a:lnTo>
                    <a:pt x="85571" y="310614"/>
                  </a:lnTo>
                  <a:lnTo>
                    <a:pt x="125538" y="326316"/>
                  </a:lnTo>
                  <a:lnTo>
                    <a:pt x="169701" y="331131"/>
                  </a:lnTo>
                  <a:lnTo>
                    <a:pt x="213568" y="324118"/>
                  </a:lnTo>
                  <a:lnTo>
                    <a:pt x="252702" y="306440"/>
                  </a:lnTo>
                  <a:lnTo>
                    <a:pt x="285563" y="279715"/>
                  </a:lnTo>
                  <a:lnTo>
                    <a:pt x="310614" y="245560"/>
                  </a:lnTo>
                  <a:lnTo>
                    <a:pt x="326316" y="205592"/>
                  </a:lnTo>
                  <a:lnTo>
                    <a:pt x="331131" y="161429"/>
                  </a:lnTo>
                  <a:lnTo>
                    <a:pt x="324118" y="117562"/>
                  </a:lnTo>
                  <a:lnTo>
                    <a:pt x="306440" y="78429"/>
                  </a:lnTo>
                  <a:lnTo>
                    <a:pt x="279715" y="45567"/>
                  </a:lnTo>
                  <a:lnTo>
                    <a:pt x="245560" y="20517"/>
                  </a:lnTo>
                  <a:lnTo>
                    <a:pt x="205592" y="4815"/>
                  </a:lnTo>
                  <a:lnTo>
                    <a:pt x="161429"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66" name="Google Shape;966;p33"/>
            <p:cNvPicPr preferRelativeResize="0"/>
            <p:nvPr/>
          </p:nvPicPr>
          <p:blipFill rotWithShape="1">
            <a:blip r:embed="rId19">
              <a:alphaModFix/>
            </a:blip>
            <a:srcRect b="0" l="0" r="0" t="0"/>
            <a:stretch/>
          </p:blipFill>
          <p:spPr>
            <a:xfrm>
              <a:off x="6717272" y="4630558"/>
              <a:ext cx="153777" cy="211205"/>
            </a:xfrm>
            <a:prstGeom prst="rect">
              <a:avLst/>
            </a:prstGeom>
            <a:noFill/>
            <a:ln>
              <a:noFill/>
            </a:ln>
          </p:spPr>
        </p:pic>
        <p:sp>
          <p:nvSpPr>
            <p:cNvPr id="967" name="Google Shape;967;p33"/>
            <p:cNvSpPr/>
            <p:nvPr/>
          </p:nvSpPr>
          <p:spPr>
            <a:xfrm>
              <a:off x="6699520" y="4270770"/>
              <a:ext cx="179704" cy="90170"/>
            </a:xfrm>
            <a:custGeom>
              <a:rect b="b" l="l" r="r" t="t"/>
              <a:pathLst>
                <a:path extrusionOk="0" h="90170" w="179704">
                  <a:moveTo>
                    <a:pt x="89641" y="0"/>
                  </a:moveTo>
                  <a:lnTo>
                    <a:pt x="0" y="89683"/>
                  </a:lnTo>
                  <a:lnTo>
                    <a:pt x="179366" y="89683"/>
                  </a:lnTo>
                  <a:lnTo>
                    <a:pt x="89641"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68" name="Google Shape;968;p33"/>
          <p:cNvSpPr txBox="1"/>
          <p:nvPr/>
        </p:nvSpPr>
        <p:spPr>
          <a:xfrm>
            <a:off x="1867867" y="3238918"/>
            <a:ext cx="557700" cy="289200"/>
          </a:xfrm>
          <a:prstGeom prst="rect">
            <a:avLst/>
          </a:prstGeom>
          <a:noFill/>
          <a:ln>
            <a:noFill/>
          </a:ln>
        </p:spPr>
        <p:txBody>
          <a:bodyPr anchorCtr="0" anchor="t" bIns="0" lIns="0" spcFirstLastPara="1" rIns="0" wrap="square" tIns="6925">
            <a:spAutoFit/>
          </a:bodyPr>
          <a:lstStyle/>
          <a:p>
            <a:pPr indent="0" lvl="0" marL="0" marR="0" rtl="0" algn="ctr">
              <a:lnSpc>
                <a:spcPct val="100000"/>
              </a:lnSpc>
              <a:spcBef>
                <a:spcPts val="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a:p>
            <a:pPr indent="0" lvl="0" marL="0" rtl="0" algn="ctr">
              <a:lnSpc>
                <a:spcPct val="100000"/>
              </a:lnSpc>
              <a:spcBef>
                <a:spcPts val="400"/>
              </a:spcBef>
              <a:spcAft>
                <a:spcPts val="0"/>
              </a:spcAft>
              <a:buNone/>
            </a:pPr>
            <a:r>
              <a:rPr lang="en" sz="500" u="sng">
                <a:solidFill>
                  <a:srgbClr val="221F1F"/>
                </a:solidFill>
                <a:latin typeface="Open Sans"/>
                <a:ea typeface="Open Sans"/>
                <a:cs typeface="Open Sans"/>
                <a:sym typeface="Open Sans"/>
              </a:rPr>
              <a:t>John	Alice	2.0</a:t>
            </a:r>
            <a:endParaRPr sz="500">
              <a:latin typeface="Open Sans"/>
              <a:ea typeface="Open Sans"/>
              <a:cs typeface="Open Sans"/>
              <a:sym typeface="Open Sans"/>
            </a:endParaRPr>
          </a:p>
        </p:txBody>
      </p:sp>
      <p:sp>
        <p:nvSpPr>
          <p:cNvPr id="969" name="Google Shape;969;p33"/>
          <p:cNvSpPr txBox="1"/>
          <p:nvPr/>
        </p:nvSpPr>
        <p:spPr>
          <a:xfrm>
            <a:off x="1867827" y="3440865"/>
            <a:ext cx="559200" cy="340800"/>
          </a:xfrm>
          <a:prstGeom prst="rect">
            <a:avLst/>
          </a:prstGeom>
          <a:noFill/>
          <a:ln>
            <a:noFill/>
          </a:ln>
        </p:spPr>
        <p:txBody>
          <a:bodyPr anchorCtr="0" anchor="t" bIns="0" lIns="0" spcFirstLastPara="1" rIns="0" wrap="square" tIns="19925">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Bill	Peter	1.5</a:t>
            </a:r>
            <a:endParaRPr sz="500">
              <a:latin typeface="Open Sans"/>
              <a:ea typeface="Open Sans"/>
              <a:cs typeface="Open Sans"/>
              <a:sym typeface="Open Sans"/>
            </a:endParaRPr>
          </a:p>
          <a:p>
            <a:pPr indent="0" lvl="0" marL="0" rtl="0" algn="l">
              <a:lnSpc>
                <a:spcPct val="100000"/>
              </a:lnSpc>
              <a:spcBef>
                <a:spcPts val="100"/>
              </a:spcBef>
              <a:spcAft>
                <a:spcPts val="0"/>
              </a:spcAft>
              <a:buNone/>
            </a:pP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grpSp>
        <p:nvGrpSpPr>
          <p:cNvPr id="970" name="Google Shape;970;p33"/>
          <p:cNvGrpSpPr/>
          <p:nvPr/>
        </p:nvGrpSpPr>
        <p:grpSpPr>
          <a:xfrm>
            <a:off x="2032369" y="1567165"/>
            <a:ext cx="543806" cy="216887"/>
            <a:chOff x="4468710" y="3445833"/>
            <a:chExt cx="1195704" cy="476885"/>
          </a:xfrm>
        </p:grpSpPr>
        <p:sp>
          <p:nvSpPr>
            <p:cNvPr id="971" name="Google Shape;971;p33"/>
            <p:cNvSpPr/>
            <p:nvPr/>
          </p:nvSpPr>
          <p:spPr>
            <a:xfrm>
              <a:off x="4742218" y="3445833"/>
              <a:ext cx="137795" cy="476885"/>
            </a:xfrm>
            <a:custGeom>
              <a:rect b="b" l="l" r="r" t="t"/>
              <a:pathLst>
                <a:path extrusionOk="0" h="476885" w="137795">
                  <a:moveTo>
                    <a:pt x="38684" y="238404"/>
                  </a:moveTo>
                  <a:lnTo>
                    <a:pt x="0" y="199707"/>
                  </a:lnTo>
                  <a:lnTo>
                    <a:pt x="0" y="277075"/>
                  </a:lnTo>
                  <a:lnTo>
                    <a:pt x="38684" y="238404"/>
                  </a:lnTo>
                  <a:close/>
                </a:path>
                <a:path extrusionOk="0" h="476885" w="137795">
                  <a:moveTo>
                    <a:pt x="69240" y="438124"/>
                  </a:moveTo>
                  <a:lnTo>
                    <a:pt x="30556" y="399427"/>
                  </a:lnTo>
                  <a:lnTo>
                    <a:pt x="30556" y="476796"/>
                  </a:lnTo>
                  <a:lnTo>
                    <a:pt x="69240" y="438124"/>
                  </a:lnTo>
                  <a:close/>
                </a:path>
                <a:path extrusionOk="0" h="476885" w="137795">
                  <a:moveTo>
                    <a:pt x="137299" y="38684"/>
                  </a:moveTo>
                  <a:lnTo>
                    <a:pt x="98615" y="0"/>
                  </a:lnTo>
                  <a:lnTo>
                    <a:pt x="98615" y="77368"/>
                  </a:lnTo>
                  <a:lnTo>
                    <a:pt x="137299"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72" name="Google Shape;972;p33"/>
            <p:cNvSpPr/>
            <p:nvPr/>
          </p:nvSpPr>
          <p:spPr>
            <a:xfrm>
              <a:off x="4468710" y="3597150"/>
              <a:ext cx="1195704" cy="0"/>
            </a:xfrm>
            <a:custGeom>
              <a:rect b="b" l="l" r="r" t="t"/>
              <a:pathLst>
                <a:path extrusionOk="0" h="120000" w="1195704">
                  <a:moveTo>
                    <a:pt x="0" y="0"/>
                  </a:moveTo>
                  <a:lnTo>
                    <a:pt x="1195387"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73" name="Google Shape;973;p33"/>
          <p:cNvSpPr txBox="1"/>
          <p:nvPr/>
        </p:nvSpPr>
        <p:spPr>
          <a:xfrm>
            <a:off x="2026762" y="1541262"/>
            <a:ext cx="557700" cy="1608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John	Alice	2.0</a:t>
            </a:r>
            <a:endParaRPr sz="500">
              <a:latin typeface="Open Sans"/>
              <a:ea typeface="Open Sans"/>
              <a:cs typeface="Open Sans"/>
              <a:sym typeface="Open Sans"/>
            </a:endParaRPr>
          </a:p>
        </p:txBody>
      </p:sp>
      <p:sp>
        <p:nvSpPr>
          <p:cNvPr id="974" name="Google Shape;974;p33"/>
          <p:cNvSpPr txBox="1"/>
          <p:nvPr/>
        </p:nvSpPr>
        <p:spPr>
          <a:xfrm>
            <a:off x="2026715" y="1618908"/>
            <a:ext cx="559200" cy="340800"/>
          </a:xfrm>
          <a:prstGeom prst="rect">
            <a:avLst/>
          </a:prstGeom>
          <a:noFill/>
          <a:ln>
            <a:noFill/>
          </a:ln>
        </p:spPr>
        <p:txBody>
          <a:bodyPr anchorCtr="0" anchor="t" bIns="0" lIns="0" spcFirstLastPara="1" rIns="0" wrap="square" tIns="19925">
            <a:spAutoFit/>
          </a:bodyPr>
          <a:lstStyle/>
          <a:p>
            <a:pPr indent="0" lvl="0" marL="0" rtl="0" algn="l">
              <a:lnSpc>
                <a:spcPct val="100000"/>
              </a:lnSpc>
              <a:spcBef>
                <a:spcPts val="0"/>
              </a:spcBef>
              <a:spcAft>
                <a:spcPts val="0"/>
              </a:spcAft>
              <a:buNone/>
            </a:pPr>
            <a:r>
              <a:rPr lang="en" sz="500" u="sng">
                <a:solidFill>
                  <a:srgbClr val="221F1F"/>
                </a:solidFill>
                <a:latin typeface="Open Sans"/>
                <a:ea typeface="Open Sans"/>
                <a:cs typeface="Open Sans"/>
                <a:sym typeface="Open Sans"/>
              </a:rPr>
              <a:t>Bill	Peter	1.5</a:t>
            </a:r>
            <a:endParaRPr sz="500">
              <a:latin typeface="Open Sans"/>
              <a:ea typeface="Open Sans"/>
              <a:cs typeface="Open Sans"/>
              <a:sym typeface="Open Sans"/>
            </a:endParaRPr>
          </a:p>
          <a:p>
            <a:pPr indent="0" lvl="0" marL="0" rtl="0" algn="l">
              <a:lnSpc>
                <a:spcPct val="100000"/>
              </a:lnSpc>
              <a:spcBef>
                <a:spcPts val="100"/>
              </a:spcBef>
              <a:spcAft>
                <a:spcPts val="0"/>
              </a:spcAft>
              <a:buNone/>
            </a:pP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sp>
        <p:nvSpPr>
          <p:cNvPr id="975" name="Google Shape;975;p33"/>
          <p:cNvSpPr txBox="1"/>
          <p:nvPr/>
        </p:nvSpPr>
        <p:spPr>
          <a:xfrm>
            <a:off x="2808894" y="1604682"/>
            <a:ext cx="147300" cy="840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John</a:t>
            </a:r>
            <a:endParaRPr sz="500">
              <a:latin typeface="Open Sans"/>
              <a:ea typeface="Open Sans"/>
              <a:cs typeface="Open Sans"/>
              <a:sym typeface="Open Sans"/>
            </a:endParaRPr>
          </a:p>
        </p:txBody>
      </p:sp>
      <p:grpSp>
        <p:nvGrpSpPr>
          <p:cNvPr id="976" name="Google Shape;976;p33"/>
          <p:cNvGrpSpPr/>
          <p:nvPr/>
        </p:nvGrpSpPr>
        <p:grpSpPr>
          <a:xfrm>
            <a:off x="2814451" y="1630568"/>
            <a:ext cx="543806" cy="216887"/>
            <a:chOff x="6188326" y="3585241"/>
            <a:chExt cx="1195704" cy="476885"/>
          </a:xfrm>
        </p:grpSpPr>
        <p:sp>
          <p:nvSpPr>
            <p:cNvPr id="977" name="Google Shape;977;p33"/>
            <p:cNvSpPr/>
            <p:nvPr/>
          </p:nvSpPr>
          <p:spPr>
            <a:xfrm>
              <a:off x="6461823" y="3585241"/>
              <a:ext cx="137795" cy="476885"/>
            </a:xfrm>
            <a:custGeom>
              <a:rect b="b" l="l" r="r" t="t"/>
              <a:pathLst>
                <a:path extrusionOk="0" h="476885" w="137795">
                  <a:moveTo>
                    <a:pt x="38696" y="238404"/>
                  </a:moveTo>
                  <a:lnTo>
                    <a:pt x="0" y="199720"/>
                  </a:lnTo>
                  <a:lnTo>
                    <a:pt x="0" y="277088"/>
                  </a:lnTo>
                  <a:lnTo>
                    <a:pt x="38696" y="238404"/>
                  </a:lnTo>
                  <a:close/>
                </a:path>
                <a:path extrusionOk="0" h="476885" w="137795">
                  <a:moveTo>
                    <a:pt x="69253" y="438124"/>
                  </a:moveTo>
                  <a:lnTo>
                    <a:pt x="30568" y="399427"/>
                  </a:lnTo>
                  <a:lnTo>
                    <a:pt x="30568" y="476796"/>
                  </a:lnTo>
                  <a:lnTo>
                    <a:pt x="69253" y="438124"/>
                  </a:lnTo>
                  <a:close/>
                </a:path>
                <a:path extrusionOk="0" h="476885" w="137795">
                  <a:moveTo>
                    <a:pt x="137325" y="38684"/>
                  </a:moveTo>
                  <a:lnTo>
                    <a:pt x="98628" y="0"/>
                  </a:lnTo>
                  <a:lnTo>
                    <a:pt x="98628" y="77368"/>
                  </a:lnTo>
                  <a:lnTo>
                    <a:pt x="137325" y="38684"/>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978" name="Google Shape;978;p33"/>
            <p:cNvSpPr/>
            <p:nvPr/>
          </p:nvSpPr>
          <p:spPr>
            <a:xfrm>
              <a:off x="6188326" y="3736560"/>
              <a:ext cx="1195704" cy="0"/>
            </a:xfrm>
            <a:custGeom>
              <a:rect b="b" l="l" r="r" t="t"/>
              <a:pathLst>
                <a:path extrusionOk="0" h="120000" w="1195704">
                  <a:moveTo>
                    <a:pt x="0" y="0"/>
                  </a:moveTo>
                  <a:lnTo>
                    <a:pt x="1195387"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979" name="Google Shape;979;p33"/>
          <p:cNvSpPr txBox="1"/>
          <p:nvPr/>
        </p:nvSpPr>
        <p:spPr>
          <a:xfrm>
            <a:off x="2979562" y="1480345"/>
            <a:ext cx="387000" cy="3663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a:p>
            <a:pPr indent="0" lvl="0" marL="50800" rtl="0" algn="l">
              <a:lnSpc>
                <a:spcPct val="100000"/>
              </a:lnSpc>
              <a:spcBef>
                <a:spcPts val="400"/>
              </a:spcBef>
              <a:spcAft>
                <a:spcPts val="0"/>
              </a:spcAft>
              <a:buNone/>
            </a:pPr>
            <a:r>
              <a:rPr lang="en" sz="500">
                <a:solidFill>
                  <a:srgbClr val="221F1F"/>
                </a:solidFill>
                <a:latin typeface="Open Sans"/>
                <a:ea typeface="Open Sans"/>
                <a:cs typeface="Open Sans"/>
                <a:sym typeface="Open Sans"/>
              </a:rPr>
              <a:t>Alice	2.0</a:t>
            </a:r>
            <a:endParaRPr sz="500">
              <a:latin typeface="Open Sans"/>
              <a:ea typeface="Open Sans"/>
              <a:cs typeface="Open Sans"/>
              <a:sym typeface="Open Sans"/>
            </a:endParaRPr>
          </a:p>
        </p:txBody>
      </p:sp>
      <p:sp>
        <p:nvSpPr>
          <p:cNvPr id="980" name="Google Shape;980;p33"/>
          <p:cNvSpPr txBox="1"/>
          <p:nvPr/>
        </p:nvSpPr>
        <p:spPr>
          <a:xfrm>
            <a:off x="2808867" y="1682286"/>
            <a:ext cx="559200" cy="340800"/>
          </a:xfrm>
          <a:prstGeom prst="rect">
            <a:avLst/>
          </a:prstGeom>
          <a:noFill/>
          <a:ln>
            <a:noFill/>
          </a:ln>
        </p:spPr>
        <p:txBody>
          <a:bodyPr anchorCtr="0" anchor="t" bIns="0" lIns="0" spcFirstLastPara="1" rIns="0" wrap="square" tIns="19925">
            <a:spAutoFit/>
          </a:bodyPr>
          <a:lstStyle/>
          <a:p>
            <a:pPr indent="0" lvl="0" marL="0" rtl="0" algn="l">
              <a:lnSpc>
                <a:spcPct val="100000"/>
              </a:lnSpc>
              <a:spcBef>
                <a:spcPts val="0"/>
              </a:spcBef>
              <a:spcAft>
                <a:spcPts val="0"/>
              </a:spcAft>
              <a:buNone/>
            </a:pPr>
            <a:r>
              <a:rPr lang="en" sz="500" u="sng">
                <a:solidFill>
                  <a:srgbClr val="221F1F"/>
                </a:solidFill>
                <a:latin typeface="Open Sans"/>
                <a:ea typeface="Open Sans"/>
                <a:cs typeface="Open Sans"/>
                <a:sym typeface="Open Sans"/>
              </a:rPr>
              <a:t>Bill	Peter	1.5</a:t>
            </a:r>
            <a:endParaRPr sz="500">
              <a:latin typeface="Open Sans"/>
              <a:ea typeface="Open Sans"/>
              <a:cs typeface="Open Sans"/>
              <a:sym typeface="Open Sans"/>
            </a:endParaRPr>
          </a:p>
          <a:p>
            <a:pPr indent="0" lvl="0" marL="0" rtl="0" algn="l">
              <a:lnSpc>
                <a:spcPct val="100000"/>
              </a:lnSpc>
              <a:spcBef>
                <a:spcPts val="100"/>
              </a:spcBef>
              <a:spcAft>
                <a:spcPts val="0"/>
              </a:spcAft>
              <a:buNone/>
            </a:pP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sp>
        <p:nvSpPr>
          <p:cNvPr id="981" name="Google Shape;981;p33"/>
          <p:cNvSpPr txBox="1"/>
          <p:nvPr/>
        </p:nvSpPr>
        <p:spPr>
          <a:xfrm>
            <a:off x="3549180" y="3052077"/>
            <a:ext cx="559200" cy="382800"/>
          </a:xfrm>
          <a:prstGeom prst="rect">
            <a:avLst/>
          </a:prstGeom>
          <a:noFill/>
          <a:ln>
            <a:noFill/>
          </a:ln>
        </p:spPr>
        <p:txBody>
          <a:bodyPr anchorCtr="0" anchor="t" bIns="0" lIns="0" spcFirstLastPara="1" rIns="0" wrap="square" tIns="6925">
            <a:spAutoFit/>
          </a:bodyPr>
          <a:lstStyle/>
          <a:p>
            <a:pPr indent="0" lvl="0" marL="177800" rtl="0" algn="l">
              <a:lnSpc>
                <a:spcPct val="100000"/>
              </a:lnSpc>
              <a:spcBef>
                <a:spcPts val="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a:p>
            <a:pPr indent="0" lvl="0" marL="0" marR="0" rtl="0" algn="just">
              <a:lnSpc>
                <a:spcPct val="119100"/>
              </a:lnSpc>
              <a:spcBef>
                <a:spcPts val="300"/>
              </a:spcBef>
              <a:spcAft>
                <a:spcPts val="0"/>
              </a:spcAft>
              <a:buNone/>
            </a:pPr>
            <a:r>
              <a:rPr lang="en" sz="500" u="sng">
                <a:solidFill>
                  <a:srgbClr val="221F1F"/>
                </a:solidFill>
                <a:latin typeface="Open Sans"/>
                <a:ea typeface="Open Sans"/>
                <a:cs typeface="Open Sans"/>
                <a:sym typeface="Open Sans"/>
              </a:rPr>
              <a:t>John  Alice   2.0</a:t>
            </a:r>
            <a:r>
              <a:rPr lang="en" sz="500">
                <a:solidFill>
                  <a:srgbClr val="221F1F"/>
                </a:solidFill>
                <a:latin typeface="Open Sans"/>
                <a:ea typeface="Open Sans"/>
                <a:cs typeface="Open Sans"/>
                <a:sym typeface="Open Sans"/>
              </a:rPr>
              <a:t> </a:t>
            </a:r>
            <a:r>
              <a:rPr lang="en" sz="500" u="sng">
                <a:solidFill>
                  <a:srgbClr val="221F1F"/>
                </a:solidFill>
                <a:latin typeface="Open Sans"/>
                <a:ea typeface="Open Sans"/>
                <a:cs typeface="Open Sans"/>
                <a:sym typeface="Open Sans"/>
              </a:rPr>
              <a:t>Bill  Peter   1.5</a:t>
            </a:r>
            <a:r>
              <a:rPr lang="en" sz="500">
                <a:solidFill>
                  <a:srgbClr val="221F1F"/>
                </a:solidFill>
                <a:latin typeface="Open Sans"/>
                <a:ea typeface="Open Sans"/>
                <a:cs typeface="Open Sans"/>
                <a:sym typeface="Open Sans"/>
              </a:rPr>
              <a:t> </a:t>
            </a: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sp>
        <p:nvSpPr>
          <p:cNvPr id="982" name="Google Shape;982;p33"/>
          <p:cNvSpPr txBox="1"/>
          <p:nvPr/>
        </p:nvSpPr>
        <p:spPr>
          <a:xfrm>
            <a:off x="2778625" y="3238919"/>
            <a:ext cx="557700" cy="289200"/>
          </a:xfrm>
          <a:prstGeom prst="rect">
            <a:avLst/>
          </a:prstGeom>
          <a:noFill/>
          <a:ln>
            <a:noFill/>
          </a:ln>
        </p:spPr>
        <p:txBody>
          <a:bodyPr anchorCtr="0" anchor="t" bIns="0" lIns="0" spcFirstLastPara="1" rIns="0" wrap="square" tIns="6925">
            <a:spAutoFit/>
          </a:bodyPr>
          <a:lstStyle/>
          <a:p>
            <a:pPr indent="0" lvl="0" marL="0" marR="0" rtl="0" algn="ctr">
              <a:lnSpc>
                <a:spcPct val="100000"/>
              </a:lnSpc>
              <a:spcBef>
                <a:spcPts val="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a:p>
            <a:pPr indent="0" lvl="0" marL="0" rtl="0" algn="ctr">
              <a:lnSpc>
                <a:spcPct val="100000"/>
              </a:lnSpc>
              <a:spcBef>
                <a:spcPts val="400"/>
              </a:spcBef>
              <a:spcAft>
                <a:spcPts val="0"/>
              </a:spcAft>
              <a:buNone/>
            </a:pPr>
            <a:r>
              <a:rPr lang="en" sz="500" u="sng">
                <a:solidFill>
                  <a:srgbClr val="221F1F"/>
                </a:solidFill>
                <a:latin typeface="Open Sans"/>
                <a:ea typeface="Open Sans"/>
                <a:cs typeface="Open Sans"/>
                <a:sym typeface="Open Sans"/>
              </a:rPr>
              <a:t>John	Alice	2.0</a:t>
            </a:r>
            <a:endParaRPr sz="500">
              <a:latin typeface="Open Sans"/>
              <a:ea typeface="Open Sans"/>
              <a:cs typeface="Open Sans"/>
              <a:sym typeface="Open Sans"/>
            </a:endParaRPr>
          </a:p>
        </p:txBody>
      </p:sp>
      <p:sp>
        <p:nvSpPr>
          <p:cNvPr id="983" name="Google Shape;983;p33"/>
          <p:cNvSpPr txBox="1"/>
          <p:nvPr/>
        </p:nvSpPr>
        <p:spPr>
          <a:xfrm>
            <a:off x="2778609" y="3440865"/>
            <a:ext cx="559200" cy="340800"/>
          </a:xfrm>
          <a:prstGeom prst="rect">
            <a:avLst/>
          </a:prstGeom>
          <a:noFill/>
          <a:ln>
            <a:noFill/>
          </a:ln>
        </p:spPr>
        <p:txBody>
          <a:bodyPr anchorCtr="0" anchor="t" bIns="0" lIns="0" spcFirstLastPara="1" rIns="0" wrap="square" tIns="19925">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Bill	Peter	1.5</a:t>
            </a:r>
            <a:endParaRPr sz="500">
              <a:latin typeface="Open Sans"/>
              <a:ea typeface="Open Sans"/>
              <a:cs typeface="Open Sans"/>
              <a:sym typeface="Open Sans"/>
            </a:endParaRPr>
          </a:p>
          <a:p>
            <a:pPr indent="0" lvl="0" marL="0" rtl="0" algn="l">
              <a:lnSpc>
                <a:spcPct val="100000"/>
              </a:lnSpc>
              <a:spcBef>
                <a:spcPts val="100"/>
              </a:spcBef>
              <a:spcAft>
                <a:spcPts val="0"/>
              </a:spcAft>
              <a:buNone/>
            </a:pP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sp>
        <p:nvSpPr>
          <p:cNvPr id="984" name="Google Shape;984;p33"/>
          <p:cNvSpPr txBox="1"/>
          <p:nvPr/>
        </p:nvSpPr>
        <p:spPr>
          <a:xfrm>
            <a:off x="873674" y="3126919"/>
            <a:ext cx="559200" cy="382800"/>
          </a:xfrm>
          <a:prstGeom prst="rect">
            <a:avLst/>
          </a:prstGeom>
          <a:noFill/>
          <a:ln>
            <a:noFill/>
          </a:ln>
        </p:spPr>
        <p:txBody>
          <a:bodyPr anchorCtr="0" anchor="t" bIns="0" lIns="0" spcFirstLastPara="1" rIns="0" wrap="square" tIns="6925">
            <a:spAutoFit/>
          </a:bodyPr>
          <a:lstStyle/>
          <a:p>
            <a:pPr indent="0" lvl="0" marL="177800" rtl="0" algn="l">
              <a:lnSpc>
                <a:spcPct val="100000"/>
              </a:lnSpc>
              <a:spcBef>
                <a:spcPts val="0"/>
              </a:spcBef>
              <a:spcAft>
                <a:spcPts val="0"/>
              </a:spcAft>
              <a:buNone/>
            </a:pPr>
            <a:r>
              <a:rPr b="1" i="1" lang="en" sz="500">
                <a:solidFill>
                  <a:srgbClr val="221F1F"/>
                </a:solidFill>
                <a:latin typeface="Open Sans SemiBold"/>
                <a:ea typeface="Open Sans SemiBold"/>
                <a:cs typeface="Open Sans SemiBold"/>
                <a:sym typeface="Open Sans SemiBold"/>
              </a:rPr>
              <a:t>Ledger</a:t>
            </a:r>
            <a:endParaRPr sz="500">
              <a:latin typeface="Open Sans SemiBold"/>
              <a:ea typeface="Open Sans SemiBold"/>
              <a:cs typeface="Open Sans SemiBold"/>
              <a:sym typeface="Open Sans SemiBold"/>
            </a:endParaRPr>
          </a:p>
          <a:p>
            <a:pPr indent="0" lvl="0" marL="0" marR="0" rtl="0" algn="just">
              <a:lnSpc>
                <a:spcPct val="119100"/>
              </a:lnSpc>
              <a:spcBef>
                <a:spcPts val="300"/>
              </a:spcBef>
              <a:spcAft>
                <a:spcPts val="0"/>
              </a:spcAft>
              <a:buNone/>
            </a:pPr>
            <a:r>
              <a:rPr lang="en" sz="500" u="sng">
                <a:solidFill>
                  <a:srgbClr val="221F1F"/>
                </a:solidFill>
                <a:latin typeface="Open Sans"/>
                <a:ea typeface="Open Sans"/>
                <a:cs typeface="Open Sans"/>
                <a:sym typeface="Open Sans"/>
              </a:rPr>
              <a:t>John  Alice   2.0</a:t>
            </a:r>
            <a:r>
              <a:rPr lang="en" sz="500">
                <a:solidFill>
                  <a:srgbClr val="221F1F"/>
                </a:solidFill>
                <a:latin typeface="Open Sans"/>
                <a:ea typeface="Open Sans"/>
                <a:cs typeface="Open Sans"/>
                <a:sym typeface="Open Sans"/>
              </a:rPr>
              <a:t> </a:t>
            </a:r>
            <a:r>
              <a:rPr lang="en" sz="500" u="sng">
                <a:solidFill>
                  <a:srgbClr val="221F1F"/>
                </a:solidFill>
                <a:latin typeface="Open Sans"/>
                <a:ea typeface="Open Sans"/>
                <a:cs typeface="Open Sans"/>
                <a:sym typeface="Open Sans"/>
              </a:rPr>
              <a:t>Bill  Peter   1.5</a:t>
            </a:r>
            <a:r>
              <a:rPr lang="en" sz="500">
                <a:solidFill>
                  <a:srgbClr val="221F1F"/>
                </a:solidFill>
                <a:latin typeface="Open Sans"/>
                <a:ea typeface="Open Sans"/>
                <a:cs typeface="Open Sans"/>
                <a:sym typeface="Open Sans"/>
              </a:rPr>
              <a:t> </a:t>
            </a:r>
            <a:r>
              <a:rPr b="1" lang="en" sz="500">
                <a:solidFill>
                  <a:srgbClr val="221F1F"/>
                </a:solidFill>
                <a:latin typeface="Open Sans"/>
                <a:ea typeface="Open Sans"/>
                <a:cs typeface="Open Sans"/>
                <a:sym typeface="Open Sans"/>
              </a:rPr>
              <a:t>Jim   Eliana  0.5</a:t>
            </a:r>
            <a:endParaRPr sz="500">
              <a:latin typeface="Open Sans"/>
              <a:ea typeface="Open Sans"/>
              <a:cs typeface="Open Sans"/>
              <a:sym typeface="Open Sans"/>
            </a:endParaRPr>
          </a:p>
        </p:txBody>
      </p:sp>
      <p:sp>
        <p:nvSpPr>
          <p:cNvPr id="985" name="Google Shape;985;p33"/>
          <p:cNvSpPr txBox="1"/>
          <p:nvPr/>
        </p:nvSpPr>
        <p:spPr>
          <a:xfrm>
            <a:off x="503574" y="3791697"/>
            <a:ext cx="3938700" cy="1044600"/>
          </a:xfrm>
          <a:prstGeom prst="rect">
            <a:avLst/>
          </a:prstGeom>
          <a:noFill/>
          <a:ln>
            <a:noFill/>
          </a:ln>
        </p:spPr>
        <p:txBody>
          <a:bodyPr anchorCtr="0" anchor="t" bIns="0" lIns="0" spcFirstLastPara="1" rIns="0" wrap="square" tIns="5475">
            <a:spAutoFit/>
          </a:bodyPr>
          <a:lstStyle/>
          <a:p>
            <a:pPr indent="0" lvl="0" marL="0" marR="38100" rtl="0" algn="l">
              <a:lnSpc>
                <a:spcPct val="101800"/>
              </a:lnSpc>
              <a:spcBef>
                <a:spcPts val="0"/>
              </a:spcBef>
              <a:spcAft>
                <a:spcPts val="0"/>
              </a:spcAft>
              <a:buNone/>
            </a:pPr>
            <a:r>
              <a:rPr lang="en" sz="800">
                <a:solidFill>
                  <a:srgbClr val="57585B"/>
                </a:solidFill>
                <a:latin typeface="Open Sans"/>
                <a:ea typeface="Open Sans"/>
                <a:cs typeface="Open Sans"/>
                <a:sym typeface="Open Sans"/>
              </a:rPr>
              <a:t>A Bitcoin Node may sound technical but it is just a piece of software which runs a copy of the Bitcoin ledger. When you run your own Bitcoin Node, you gain a voice in shaping the rules of the Bitcoin network.</a:t>
            </a:r>
            <a:endParaRPr sz="800">
              <a:latin typeface="Open Sans"/>
              <a:ea typeface="Open Sans"/>
              <a:cs typeface="Open Sans"/>
              <a:sym typeface="Open Sans"/>
            </a:endParaRPr>
          </a:p>
          <a:p>
            <a:pPr indent="0" lvl="0" marL="0" marR="0" rtl="0" algn="l">
              <a:lnSpc>
                <a:spcPct val="101800"/>
              </a:lnSpc>
              <a:spcBef>
                <a:spcPts val="300"/>
              </a:spcBef>
              <a:spcAft>
                <a:spcPts val="0"/>
              </a:spcAft>
              <a:buNone/>
            </a:pPr>
            <a:r>
              <a:rPr lang="en" sz="800">
                <a:solidFill>
                  <a:srgbClr val="57585B"/>
                </a:solidFill>
                <a:latin typeface="Open Sans"/>
                <a:ea typeface="Open Sans"/>
                <a:cs typeface="Open Sans"/>
                <a:sym typeface="Open Sans"/>
              </a:rPr>
              <a:t>Imagine this: if a group of people attempts to change how Bitcoin functions, say by altering the total supply of Bitcoin, you have a say. You can choose not to change your node to the new system, which is like voting to enforce the rules of the network that you support. Let’s imagine a Bitcoin Node as a digital traffic cop with some essential tasks:</a:t>
            </a:r>
            <a:endParaRPr sz="800">
              <a:latin typeface="Open Sans"/>
              <a:ea typeface="Open Sans"/>
              <a:cs typeface="Open Sans"/>
              <a:sym typeface="Open Sans"/>
            </a:endParaRPr>
          </a:p>
        </p:txBody>
      </p:sp>
      <p:pic>
        <p:nvPicPr>
          <p:cNvPr id="986" name="Google Shape;986;p33"/>
          <p:cNvPicPr preferRelativeResize="0"/>
          <p:nvPr/>
        </p:nvPicPr>
        <p:blipFill rotWithShape="1">
          <a:blip r:embed="rId20">
            <a:alphaModFix/>
          </a:blip>
          <a:srcRect b="0" l="0" r="0" t="0"/>
          <a:stretch/>
        </p:blipFill>
        <p:spPr>
          <a:xfrm>
            <a:off x="4700499" y="1137547"/>
            <a:ext cx="248346" cy="248840"/>
          </a:xfrm>
          <a:prstGeom prst="rect">
            <a:avLst/>
          </a:prstGeom>
          <a:noFill/>
          <a:ln>
            <a:noFill/>
          </a:ln>
        </p:spPr>
      </p:pic>
      <p:sp>
        <p:nvSpPr>
          <p:cNvPr id="987" name="Google Shape;987;p33"/>
          <p:cNvSpPr txBox="1"/>
          <p:nvPr/>
        </p:nvSpPr>
        <p:spPr>
          <a:xfrm>
            <a:off x="4792075" y="1190051"/>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988" name="Google Shape;988;p33"/>
          <p:cNvSpPr txBox="1"/>
          <p:nvPr/>
        </p:nvSpPr>
        <p:spPr>
          <a:xfrm>
            <a:off x="5029511" y="1037579"/>
            <a:ext cx="3561600" cy="3024900"/>
          </a:xfrm>
          <a:prstGeom prst="rect">
            <a:avLst/>
          </a:prstGeom>
          <a:noFill/>
          <a:ln>
            <a:noFill/>
          </a:ln>
        </p:spPr>
        <p:txBody>
          <a:bodyPr anchorCtr="0" anchor="t" bIns="0" lIns="0" spcFirstLastPara="1" rIns="0" wrap="square" tIns="68725">
            <a:spAutoFit/>
          </a:bodyPr>
          <a:lstStyle/>
          <a:p>
            <a:pPr indent="0" lvl="0" marL="127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Gatekeepers of Validation:</a:t>
            </a:r>
            <a:endParaRPr sz="800">
              <a:latin typeface="Open Sans"/>
              <a:ea typeface="Open Sans"/>
              <a:cs typeface="Open Sans"/>
              <a:sym typeface="Open Sans"/>
            </a:endParaRPr>
          </a:p>
          <a:p>
            <a:pPr indent="0" lvl="0" marL="0" marR="63500" rtl="0" algn="l">
              <a:lnSpc>
                <a:spcPct val="101800"/>
              </a:lnSpc>
              <a:spcBef>
                <a:spcPts val="500"/>
              </a:spcBef>
              <a:spcAft>
                <a:spcPts val="0"/>
              </a:spcAft>
              <a:buNone/>
            </a:pPr>
            <a:r>
              <a:rPr lang="en" sz="800">
                <a:solidFill>
                  <a:srgbClr val="57585B"/>
                </a:solidFill>
                <a:latin typeface="Open Sans"/>
                <a:ea typeface="Open Sans"/>
                <a:cs typeface="Open Sans"/>
                <a:sym typeface="Open Sans"/>
              </a:rPr>
              <a:t>A Bitcoin Node keeps a digital copy of the blockchain, which is like a shared ledger of all bitcoin transactions. Many nodes around the world hold this same record.</a:t>
            </a:r>
            <a:endParaRPr sz="800">
              <a:latin typeface="Open Sans"/>
              <a:ea typeface="Open Sans"/>
              <a:cs typeface="Open Sans"/>
              <a:sym typeface="Open Sans"/>
            </a:endParaRPr>
          </a:p>
          <a:p>
            <a:pPr indent="0" lvl="0" marL="12700" rtl="0" algn="l">
              <a:lnSpc>
                <a:spcPct val="100000"/>
              </a:lnSpc>
              <a:spcBef>
                <a:spcPts val="600"/>
              </a:spcBef>
              <a:spcAft>
                <a:spcPts val="0"/>
              </a:spcAft>
              <a:buNone/>
            </a:pPr>
            <a:r>
              <a:rPr b="1" lang="en" sz="800">
                <a:solidFill>
                  <a:srgbClr val="57585B"/>
                </a:solidFill>
                <a:latin typeface="Open Sans"/>
                <a:ea typeface="Open Sans"/>
                <a:cs typeface="Open Sans"/>
                <a:sym typeface="Open Sans"/>
              </a:rPr>
              <a:t>Communication Hub:</a:t>
            </a:r>
            <a:endParaRPr sz="800">
              <a:latin typeface="Open Sans"/>
              <a:ea typeface="Open Sans"/>
              <a:cs typeface="Open Sans"/>
              <a:sym typeface="Open Sans"/>
            </a:endParaRPr>
          </a:p>
          <a:p>
            <a:pPr indent="0" lvl="0" marL="0" marR="114300" rtl="0" algn="l">
              <a:lnSpc>
                <a:spcPct val="101800"/>
              </a:lnSpc>
              <a:spcBef>
                <a:spcPts val="100"/>
              </a:spcBef>
              <a:spcAft>
                <a:spcPts val="0"/>
              </a:spcAft>
              <a:buNone/>
            </a:pPr>
            <a:r>
              <a:rPr lang="en" sz="800">
                <a:solidFill>
                  <a:srgbClr val="57585B"/>
                </a:solidFill>
                <a:latin typeface="Open Sans"/>
                <a:ea typeface="Open Sans"/>
                <a:cs typeface="Open Sans"/>
                <a:sym typeface="Open Sans"/>
              </a:rPr>
              <a:t>Nodes connect with each other, creating a vast communication network. They share information, especially transactions waiting to be added to the blockchain, stored in a digital waiting room called “the mempool."</a:t>
            </a:r>
            <a:endParaRPr sz="800">
              <a:latin typeface="Open Sans"/>
              <a:ea typeface="Open Sans"/>
              <a:cs typeface="Open Sans"/>
              <a:sym typeface="Open Sans"/>
            </a:endParaRPr>
          </a:p>
          <a:p>
            <a:pPr indent="0" lvl="0" marL="12700" rtl="0" algn="l">
              <a:lnSpc>
                <a:spcPct val="100000"/>
              </a:lnSpc>
              <a:spcBef>
                <a:spcPts val="800"/>
              </a:spcBef>
              <a:spcAft>
                <a:spcPts val="0"/>
              </a:spcAft>
              <a:buNone/>
            </a:pPr>
            <a:r>
              <a:rPr b="1" lang="en" sz="800">
                <a:solidFill>
                  <a:srgbClr val="57585B"/>
                </a:solidFill>
                <a:latin typeface="Open Sans"/>
                <a:ea typeface="Open Sans"/>
                <a:cs typeface="Open Sans"/>
                <a:sym typeface="Open Sans"/>
              </a:rPr>
              <a:t>Quality Checker:</a:t>
            </a:r>
            <a:endParaRPr sz="800">
              <a:latin typeface="Open Sans"/>
              <a:ea typeface="Open Sans"/>
              <a:cs typeface="Open Sans"/>
              <a:sym typeface="Open Sans"/>
            </a:endParaRPr>
          </a:p>
          <a:p>
            <a:pPr indent="0" lvl="0" marL="0" marR="76200" rtl="0" algn="l">
              <a:lnSpc>
                <a:spcPct val="101800"/>
              </a:lnSpc>
              <a:spcBef>
                <a:spcPts val="100"/>
              </a:spcBef>
              <a:spcAft>
                <a:spcPts val="0"/>
              </a:spcAft>
              <a:buNone/>
            </a:pPr>
            <a:r>
              <a:rPr lang="en" sz="800">
                <a:solidFill>
                  <a:srgbClr val="57585B"/>
                </a:solidFill>
                <a:latin typeface="Open Sans"/>
                <a:ea typeface="Open Sans"/>
                <a:cs typeface="Open Sans"/>
                <a:sym typeface="Open Sans"/>
              </a:rPr>
              <a:t>Every addition to the blockchain undergoes scrutiny. Nodes ensure that transactions are valid, rejecting any that don't meet the rules of the Bitcoin network.</a:t>
            </a:r>
            <a:endParaRPr sz="800">
              <a:latin typeface="Open Sans"/>
              <a:ea typeface="Open Sans"/>
              <a:cs typeface="Open Sans"/>
              <a:sym typeface="Open Sans"/>
            </a:endParaRPr>
          </a:p>
          <a:p>
            <a:pPr indent="0" lvl="0" marL="12700" rtl="0" algn="l">
              <a:lnSpc>
                <a:spcPct val="100000"/>
              </a:lnSpc>
              <a:spcBef>
                <a:spcPts val="600"/>
              </a:spcBef>
              <a:spcAft>
                <a:spcPts val="0"/>
              </a:spcAft>
              <a:buNone/>
            </a:pPr>
            <a:r>
              <a:rPr b="1" lang="en" sz="800">
                <a:solidFill>
                  <a:srgbClr val="57585B"/>
                </a:solidFill>
                <a:latin typeface="Open Sans"/>
                <a:ea typeface="Open Sans"/>
                <a:cs typeface="Open Sans"/>
                <a:sym typeface="Open Sans"/>
              </a:rPr>
              <a:t>Blockchain Informant:</a:t>
            </a:r>
            <a:endParaRPr sz="800">
              <a:latin typeface="Open Sans"/>
              <a:ea typeface="Open Sans"/>
              <a:cs typeface="Open Sans"/>
              <a:sym typeface="Open Sans"/>
            </a:endParaRPr>
          </a:p>
          <a:p>
            <a:pPr indent="0" lvl="0" marL="0" marR="254000" rtl="0" algn="l">
              <a:lnSpc>
                <a:spcPct val="101800"/>
              </a:lnSpc>
              <a:spcBef>
                <a:spcPts val="100"/>
              </a:spcBef>
              <a:spcAft>
                <a:spcPts val="0"/>
              </a:spcAft>
              <a:buNone/>
            </a:pPr>
            <a:r>
              <a:rPr lang="en" sz="800">
                <a:solidFill>
                  <a:srgbClr val="57585B"/>
                </a:solidFill>
                <a:latin typeface="Open Sans"/>
                <a:ea typeface="Open Sans"/>
                <a:cs typeface="Open Sans"/>
                <a:sym typeface="Open Sans"/>
              </a:rPr>
              <a:t>Other software, like wallets, can ask a node for information about the blockchain, such as bitcoin balances. Nodes serve as information hubs.</a:t>
            </a:r>
            <a:endParaRPr sz="800">
              <a:latin typeface="Open Sans"/>
              <a:ea typeface="Open Sans"/>
              <a:cs typeface="Open Sans"/>
              <a:sym typeface="Open Sans"/>
            </a:endParaRPr>
          </a:p>
          <a:p>
            <a:pPr indent="0" lvl="0" marL="12700" rtl="0" algn="l">
              <a:lnSpc>
                <a:spcPct val="100000"/>
              </a:lnSpc>
              <a:spcBef>
                <a:spcPts val="700"/>
              </a:spcBef>
              <a:spcAft>
                <a:spcPts val="0"/>
              </a:spcAft>
              <a:buNone/>
            </a:pPr>
            <a:r>
              <a:rPr b="1" lang="en" sz="800">
                <a:solidFill>
                  <a:srgbClr val="57585B"/>
                </a:solidFill>
                <a:latin typeface="Open Sans"/>
                <a:ea typeface="Open Sans"/>
                <a:cs typeface="Open Sans"/>
                <a:sym typeface="Open Sans"/>
              </a:rPr>
              <a:t>New Node Welcomer:</a:t>
            </a:r>
            <a:endParaRPr sz="800">
              <a:latin typeface="Open Sans"/>
              <a:ea typeface="Open Sans"/>
              <a:cs typeface="Open Sans"/>
              <a:sym typeface="Open Sans"/>
            </a:endParaRPr>
          </a:p>
          <a:p>
            <a:pPr indent="0" lvl="0" marL="0" marR="0" rtl="0" algn="l">
              <a:lnSpc>
                <a:spcPct val="101800"/>
              </a:lnSpc>
              <a:spcBef>
                <a:spcPts val="100"/>
              </a:spcBef>
              <a:spcAft>
                <a:spcPts val="0"/>
              </a:spcAft>
              <a:buNone/>
            </a:pPr>
            <a:r>
              <a:rPr lang="en" sz="800">
                <a:solidFill>
                  <a:srgbClr val="57585B"/>
                </a:solidFill>
                <a:latin typeface="Open Sans"/>
                <a:ea typeface="Open Sans"/>
                <a:cs typeface="Open Sans"/>
                <a:sym typeface="Open Sans"/>
              </a:rPr>
              <a:t>When a new node wants to join, existing nodes generously provide a copy of the blockchain. The new node independently checks the validity of each transaction, emphasizing a trustless system.</a:t>
            </a:r>
            <a:endParaRPr sz="800">
              <a:latin typeface="Open Sans"/>
              <a:ea typeface="Open Sans"/>
              <a:cs typeface="Open Sans"/>
              <a:sym typeface="Open Sans"/>
            </a:endParaRPr>
          </a:p>
        </p:txBody>
      </p:sp>
      <p:pic>
        <p:nvPicPr>
          <p:cNvPr id="989" name="Google Shape;989;p33"/>
          <p:cNvPicPr preferRelativeResize="0"/>
          <p:nvPr/>
        </p:nvPicPr>
        <p:blipFill rotWithShape="1">
          <a:blip r:embed="rId21">
            <a:alphaModFix/>
          </a:blip>
          <a:srcRect b="0" l="0" r="0" t="0"/>
          <a:stretch/>
        </p:blipFill>
        <p:spPr>
          <a:xfrm>
            <a:off x="4700499" y="2339585"/>
            <a:ext cx="248346" cy="248843"/>
          </a:xfrm>
          <a:prstGeom prst="rect">
            <a:avLst/>
          </a:prstGeom>
          <a:noFill/>
          <a:ln>
            <a:noFill/>
          </a:ln>
        </p:spPr>
      </p:pic>
      <p:sp>
        <p:nvSpPr>
          <p:cNvPr id="990" name="Google Shape;990;p33"/>
          <p:cNvSpPr txBox="1"/>
          <p:nvPr/>
        </p:nvSpPr>
        <p:spPr>
          <a:xfrm>
            <a:off x="4792075" y="2392088"/>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a:t>
            </a:r>
            <a:endParaRPr sz="700">
              <a:latin typeface="Open Sans"/>
              <a:ea typeface="Open Sans"/>
              <a:cs typeface="Open Sans"/>
              <a:sym typeface="Open Sans"/>
            </a:endParaRPr>
          </a:p>
        </p:txBody>
      </p:sp>
      <p:pic>
        <p:nvPicPr>
          <p:cNvPr id="991" name="Google Shape;991;p33"/>
          <p:cNvPicPr preferRelativeResize="0"/>
          <p:nvPr/>
        </p:nvPicPr>
        <p:blipFill rotWithShape="1">
          <a:blip r:embed="rId22">
            <a:alphaModFix/>
          </a:blip>
          <a:srcRect b="0" l="0" r="0" t="0"/>
          <a:stretch/>
        </p:blipFill>
        <p:spPr>
          <a:xfrm>
            <a:off x="4700498" y="2906383"/>
            <a:ext cx="248346" cy="248839"/>
          </a:xfrm>
          <a:prstGeom prst="rect">
            <a:avLst/>
          </a:prstGeom>
          <a:noFill/>
          <a:ln>
            <a:noFill/>
          </a:ln>
        </p:spPr>
      </p:pic>
      <p:sp>
        <p:nvSpPr>
          <p:cNvPr id="992" name="Google Shape;992;p33"/>
          <p:cNvSpPr txBox="1"/>
          <p:nvPr/>
        </p:nvSpPr>
        <p:spPr>
          <a:xfrm>
            <a:off x="4792075" y="2958885"/>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4</a:t>
            </a:r>
            <a:endParaRPr sz="700">
              <a:latin typeface="Open Sans"/>
              <a:ea typeface="Open Sans"/>
              <a:cs typeface="Open Sans"/>
              <a:sym typeface="Open Sans"/>
            </a:endParaRPr>
          </a:p>
        </p:txBody>
      </p:sp>
      <p:pic>
        <p:nvPicPr>
          <p:cNvPr id="993" name="Google Shape;993;p33"/>
          <p:cNvPicPr preferRelativeResize="0"/>
          <p:nvPr/>
        </p:nvPicPr>
        <p:blipFill rotWithShape="1">
          <a:blip r:embed="rId23">
            <a:alphaModFix/>
          </a:blip>
          <a:srcRect b="0" l="0" r="0" t="0"/>
          <a:stretch/>
        </p:blipFill>
        <p:spPr>
          <a:xfrm>
            <a:off x="4700498" y="3365799"/>
            <a:ext cx="248346" cy="248839"/>
          </a:xfrm>
          <a:prstGeom prst="rect">
            <a:avLst/>
          </a:prstGeom>
          <a:noFill/>
          <a:ln>
            <a:noFill/>
          </a:ln>
        </p:spPr>
      </p:pic>
      <p:sp>
        <p:nvSpPr>
          <p:cNvPr id="994" name="Google Shape;994;p33"/>
          <p:cNvSpPr txBox="1"/>
          <p:nvPr/>
        </p:nvSpPr>
        <p:spPr>
          <a:xfrm>
            <a:off x="4792075" y="3418299"/>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5</a:t>
            </a:r>
            <a:endParaRPr sz="700">
              <a:latin typeface="Open Sans"/>
              <a:ea typeface="Open Sans"/>
              <a:cs typeface="Open Sans"/>
              <a:sym typeface="Open Sans"/>
            </a:endParaRPr>
          </a:p>
        </p:txBody>
      </p:sp>
      <p:pic>
        <p:nvPicPr>
          <p:cNvPr id="995" name="Google Shape;995;p33"/>
          <p:cNvPicPr preferRelativeResize="0"/>
          <p:nvPr/>
        </p:nvPicPr>
        <p:blipFill rotWithShape="1">
          <a:blip r:embed="rId24">
            <a:alphaModFix/>
          </a:blip>
          <a:srcRect b="0" l="0" r="0" t="0"/>
          <a:stretch/>
        </p:blipFill>
        <p:spPr>
          <a:xfrm>
            <a:off x="4700498" y="1749996"/>
            <a:ext cx="248346" cy="248839"/>
          </a:xfrm>
          <a:prstGeom prst="rect">
            <a:avLst/>
          </a:prstGeom>
          <a:noFill/>
          <a:ln>
            <a:noFill/>
          </a:ln>
        </p:spPr>
      </p:pic>
      <p:sp>
        <p:nvSpPr>
          <p:cNvPr id="996" name="Google Shape;996;p33"/>
          <p:cNvSpPr txBox="1"/>
          <p:nvPr/>
        </p:nvSpPr>
        <p:spPr>
          <a:xfrm>
            <a:off x="4792075" y="1802498"/>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grpSp>
        <p:nvGrpSpPr>
          <p:cNvPr id="997" name="Google Shape;997;p33"/>
          <p:cNvGrpSpPr/>
          <p:nvPr/>
        </p:nvGrpSpPr>
        <p:grpSpPr>
          <a:xfrm>
            <a:off x="4699505" y="3930863"/>
            <a:ext cx="1331070" cy="705533"/>
            <a:chOff x="10333125" y="8643058"/>
            <a:chExt cx="2926715" cy="1551304"/>
          </a:xfrm>
        </p:grpSpPr>
        <p:pic>
          <p:nvPicPr>
            <p:cNvPr id="998" name="Google Shape;998;p33"/>
            <p:cNvPicPr preferRelativeResize="0"/>
            <p:nvPr/>
          </p:nvPicPr>
          <p:blipFill rotWithShape="1">
            <a:blip r:embed="rId25">
              <a:alphaModFix/>
            </a:blip>
            <a:srcRect b="0" l="0" r="0" t="0"/>
            <a:stretch/>
          </p:blipFill>
          <p:spPr>
            <a:xfrm>
              <a:off x="10333130" y="8643066"/>
              <a:ext cx="2926339" cy="1551198"/>
            </a:xfrm>
            <a:prstGeom prst="rect">
              <a:avLst/>
            </a:prstGeom>
            <a:noFill/>
            <a:ln>
              <a:noFill/>
            </a:ln>
          </p:spPr>
        </p:pic>
        <p:sp>
          <p:nvSpPr>
            <p:cNvPr id="999" name="Google Shape;999;p33"/>
            <p:cNvSpPr/>
            <p:nvPr/>
          </p:nvSpPr>
          <p:spPr>
            <a:xfrm>
              <a:off x="10333125" y="8643058"/>
              <a:ext cx="2926715" cy="1551304"/>
            </a:xfrm>
            <a:custGeom>
              <a:rect b="b" l="l" r="r" t="t"/>
              <a:pathLst>
                <a:path extrusionOk="0" h="1551304" w="2926715">
                  <a:moveTo>
                    <a:pt x="2824175" y="1551209"/>
                  </a:moveTo>
                  <a:lnTo>
                    <a:pt x="102164" y="1551209"/>
                  </a:lnTo>
                  <a:lnTo>
                    <a:pt x="62395" y="1543181"/>
                  </a:lnTo>
                  <a:lnTo>
                    <a:pt x="29921" y="1521287"/>
                  </a:lnTo>
                  <a:lnTo>
                    <a:pt x="8028" y="1488813"/>
                  </a:lnTo>
                  <a:lnTo>
                    <a:pt x="0" y="1449044"/>
                  </a:lnTo>
                  <a:lnTo>
                    <a:pt x="0" y="102164"/>
                  </a:lnTo>
                  <a:lnTo>
                    <a:pt x="8028" y="62400"/>
                  </a:lnTo>
                  <a:lnTo>
                    <a:pt x="29921" y="29925"/>
                  </a:lnTo>
                  <a:lnTo>
                    <a:pt x="62395" y="8029"/>
                  </a:lnTo>
                  <a:lnTo>
                    <a:pt x="102164" y="0"/>
                  </a:lnTo>
                  <a:lnTo>
                    <a:pt x="2824175" y="0"/>
                  </a:lnTo>
                  <a:lnTo>
                    <a:pt x="2863944" y="8029"/>
                  </a:lnTo>
                  <a:lnTo>
                    <a:pt x="2896418" y="29925"/>
                  </a:lnTo>
                  <a:lnTo>
                    <a:pt x="2918312" y="62400"/>
                  </a:lnTo>
                  <a:lnTo>
                    <a:pt x="2926340" y="102164"/>
                  </a:lnTo>
                  <a:lnTo>
                    <a:pt x="2926340" y="1449044"/>
                  </a:lnTo>
                  <a:lnTo>
                    <a:pt x="2918312" y="1488813"/>
                  </a:lnTo>
                  <a:lnTo>
                    <a:pt x="2896418" y="1521287"/>
                  </a:lnTo>
                  <a:lnTo>
                    <a:pt x="2863944" y="1543181"/>
                  </a:lnTo>
                  <a:lnTo>
                    <a:pt x="2824175" y="1551209"/>
                  </a:lnTo>
                  <a:close/>
                </a:path>
              </a:pathLst>
            </a:custGeom>
            <a:noFill/>
            <a:ln cap="flat" cmpd="sng" w="47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00" name="Google Shape;1000;p33"/>
          <p:cNvSpPr txBox="1"/>
          <p:nvPr/>
        </p:nvSpPr>
        <p:spPr>
          <a:xfrm>
            <a:off x="4821882" y="4047092"/>
            <a:ext cx="5829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800">
                <a:solidFill>
                  <a:srgbClr val="57585B"/>
                </a:solidFill>
                <a:latin typeface="Open Sans"/>
                <a:ea typeface="Open Sans"/>
                <a:cs typeface="Open Sans"/>
                <a:sym typeface="Open Sans"/>
              </a:rPr>
              <a:t>Activity </a:t>
            </a:r>
            <a:r>
              <a:rPr lang="en" sz="800">
                <a:solidFill>
                  <a:srgbClr val="57585B"/>
                </a:solidFill>
                <a:latin typeface="Open Sans"/>
                <a:ea typeface="Open Sans"/>
                <a:cs typeface="Open Sans"/>
                <a:sym typeface="Open Sans"/>
              </a:rPr>
              <a:t>- Watch video on Bitcoin Nodes</a:t>
            </a:r>
            <a:endParaRPr sz="800">
              <a:latin typeface="Open Sans"/>
              <a:ea typeface="Open Sans"/>
              <a:cs typeface="Open Sans"/>
              <a:sym typeface="Open Sans"/>
            </a:endParaRPr>
          </a:p>
        </p:txBody>
      </p:sp>
      <p:grpSp>
        <p:nvGrpSpPr>
          <p:cNvPr id="1001" name="Google Shape;1001;p33"/>
          <p:cNvGrpSpPr/>
          <p:nvPr/>
        </p:nvGrpSpPr>
        <p:grpSpPr>
          <a:xfrm>
            <a:off x="5520865" y="4069340"/>
            <a:ext cx="428576" cy="428617"/>
            <a:chOff x="12139105" y="8947537"/>
            <a:chExt cx="942340" cy="942429"/>
          </a:xfrm>
        </p:grpSpPr>
        <p:sp>
          <p:nvSpPr>
            <p:cNvPr id="1002" name="Google Shape;1002;p33"/>
            <p:cNvSpPr/>
            <p:nvPr/>
          </p:nvSpPr>
          <p:spPr>
            <a:xfrm>
              <a:off x="12399036" y="8947537"/>
              <a:ext cx="422909" cy="195579"/>
            </a:xfrm>
            <a:custGeom>
              <a:rect b="b" l="l" r="r" t="t"/>
              <a:pathLst>
                <a:path extrusionOk="0" h="195579" w="422909">
                  <a:moveTo>
                    <a:pt x="64985" y="32486"/>
                  </a:moveTo>
                  <a:lnTo>
                    <a:pt x="32499" y="32486"/>
                  </a:lnTo>
                  <a:lnTo>
                    <a:pt x="32499" y="64985"/>
                  </a:lnTo>
                  <a:lnTo>
                    <a:pt x="32499" y="97472"/>
                  </a:lnTo>
                  <a:lnTo>
                    <a:pt x="32499" y="129959"/>
                  </a:lnTo>
                  <a:lnTo>
                    <a:pt x="64985" y="129959"/>
                  </a:lnTo>
                  <a:lnTo>
                    <a:pt x="64985" y="97472"/>
                  </a:lnTo>
                  <a:lnTo>
                    <a:pt x="64985" y="64985"/>
                  </a:lnTo>
                  <a:lnTo>
                    <a:pt x="64985" y="32486"/>
                  </a:lnTo>
                  <a:close/>
                </a:path>
                <a:path extrusionOk="0" h="195579" w="422909">
                  <a:moveTo>
                    <a:pt x="129971" y="162458"/>
                  </a:moveTo>
                  <a:lnTo>
                    <a:pt x="97472" y="162458"/>
                  </a:lnTo>
                  <a:lnTo>
                    <a:pt x="64985" y="162458"/>
                  </a:lnTo>
                  <a:lnTo>
                    <a:pt x="64985" y="129971"/>
                  </a:lnTo>
                  <a:lnTo>
                    <a:pt x="32499" y="129971"/>
                  </a:lnTo>
                  <a:lnTo>
                    <a:pt x="32499" y="162458"/>
                  </a:lnTo>
                  <a:lnTo>
                    <a:pt x="0" y="162458"/>
                  </a:lnTo>
                  <a:lnTo>
                    <a:pt x="0" y="194957"/>
                  </a:lnTo>
                  <a:lnTo>
                    <a:pt x="32499" y="194957"/>
                  </a:lnTo>
                  <a:lnTo>
                    <a:pt x="64985" y="194957"/>
                  </a:lnTo>
                  <a:lnTo>
                    <a:pt x="97472" y="194957"/>
                  </a:lnTo>
                  <a:lnTo>
                    <a:pt x="129971" y="194957"/>
                  </a:lnTo>
                  <a:lnTo>
                    <a:pt x="129971" y="162458"/>
                  </a:lnTo>
                  <a:close/>
                </a:path>
                <a:path extrusionOk="0" h="195579" w="422909">
                  <a:moveTo>
                    <a:pt x="227444" y="129971"/>
                  </a:moveTo>
                  <a:lnTo>
                    <a:pt x="194957" y="129971"/>
                  </a:lnTo>
                  <a:lnTo>
                    <a:pt x="162458" y="129971"/>
                  </a:lnTo>
                  <a:lnTo>
                    <a:pt x="129971" y="129971"/>
                  </a:lnTo>
                  <a:lnTo>
                    <a:pt x="129971" y="162458"/>
                  </a:lnTo>
                  <a:lnTo>
                    <a:pt x="162458" y="162458"/>
                  </a:lnTo>
                  <a:lnTo>
                    <a:pt x="162458" y="194957"/>
                  </a:lnTo>
                  <a:lnTo>
                    <a:pt x="194957" y="194957"/>
                  </a:lnTo>
                  <a:lnTo>
                    <a:pt x="227444" y="194957"/>
                  </a:lnTo>
                  <a:lnTo>
                    <a:pt x="227444" y="162458"/>
                  </a:lnTo>
                  <a:lnTo>
                    <a:pt x="227444" y="129971"/>
                  </a:lnTo>
                  <a:close/>
                </a:path>
                <a:path extrusionOk="0" h="195579" w="422909">
                  <a:moveTo>
                    <a:pt x="259930" y="32486"/>
                  </a:moveTo>
                  <a:lnTo>
                    <a:pt x="227444" y="32486"/>
                  </a:lnTo>
                  <a:lnTo>
                    <a:pt x="194957" y="32486"/>
                  </a:lnTo>
                  <a:lnTo>
                    <a:pt x="194957" y="0"/>
                  </a:lnTo>
                  <a:lnTo>
                    <a:pt x="162458" y="0"/>
                  </a:lnTo>
                  <a:lnTo>
                    <a:pt x="129971" y="0"/>
                  </a:lnTo>
                  <a:lnTo>
                    <a:pt x="97472" y="0"/>
                  </a:lnTo>
                  <a:lnTo>
                    <a:pt x="97472" y="32486"/>
                  </a:lnTo>
                  <a:lnTo>
                    <a:pt x="129971" y="32486"/>
                  </a:lnTo>
                  <a:lnTo>
                    <a:pt x="162458" y="32486"/>
                  </a:lnTo>
                  <a:lnTo>
                    <a:pt x="162458" y="64985"/>
                  </a:lnTo>
                  <a:lnTo>
                    <a:pt x="162458" y="97472"/>
                  </a:lnTo>
                  <a:lnTo>
                    <a:pt x="129971" y="97472"/>
                  </a:lnTo>
                  <a:lnTo>
                    <a:pt x="129971" y="64985"/>
                  </a:lnTo>
                  <a:lnTo>
                    <a:pt x="97472" y="64985"/>
                  </a:lnTo>
                  <a:lnTo>
                    <a:pt x="97472" y="97472"/>
                  </a:lnTo>
                  <a:lnTo>
                    <a:pt x="97472" y="129959"/>
                  </a:lnTo>
                  <a:lnTo>
                    <a:pt x="129971" y="129959"/>
                  </a:lnTo>
                  <a:lnTo>
                    <a:pt x="162458" y="129959"/>
                  </a:lnTo>
                  <a:lnTo>
                    <a:pt x="194957" y="129959"/>
                  </a:lnTo>
                  <a:lnTo>
                    <a:pt x="227444" y="129959"/>
                  </a:lnTo>
                  <a:lnTo>
                    <a:pt x="259930" y="129959"/>
                  </a:lnTo>
                  <a:lnTo>
                    <a:pt x="259930" y="97472"/>
                  </a:lnTo>
                  <a:lnTo>
                    <a:pt x="227444" y="97472"/>
                  </a:lnTo>
                  <a:lnTo>
                    <a:pt x="194957" y="97472"/>
                  </a:lnTo>
                  <a:lnTo>
                    <a:pt x="194957" y="64985"/>
                  </a:lnTo>
                  <a:lnTo>
                    <a:pt x="227444" y="64985"/>
                  </a:lnTo>
                  <a:lnTo>
                    <a:pt x="259930" y="64985"/>
                  </a:lnTo>
                  <a:lnTo>
                    <a:pt x="259930" y="32486"/>
                  </a:lnTo>
                  <a:close/>
                </a:path>
                <a:path extrusionOk="0" h="195579" w="422909">
                  <a:moveTo>
                    <a:pt x="292430" y="129971"/>
                  </a:moveTo>
                  <a:lnTo>
                    <a:pt x="259930" y="129971"/>
                  </a:lnTo>
                  <a:lnTo>
                    <a:pt x="259930" y="162458"/>
                  </a:lnTo>
                  <a:lnTo>
                    <a:pt x="292430" y="162458"/>
                  </a:lnTo>
                  <a:lnTo>
                    <a:pt x="292430" y="129971"/>
                  </a:lnTo>
                  <a:close/>
                </a:path>
                <a:path extrusionOk="0" h="195579" w="422909">
                  <a:moveTo>
                    <a:pt x="324916" y="162458"/>
                  </a:moveTo>
                  <a:lnTo>
                    <a:pt x="292430" y="162458"/>
                  </a:lnTo>
                  <a:lnTo>
                    <a:pt x="292430" y="194957"/>
                  </a:lnTo>
                  <a:lnTo>
                    <a:pt x="324916" y="194957"/>
                  </a:lnTo>
                  <a:lnTo>
                    <a:pt x="324916" y="162458"/>
                  </a:lnTo>
                  <a:close/>
                </a:path>
                <a:path extrusionOk="0" h="195579" w="422909">
                  <a:moveTo>
                    <a:pt x="357403" y="129971"/>
                  </a:moveTo>
                  <a:lnTo>
                    <a:pt x="324916" y="129971"/>
                  </a:lnTo>
                  <a:lnTo>
                    <a:pt x="324916" y="162458"/>
                  </a:lnTo>
                  <a:lnTo>
                    <a:pt x="357403" y="162458"/>
                  </a:lnTo>
                  <a:lnTo>
                    <a:pt x="357403" y="129971"/>
                  </a:lnTo>
                  <a:close/>
                </a:path>
                <a:path extrusionOk="0" h="195579" w="422909">
                  <a:moveTo>
                    <a:pt x="389902" y="0"/>
                  </a:moveTo>
                  <a:lnTo>
                    <a:pt x="357403" y="0"/>
                  </a:lnTo>
                  <a:lnTo>
                    <a:pt x="324916" y="0"/>
                  </a:lnTo>
                  <a:lnTo>
                    <a:pt x="292430" y="0"/>
                  </a:lnTo>
                  <a:lnTo>
                    <a:pt x="259930" y="0"/>
                  </a:lnTo>
                  <a:lnTo>
                    <a:pt x="259930" y="32486"/>
                  </a:lnTo>
                  <a:lnTo>
                    <a:pt x="292430" y="32486"/>
                  </a:lnTo>
                  <a:lnTo>
                    <a:pt x="292430" y="64985"/>
                  </a:lnTo>
                  <a:lnTo>
                    <a:pt x="259930" y="64985"/>
                  </a:lnTo>
                  <a:lnTo>
                    <a:pt x="259930" y="97472"/>
                  </a:lnTo>
                  <a:lnTo>
                    <a:pt x="292430" y="97472"/>
                  </a:lnTo>
                  <a:lnTo>
                    <a:pt x="292430" y="129959"/>
                  </a:lnTo>
                  <a:lnTo>
                    <a:pt x="324916" y="129959"/>
                  </a:lnTo>
                  <a:lnTo>
                    <a:pt x="357403" y="129959"/>
                  </a:lnTo>
                  <a:lnTo>
                    <a:pt x="357403" y="97472"/>
                  </a:lnTo>
                  <a:lnTo>
                    <a:pt x="357403" y="64985"/>
                  </a:lnTo>
                  <a:lnTo>
                    <a:pt x="357403" y="32486"/>
                  </a:lnTo>
                  <a:lnTo>
                    <a:pt x="389902" y="32486"/>
                  </a:lnTo>
                  <a:lnTo>
                    <a:pt x="389902" y="0"/>
                  </a:lnTo>
                  <a:close/>
                </a:path>
                <a:path extrusionOk="0" h="195579" w="422909">
                  <a:moveTo>
                    <a:pt x="422389" y="162458"/>
                  </a:moveTo>
                  <a:lnTo>
                    <a:pt x="389902" y="162458"/>
                  </a:lnTo>
                  <a:lnTo>
                    <a:pt x="357403" y="162458"/>
                  </a:lnTo>
                  <a:lnTo>
                    <a:pt x="357403" y="194957"/>
                  </a:lnTo>
                  <a:lnTo>
                    <a:pt x="389902" y="194957"/>
                  </a:lnTo>
                  <a:lnTo>
                    <a:pt x="422389" y="194957"/>
                  </a:lnTo>
                  <a:lnTo>
                    <a:pt x="422389" y="162458"/>
                  </a:lnTo>
                  <a:close/>
                </a:path>
                <a:path extrusionOk="0" h="195579" w="422909">
                  <a:moveTo>
                    <a:pt x="422389" y="97472"/>
                  </a:moveTo>
                  <a:lnTo>
                    <a:pt x="389902" y="97472"/>
                  </a:lnTo>
                  <a:lnTo>
                    <a:pt x="389902" y="129959"/>
                  </a:lnTo>
                  <a:lnTo>
                    <a:pt x="422389" y="129959"/>
                  </a:lnTo>
                  <a:lnTo>
                    <a:pt x="422389" y="9747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3" name="Google Shape;1003;p33"/>
            <p:cNvSpPr/>
            <p:nvPr/>
          </p:nvSpPr>
          <p:spPr>
            <a:xfrm>
              <a:off x="12399046" y="9158732"/>
              <a:ext cx="422909" cy="0"/>
            </a:xfrm>
            <a:custGeom>
              <a:rect b="b" l="l" r="r" t="t"/>
              <a:pathLst>
                <a:path extrusionOk="0" h="120000" w="422909">
                  <a:moveTo>
                    <a:pt x="0" y="0"/>
                  </a:moveTo>
                  <a:lnTo>
                    <a:pt x="422385" y="0"/>
                  </a:lnTo>
                </a:path>
              </a:pathLst>
            </a:custGeom>
            <a:noFill/>
            <a:ln cap="flat" cmpd="sng" w="14775">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4" name="Google Shape;1004;p33"/>
            <p:cNvSpPr/>
            <p:nvPr/>
          </p:nvSpPr>
          <p:spPr>
            <a:xfrm>
              <a:off x="12139105" y="9174981"/>
              <a:ext cx="942340" cy="194945"/>
            </a:xfrm>
            <a:custGeom>
              <a:rect b="b" l="l" r="r" t="t"/>
              <a:pathLst>
                <a:path extrusionOk="0" h="194945" w="942340">
                  <a:moveTo>
                    <a:pt x="32486" y="32499"/>
                  </a:moveTo>
                  <a:lnTo>
                    <a:pt x="0" y="32499"/>
                  </a:lnTo>
                  <a:lnTo>
                    <a:pt x="0" y="64985"/>
                  </a:lnTo>
                  <a:lnTo>
                    <a:pt x="0" y="97472"/>
                  </a:lnTo>
                  <a:lnTo>
                    <a:pt x="32486" y="97472"/>
                  </a:lnTo>
                  <a:lnTo>
                    <a:pt x="32486" y="64985"/>
                  </a:lnTo>
                  <a:lnTo>
                    <a:pt x="32486" y="32499"/>
                  </a:lnTo>
                  <a:close/>
                </a:path>
                <a:path extrusionOk="0" h="194945" w="942340">
                  <a:moveTo>
                    <a:pt x="129959" y="32499"/>
                  </a:moveTo>
                  <a:lnTo>
                    <a:pt x="97472" y="32499"/>
                  </a:lnTo>
                  <a:lnTo>
                    <a:pt x="97472" y="64985"/>
                  </a:lnTo>
                  <a:lnTo>
                    <a:pt x="97472" y="97472"/>
                  </a:lnTo>
                  <a:lnTo>
                    <a:pt x="129959" y="97472"/>
                  </a:lnTo>
                  <a:lnTo>
                    <a:pt x="129959" y="64985"/>
                  </a:lnTo>
                  <a:lnTo>
                    <a:pt x="129959" y="32499"/>
                  </a:lnTo>
                  <a:close/>
                </a:path>
                <a:path extrusionOk="0" h="194945" w="942340">
                  <a:moveTo>
                    <a:pt x="227431" y="32499"/>
                  </a:moveTo>
                  <a:lnTo>
                    <a:pt x="194945" y="32499"/>
                  </a:lnTo>
                  <a:lnTo>
                    <a:pt x="162458" y="32499"/>
                  </a:lnTo>
                  <a:lnTo>
                    <a:pt x="162458" y="64985"/>
                  </a:lnTo>
                  <a:lnTo>
                    <a:pt x="194945" y="64985"/>
                  </a:lnTo>
                  <a:lnTo>
                    <a:pt x="227431" y="64985"/>
                  </a:lnTo>
                  <a:lnTo>
                    <a:pt x="227431" y="32499"/>
                  </a:lnTo>
                  <a:close/>
                </a:path>
                <a:path extrusionOk="0" h="194945" w="942340">
                  <a:moveTo>
                    <a:pt x="422389" y="129971"/>
                  </a:moveTo>
                  <a:lnTo>
                    <a:pt x="389902" y="129971"/>
                  </a:lnTo>
                  <a:lnTo>
                    <a:pt x="357403" y="129971"/>
                  </a:lnTo>
                  <a:lnTo>
                    <a:pt x="324916" y="129971"/>
                  </a:lnTo>
                  <a:lnTo>
                    <a:pt x="292430" y="129971"/>
                  </a:lnTo>
                  <a:lnTo>
                    <a:pt x="292430" y="97472"/>
                  </a:lnTo>
                  <a:lnTo>
                    <a:pt x="324916" y="97472"/>
                  </a:lnTo>
                  <a:lnTo>
                    <a:pt x="357403" y="97472"/>
                  </a:lnTo>
                  <a:lnTo>
                    <a:pt x="357403" y="64985"/>
                  </a:lnTo>
                  <a:lnTo>
                    <a:pt x="357403" y="32499"/>
                  </a:lnTo>
                  <a:lnTo>
                    <a:pt x="357403" y="0"/>
                  </a:lnTo>
                  <a:lnTo>
                    <a:pt x="324916" y="0"/>
                  </a:lnTo>
                  <a:lnTo>
                    <a:pt x="292430" y="0"/>
                  </a:lnTo>
                  <a:lnTo>
                    <a:pt x="292430" y="32499"/>
                  </a:lnTo>
                  <a:lnTo>
                    <a:pt x="259930" y="32499"/>
                  </a:lnTo>
                  <a:lnTo>
                    <a:pt x="259930" y="64985"/>
                  </a:lnTo>
                  <a:lnTo>
                    <a:pt x="259930" y="97472"/>
                  </a:lnTo>
                  <a:lnTo>
                    <a:pt x="259930" y="129971"/>
                  </a:lnTo>
                  <a:lnTo>
                    <a:pt x="259930" y="162458"/>
                  </a:lnTo>
                  <a:lnTo>
                    <a:pt x="227431" y="162458"/>
                  </a:lnTo>
                  <a:lnTo>
                    <a:pt x="194945" y="162458"/>
                  </a:lnTo>
                  <a:lnTo>
                    <a:pt x="194945" y="129971"/>
                  </a:lnTo>
                  <a:lnTo>
                    <a:pt x="227431" y="129971"/>
                  </a:lnTo>
                  <a:lnTo>
                    <a:pt x="259930" y="129971"/>
                  </a:lnTo>
                  <a:lnTo>
                    <a:pt x="259930" y="97472"/>
                  </a:lnTo>
                  <a:lnTo>
                    <a:pt x="227431" y="97472"/>
                  </a:lnTo>
                  <a:lnTo>
                    <a:pt x="194945" y="97472"/>
                  </a:lnTo>
                  <a:lnTo>
                    <a:pt x="162458" y="97472"/>
                  </a:lnTo>
                  <a:lnTo>
                    <a:pt x="129959" y="97472"/>
                  </a:lnTo>
                  <a:lnTo>
                    <a:pt x="129959" y="129971"/>
                  </a:lnTo>
                  <a:lnTo>
                    <a:pt x="97472" y="129971"/>
                  </a:lnTo>
                  <a:lnTo>
                    <a:pt x="97472" y="97472"/>
                  </a:lnTo>
                  <a:lnTo>
                    <a:pt x="64973" y="97472"/>
                  </a:lnTo>
                  <a:lnTo>
                    <a:pt x="64973" y="129971"/>
                  </a:lnTo>
                  <a:lnTo>
                    <a:pt x="64973" y="162458"/>
                  </a:lnTo>
                  <a:lnTo>
                    <a:pt x="97472" y="162458"/>
                  </a:lnTo>
                  <a:lnTo>
                    <a:pt x="97472" y="194945"/>
                  </a:lnTo>
                  <a:lnTo>
                    <a:pt x="129959" y="194945"/>
                  </a:lnTo>
                  <a:lnTo>
                    <a:pt x="129959" y="162458"/>
                  </a:lnTo>
                  <a:lnTo>
                    <a:pt x="162458" y="162458"/>
                  </a:lnTo>
                  <a:lnTo>
                    <a:pt x="162458" y="194945"/>
                  </a:lnTo>
                  <a:lnTo>
                    <a:pt x="194945" y="194945"/>
                  </a:lnTo>
                  <a:lnTo>
                    <a:pt x="227431" y="194945"/>
                  </a:lnTo>
                  <a:lnTo>
                    <a:pt x="389902" y="194945"/>
                  </a:lnTo>
                  <a:lnTo>
                    <a:pt x="389902" y="162458"/>
                  </a:lnTo>
                  <a:lnTo>
                    <a:pt x="422389" y="162458"/>
                  </a:lnTo>
                  <a:lnTo>
                    <a:pt x="422389" y="129971"/>
                  </a:lnTo>
                  <a:close/>
                </a:path>
                <a:path extrusionOk="0" h="194945" w="942340">
                  <a:moveTo>
                    <a:pt x="422389" y="32499"/>
                  </a:moveTo>
                  <a:lnTo>
                    <a:pt x="389902" y="32499"/>
                  </a:lnTo>
                  <a:lnTo>
                    <a:pt x="389902" y="64985"/>
                  </a:lnTo>
                  <a:lnTo>
                    <a:pt x="389902" y="97472"/>
                  </a:lnTo>
                  <a:lnTo>
                    <a:pt x="422389" y="97472"/>
                  </a:lnTo>
                  <a:lnTo>
                    <a:pt x="422389" y="64985"/>
                  </a:lnTo>
                  <a:lnTo>
                    <a:pt x="422389" y="32499"/>
                  </a:lnTo>
                  <a:close/>
                </a:path>
                <a:path extrusionOk="0" h="194945" w="942340">
                  <a:moveTo>
                    <a:pt x="487375" y="0"/>
                  </a:moveTo>
                  <a:lnTo>
                    <a:pt x="454888" y="0"/>
                  </a:lnTo>
                  <a:lnTo>
                    <a:pt x="454888" y="32499"/>
                  </a:lnTo>
                  <a:lnTo>
                    <a:pt x="487375" y="32499"/>
                  </a:lnTo>
                  <a:lnTo>
                    <a:pt x="487375" y="0"/>
                  </a:lnTo>
                  <a:close/>
                </a:path>
                <a:path extrusionOk="0" h="194945" w="942340">
                  <a:moveTo>
                    <a:pt x="519861" y="129971"/>
                  </a:moveTo>
                  <a:lnTo>
                    <a:pt x="487375" y="129971"/>
                  </a:lnTo>
                  <a:lnTo>
                    <a:pt x="454888" y="129971"/>
                  </a:lnTo>
                  <a:lnTo>
                    <a:pt x="454888" y="162458"/>
                  </a:lnTo>
                  <a:lnTo>
                    <a:pt x="487375" y="162458"/>
                  </a:lnTo>
                  <a:lnTo>
                    <a:pt x="519861" y="162458"/>
                  </a:lnTo>
                  <a:lnTo>
                    <a:pt x="519861" y="129971"/>
                  </a:lnTo>
                  <a:close/>
                </a:path>
                <a:path extrusionOk="0" h="194945" w="942340">
                  <a:moveTo>
                    <a:pt x="519861" y="32499"/>
                  </a:moveTo>
                  <a:lnTo>
                    <a:pt x="487375" y="32499"/>
                  </a:lnTo>
                  <a:lnTo>
                    <a:pt x="487375" y="64985"/>
                  </a:lnTo>
                  <a:lnTo>
                    <a:pt x="454888" y="64985"/>
                  </a:lnTo>
                  <a:lnTo>
                    <a:pt x="454888" y="97472"/>
                  </a:lnTo>
                  <a:lnTo>
                    <a:pt x="487375" y="97472"/>
                  </a:lnTo>
                  <a:lnTo>
                    <a:pt x="519861" y="97472"/>
                  </a:lnTo>
                  <a:lnTo>
                    <a:pt x="519861" y="64985"/>
                  </a:lnTo>
                  <a:lnTo>
                    <a:pt x="519861" y="32499"/>
                  </a:lnTo>
                  <a:close/>
                </a:path>
                <a:path extrusionOk="0" h="194945" w="942340">
                  <a:moveTo>
                    <a:pt x="552361" y="97472"/>
                  </a:moveTo>
                  <a:lnTo>
                    <a:pt x="519861" y="97472"/>
                  </a:lnTo>
                  <a:lnTo>
                    <a:pt x="519861" y="129971"/>
                  </a:lnTo>
                  <a:lnTo>
                    <a:pt x="552361" y="129971"/>
                  </a:lnTo>
                  <a:lnTo>
                    <a:pt x="552361" y="97472"/>
                  </a:lnTo>
                  <a:close/>
                </a:path>
                <a:path extrusionOk="0" h="194945" w="942340">
                  <a:moveTo>
                    <a:pt x="584847" y="162458"/>
                  </a:moveTo>
                  <a:lnTo>
                    <a:pt x="552361" y="162458"/>
                  </a:lnTo>
                  <a:lnTo>
                    <a:pt x="519861" y="162458"/>
                  </a:lnTo>
                  <a:lnTo>
                    <a:pt x="519861" y="194945"/>
                  </a:lnTo>
                  <a:lnTo>
                    <a:pt x="552361" y="194945"/>
                  </a:lnTo>
                  <a:lnTo>
                    <a:pt x="584847" y="194945"/>
                  </a:lnTo>
                  <a:lnTo>
                    <a:pt x="584847" y="162458"/>
                  </a:lnTo>
                  <a:close/>
                </a:path>
                <a:path extrusionOk="0" h="194945" w="942340">
                  <a:moveTo>
                    <a:pt x="584847" y="0"/>
                  </a:moveTo>
                  <a:lnTo>
                    <a:pt x="552361" y="0"/>
                  </a:lnTo>
                  <a:lnTo>
                    <a:pt x="552361" y="32499"/>
                  </a:lnTo>
                  <a:lnTo>
                    <a:pt x="584847" y="32499"/>
                  </a:lnTo>
                  <a:lnTo>
                    <a:pt x="584847" y="0"/>
                  </a:lnTo>
                  <a:close/>
                </a:path>
                <a:path extrusionOk="0" h="194945" w="942340">
                  <a:moveTo>
                    <a:pt x="649833" y="162458"/>
                  </a:moveTo>
                  <a:lnTo>
                    <a:pt x="617334" y="162458"/>
                  </a:lnTo>
                  <a:lnTo>
                    <a:pt x="617334" y="194945"/>
                  </a:lnTo>
                  <a:lnTo>
                    <a:pt x="649833" y="194945"/>
                  </a:lnTo>
                  <a:lnTo>
                    <a:pt x="649833" y="162458"/>
                  </a:lnTo>
                  <a:close/>
                </a:path>
                <a:path extrusionOk="0" h="194945" w="942340">
                  <a:moveTo>
                    <a:pt x="714806" y="97472"/>
                  </a:moveTo>
                  <a:lnTo>
                    <a:pt x="682320" y="97472"/>
                  </a:lnTo>
                  <a:lnTo>
                    <a:pt x="682320" y="129971"/>
                  </a:lnTo>
                  <a:lnTo>
                    <a:pt x="714806" y="129971"/>
                  </a:lnTo>
                  <a:lnTo>
                    <a:pt x="714806" y="97472"/>
                  </a:lnTo>
                  <a:close/>
                </a:path>
                <a:path extrusionOk="0" h="194945" w="942340">
                  <a:moveTo>
                    <a:pt x="714806" y="32499"/>
                  </a:moveTo>
                  <a:lnTo>
                    <a:pt x="682320" y="32499"/>
                  </a:lnTo>
                  <a:lnTo>
                    <a:pt x="682320" y="0"/>
                  </a:lnTo>
                  <a:lnTo>
                    <a:pt x="649833" y="0"/>
                  </a:lnTo>
                  <a:lnTo>
                    <a:pt x="649833" y="32499"/>
                  </a:lnTo>
                  <a:lnTo>
                    <a:pt x="649833" y="64985"/>
                  </a:lnTo>
                  <a:lnTo>
                    <a:pt x="617334" y="64985"/>
                  </a:lnTo>
                  <a:lnTo>
                    <a:pt x="584847" y="64985"/>
                  </a:lnTo>
                  <a:lnTo>
                    <a:pt x="584847" y="97472"/>
                  </a:lnTo>
                  <a:lnTo>
                    <a:pt x="584847" y="129971"/>
                  </a:lnTo>
                  <a:lnTo>
                    <a:pt x="584847" y="162458"/>
                  </a:lnTo>
                  <a:lnTo>
                    <a:pt x="617334" y="162458"/>
                  </a:lnTo>
                  <a:lnTo>
                    <a:pt x="617334" y="129971"/>
                  </a:lnTo>
                  <a:lnTo>
                    <a:pt x="649833" y="129971"/>
                  </a:lnTo>
                  <a:lnTo>
                    <a:pt x="649833" y="97472"/>
                  </a:lnTo>
                  <a:lnTo>
                    <a:pt x="682320" y="97472"/>
                  </a:lnTo>
                  <a:lnTo>
                    <a:pt x="682320" y="64985"/>
                  </a:lnTo>
                  <a:lnTo>
                    <a:pt x="714806" y="64985"/>
                  </a:lnTo>
                  <a:lnTo>
                    <a:pt x="714806" y="32499"/>
                  </a:lnTo>
                  <a:close/>
                </a:path>
                <a:path extrusionOk="0" h="194945" w="942340">
                  <a:moveTo>
                    <a:pt x="747318" y="64985"/>
                  </a:moveTo>
                  <a:lnTo>
                    <a:pt x="714819" y="64985"/>
                  </a:lnTo>
                  <a:lnTo>
                    <a:pt x="714819" y="97472"/>
                  </a:lnTo>
                  <a:lnTo>
                    <a:pt x="747318" y="97472"/>
                  </a:lnTo>
                  <a:lnTo>
                    <a:pt x="747318" y="64985"/>
                  </a:lnTo>
                  <a:close/>
                </a:path>
                <a:path extrusionOk="0" h="194945" w="942340">
                  <a:moveTo>
                    <a:pt x="779805" y="129971"/>
                  </a:moveTo>
                  <a:lnTo>
                    <a:pt x="747318" y="129971"/>
                  </a:lnTo>
                  <a:lnTo>
                    <a:pt x="747318" y="162458"/>
                  </a:lnTo>
                  <a:lnTo>
                    <a:pt x="779805" y="162458"/>
                  </a:lnTo>
                  <a:lnTo>
                    <a:pt x="779805" y="129971"/>
                  </a:lnTo>
                  <a:close/>
                </a:path>
                <a:path extrusionOk="0" h="194945" w="942340">
                  <a:moveTo>
                    <a:pt x="779805" y="32499"/>
                  </a:moveTo>
                  <a:lnTo>
                    <a:pt x="747318" y="32499"/>
                  </a:lnTo>
                  <a:lnTo>
                    <a:pt x="747318" y="64985"/>
                  </a:lnTo>
                  <a:lnTo>
                    <a:pt x="779805" y="64985"/>
                  </a:lnTo>
                  <a:lnTo>
                    <a:pt x="779805" y="32499"/>
                  </a:lnTo>
                  <a:close/>
                </a:path>
                <a:path extrusionOk="0" h="194945" w="942340">
                  <a:moveTo>
                    <a:pt x="909764" y="97472"/>
                  </a:moveTo>
                  <a:lnTo>
                    <a:pt x="877277" y="97472"/>
                  </a:lnTo>
                  <a:lnTo>
                    <a:pt x="844791" y="97472"/>
                  </a:lnTo>
                  <a:lnTo>
                    <a:pt x="844791" y="64985"/>
                  </a:lnTo>
                  <a:lnTo>
                    <a:pt x="812292" y="64985"/>
                  </a:lnTo>
                  <a:lnTo>
                    <a:pt x="812292" y="97472"/>
                  </a:lnTo>
                  <a:lnTo>
                    <a:pt x="779805" y="97472"/>
                  </a:lnTo>
                  <a:lnTo>
                    <a:pt x="779805" y="129971"/>
                  </a:lnTo>
                  <a:lnTo>
                    <a:pt x="812292" y="129971"/>
                  </a:lnTo>
                  <a:lnTo>
                    <a:pt x="844791" y="129971"/>
                  </a:lnTo>
                  <a:lnTo>
                    <a:pt x="844791" y="162458"/>
                  </a:lnTo>
                  <a:lnTo>
                    <a:pt x="877277" y="162458"/>
                  </a:lnTo>
                  <a:lnTo>
                    <a:pt x="909764" y="162458"/>
                  </a:lnTo>
                  <a:lnTo>
                    <a:pt x="909764" y="129971"/>
                  </a:lnTo>
                  <a:lnTo>
                    <a:pt x="909764" y="97472"/>
                  </a:lnTo>
                  <a:close/>
                </a:path>
                <a:path extrusionOk="0" h="194945" w="942340">
                  <a:moveTo>
                    <a:pt x="942263" y="64985"/>
                  </a:moveTo>
                  <a:lnTo>
                    <a:pt x="909764" y="64985"/>
                  </a:lnTo>
                  <a:lnTo>
                    <a:pt x="909764" y="97472"/>
                  </a:lnTo>
                  <a:lnTo>
                    <a:pt x="942263" y="97472"/>
                  </a:lnTo>
                  <a:lnTo>
                    <a:pt x="942263" y="6498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5" name="Google Shape;1005;p33"/>
            <p:cNvSpPr/>
            <p:nvPr/>
          </p:nvSpPr>
          <p:spPr>
            <a:xfrm>
              <a:off x="12139105" y="9337440"/>
              <a:ext cx="942340" cy="195579"/>
            </a:xfrm>
            <a:custGeom>
              <a:rect b="b" l="l" r="r" t="t"/>
              <a:pathLst>
                <a:path extrusionOk="0" h="195579" w="942340">
                  <a:moveTo>
                    <a:pt x="32486" y="129959"/>
                  </a:moveTo>
                  <a:lnTo>
                    <a:pt x="0" y="129959"/>
                  </a:lnTo>
                  <a:lnTo>
                    <a:pt x="0" y="162458"/>
                  </a:lnTo>
                  <a:lnTo>
                    <a:pt x="32486" y="162458"/>
                  </a:lnTo>
                  <a:lnTo>
                    <a:pt x="32486" y="129959"/>
                  </a:lnTo>
                  <a:close/>
                </a:path>
                <a:path extrusionOk="0" h="195579" w="942340">
                  <a:moveTo>
                    <a:pt x="32486" y="32486"/>
                  </a:moveTo>
                  <a:lnTo>
                    <a:pt x="0" y="32486"/>
                  </a:lnTo>
                  <a:lnTo>
                    <a:pt x="0" y="64985"/>
                  </a:lnTo>
                  <a:lnTo>
                    <a:pt x="32486" y="64985"/>
                  </a:lnTo>
                  <a:lnTo>
                    <a:pt x="32486" y="32486"/>
                  </a:lnTo>
                  <a:close/>
                </a:path>
                <a:path extrusionOk="0" h="195579" w="942340">
                  <a:moveTo>
                    <a:pt x="64973" y="162471"/>
                  </a:moveTo>
                  <a:lnTo>
                    <a:pt x="32486" y="162471"/>
                  </a:lnTo>
                  <a:lnTo>
                    <a:pt x="32486" y="194957"/>
                  </a:lnTo>
                  <a:lnTo>
                    <a:pt x="64973" y="194957"/>
                  </a:lnTo>
                  <a:lnTo>
                    <a:pt x="64973" y="162471"/>
                  </a:lnTo>
                  <a:close/>
                </a:path>
                <a:path extrusionOk="0" h="195579" w="942340">
                  <a:moveTo>
                    <a:pt x="97472" y="129959"/>
                  </a:moveTo>
                  <a:lnTo>
                    <a:pt x="64973" y="129959"/>
                  </a:lnTo>
                  <a:lnTo>
                    <a:pt x="64973" y="162458"/>
                  </a:lnTo>
                  <a:lnTo>
                    <a:pt x="97472" y="162458"/>
                  </a:lnTo>
                  <a:lnTo>
                    <a:pt x="97472" y="129959"/>
                  </a:lnTo>
                  <a:close/>
                </a:path>
                <a:path extrusionOk="0" h="195579" w="942340">
                  <a:moveTo>
                    <a:pt x="162458" y="162471"/>
                  </a:moveTo>
                  <a:lnTo>
                    <a:pt x="129959" y="162471"/>
                  </a:lnTo>
                  <a:lnTo>
                    <a:pt x="97472" y="162471"/>
                  </a:lnTo>
                  <a:lnTo>
                    <a:pt x="97472" y="194957"/>
                  </a:lnTo>
                  <a:lnTo>
                    <a:pt x="129959" y="194957"/>
                  </a:lnTo>
                  <a:lnTo>
                    <a:pt x="162458" y="194957"/>
                  </a:lnTo>
                  <a:lnTo>
                    <a:pt x="162458" y="162471"/>
                  </a:lnTo>
                  <a:close/>
                </a:path>
                <a:path extrusionOk="0" h="195579" w="942340">
                  <a:moveTo>
                    <a:pt x="162458" y="97472"/>
                  </a:moveTo>
                  <a:lnTo>
                    <a:pt x="129959" y="97472"/>
                  </a:lnTo>
                  <a:lnTo>
                    <a:pt x="97472" y="97472"/>
                  </a:lnTo>
                  <a:lnTo>
                    <a:pt x="97472" y="129959"/>
                  </a:lnTo>
                  <a:lnTo>
                    <a:pt x="129959" y="129959"/>
                  </a:lnTo>
                  <a:lnTo>
                    <a:pt x="129959" y="162458"/>
                  </a:lnTo>
                  <a:lnTo>
                    <a:pt x="162458" y="162458"/>
                  </a:lnTo>
                  <a:lnTo>
                    <a:pt x="162458" y="129959"/>
                  </a:lnTo>
                  <a:lnTo>
                    <a:pt x="162458" y="97472"/>
                  </a:lnTo>
                  <a:close/>
                </a:path>
                <a:path extrusionOk="0" h="195579" w="942340">
                  <a:moveTo>
                    <a:pt x="162458" y="32486"/>
                  </a:moveTo>
                  <a:lnTo>
                    <a:pt x="129959" y="32486"/>
                  </a:lnTo>
                  <a:lnTo>
                    <a:pt x="97472" y="32486"/>
                  </a:lnTo>
                  <a:lnTo>
                    <a:pt x="64973" y="32486"/>
                  </a:lnTo>
                  <a:lnTo>
                    <a:pt x="64973" y="64985"/>
                  </a:lnTo>
                  <a:lnTo>
                    <a:pt x="32486" y="64985"/>
                  </a:lnTo>
                  <a:lnTo>
                    <a:pt x="32486" y="97472"/>
                  </a:lnTo>
                  <a:lnTo>
                    <a:pt x="64973" y="97472"/>
                  </a:lnTo>
                  <a:lnTo>
                    <a:pt x="97472" y="97472"/>
                  </a:lnTo>
                  <a:lnTo>
                    <a:pt x="97472" y="64985"/>
                  </a:lnTo>
                  <a:lnTo>
                    <a:pt x="129959" y="64985"/>
                  </a:lnTo>
                  <a:lnTo>
                    <a:pt x="162458" y="64985"/>
                  </a:lnTo>
                  <a:lnTo>
                    <a:pt x="162458" y="32486"/>
                  </a:lnTo>
                  <a:close/>
                </a:path>
                <a:path extrusionOk="0" h="195579" w="942340">
                  <a:moveTo>
                    <a:pt x="227431" y="64985"/>
                  </a:moveTo>
                  <a:lnTo>
                    <a:pt x="194945" y="64985"/>
                  </a:lnTo>
                  <a:lnTo>
                    <a:pt x="194945" y="97472"/>
                  </a:lnTo>
                  <a:lnTo>
                    <a:pt x="227431" y="97472"/>
                  </a:lnTo>
                  <a:lnTo>
                    <a:pt x="227431" y="64985"/>
                  </a:lnTo>
                  <a:close/>
                </a:path>
                <a:path extrusionOk="0" h="195579" w="942340">
                  <a:moveTo>
                    <a:pt x="259930" y="162471"/>
                  </a:moveTo>
                  <a:lnTo>
                    <a:pt x="227431" y="162471"/>
                  </a:lnTo>
                  <a:lnTo>
                    <a:pt x="227431" y="194957"/>
                  </a:lnTo>
                  <a:lnTo>
                    <a:pt x="259930" y="194957"/>
                  </a:lnTo>
                  <a:lnTo>
                    <a:pt x="259930" y="162471"/>
                  </a:lnTo>
                  <a:close/>
                </a:path>
                <a:path extrusionOk="0" h="195579" w="942340">
                  <a:moveTo>
                    <a:pt x="357403" y="162471"/>
                  </a:moveTo>
                  <a:lnTo>
                    <a:pt x="324916" y="162471"/>
                  </a:lnTo>
                  <a:lnTo>
                    <a:pt x="292430" y="162471"/>
                  </a:lnTo>
                  <a:lnTo>
                    <a:pt x="292430" y="194957"/>
                  </a:lnTo>
                  <a:lnTo>
                    <a:pt x="324916" y="194957"/>
                  </a:lnTo>
                  <a:lnTo>
                    <a:pt x="357403" y="194957"/>
                  </a:lnTo>
                  <a:lnTo>
                    <a:pt x="357403" y="162471"/>
                  </a:lnTo>
                  <a:close/>
                </a:path>
                <a:path extrusionOk="0" h="195579" w="942340">
                  <a:moveTo>
                    <a:pt x="389902" y="64985"/>
                  </a:moveTo>
                  <a:lnTo>
                    <a:pt x="357403" y="64985"/>
                  </a:lnTo>
                  <a:lnTo>
                    <a:pt x="357403" y="97472"/>
                  </a:lnTo>
                  <a:lnTo>
                    <a:pt x="324916" y="97472"/>
                  </a:lnTo>
                  <a:lnTo>
                    <a:pt x="292430" y="97472"/>
                  </a:lnTo>
                  <a:lnTo>
                    <a:pt x="292430" y="64985"/>
                  </a:lnTo>
                  <a:lnTo>
                    <a:pt x="259930" y="64985"/>
                  </a:lnTo>
                  <a:lnTo>
                    <a:pt x="259930" y="97472"/>
                  </a:lnTo>
                  <a:lnTo>
                    <a:pt x="259930" y="129959"/>
                  </a:lnTo>
                  <a:lnTo>
                    <a:pt x="227431" y="129959"/>
                  </a:lnTo>
                  <a:lnTo>
                    <a:pt x="194945" y="129959"/>
                  </a:lnTo>
                  <a:lnTo>
                    <a:pt x="194945" y="162458"/>
                  </a:lnTo>
                  <a:lnTo>
                    <a:pt x="227431" y="162458"/>
                  </a:lnTo>
                  <a:lnTo>
                    <a:pt x="259930" y="162458"/>
                  </a:lnTo>
                  <a:lnTo>
                    <a:pt x="292430" y="162458"/>
                  </a:lnTo>
                  <a:lnTo>
                    <a:pt x="324916" y="162458"/>
                  </a:lnTo>
                  <a:lnTo>
                    <a:pt x="324916" y="129959"/>
                  </a:lnTo>
                  <a:lnTo>
                    <a:pt x="357403" y="129959"/>
                  </a:lnTo>
                  <a:lnTo>
                    <a:pt x="357403" y="162458"/>
                  </a:lnTo>
                  <a:lnTo>
                    <a:pt x="389902" y="162458"/>
                  </a:lnTo>
                  <a:lnTo>
                    <a:pt x="389902" y="129959"/>
                  </a:lnTo>
                  <a:lnTo>
                    <a:pt x="389902" y="97472"/>
                  </a:lnTo>
                  <a:lnTo>
                    <a:pt x="389902" y="64985"/>
                  </a:lnTo>
                  <a:close/>
                </a:path>
                <a:path extrusionOk="0" h="195579" w="942340">
                  <a:moveTo>
                    <a:pt x="422389" y="32486"/>
                  </a:moveTo>
                  <a:lnTo>
                    <a:pt x="389902" y="32486"/>
                  </a:lnTo>
                  <a:lnTo>
                    <a:pt x="389902" y="64985"/>
                  </a:lnTo>
                  <a:lnTo>
                    <a:pt x="422389" y="64985"/>
                  </a:lnTo>
                  <a:lnTo>
                    <a:pt x="422389" y="32486"/>
                  </a:lnTo>
                  <a:close/>
                </a:path>
                <a:path extrusionOk="0" h="195579" w="942340">
                  <a:moveTo>
                    <a:pt x="519861" y="162471"/>
                  </a:moveTo>
                  <a:lnTo>
                    <a:pt x="487375" y="162471"/>
                  </a:lnTo>
                  <a:lnTo>
                    <a:pt x="487375" y="194957"/>
                  </a:lnTo>
                  <a:lnTo>
                    <a:pt x="519861" y="194957"/>
                  </a:lnTo>
                  <a:lnTo>
                    <a:pt x="519861" y="162471"/>
                  </a:lnTo>
                  <a:close/>
                </a:path>
                <a:path extrusionOk="0" h="195579" w="942340">
                  <a:moveTo>
                    <a:pt x="617334" y="32486"/>
                  </a:moveTo>
                  <a:lnTo>
                    <a:pt x="584847" y="32486"/>
                  </a:lnTo>
                  <a:lnTo>
                    <a:pt x="584847" y="64985"/>
                  </a:lnTo>
                  <a:lnTo>
                    <a:pt x="552361" y="64985"/>
                  </a:lnTo>
                  <a:lnTo>
                    <a:pt x="519861" y="64985"/>
                  </a:lnTo>
                  <a:lnTo>
                    <a:pt x="519861" y="32486"/>
                  </a:lnTo>
                  <a:lnTo>
                    <a:pt x="487375" y="32486"/>
                  </a:lnTo>
                  <a:lnTo>
                    <a:pt x="487375" y="64985"/>
                  </a:lnTo>
                  <a:lnTo>
                    <a:pt x="487375" y="97472"/>
                  </a:lnTo>
                  <a:lnTo>
                    <a:pt x="519861" y="97472"/>
                  </a:lnTo>
                  <a:lnTo>
                    <a:pt x="519861" y="129959"/>
                  </a:lnTo>
                  <a:lnTo>
                    <a:pt x="487375" y="129959"/>
                  </a:lnTo>
                  <a:lnTo>
                    <a:pt x="487375" y="97472"/>
                  </a:lnTo>
                  <a:lnTo>
                    <a:pt x="454888" y="97472"/>
                  </a:lnTo>
                  <a:lnTo>
                    <a:pt x="422389" y="97472"/>
                  </a:lnTo>
                  <a:lnTo>
                    <a:pt x="422389" y="129959"/>
                  </a:lnTo>
                  <a:lnTo>
                    <a:pt x="422389" y="162458"/>
                  </a:lnTo>
                  <a:lnTo>
                    <a:pt x="584847" y="162458"/>
                  </a:lnTo>
                  <a:lnTo>
                    <a:pt x="584847" y="129959"/>
                  </a:lnTo>
                  <a:lnTo>
                    <a:pt x="584847" y="97472"/>
                  </a:lnTo>
                  <a:lnTo>
                    <a:pt x="617334" y="97472"/>
                  </a:lnTo>
                  <a:lnTo>
                    <a:pt x="617334" y="64985"/>
                  </a:lnTo>
                  <a:lnTo>
                    <a:pt x="617334" y="32486"/>
                  </a:lnTo>
                  <a:close/>
                </a:path>
                <a:path extrusionOk="0" h="195579" w="942340">
                  <a:moveTo>
                    <a:pt x="649833" y="0"/>
                  </a:moveTo>
                  <a:lnTo>
                    <a:pt x="617334" y="0"/>
                  </a:lnTo>
                  <a:lnTo>
                    <a:pt x="617334" y="32486"/>
                  </a:lnTo>
                  <a:lnTo>
                    <a:pt x="649833" y="32486"/>
                  </a:lnTo>
                  <a:lnTo>
                    <a:pt x="649833" y="0"/>
                  </a:lnTo>
                  <a:close/>
                </a:path>
                <a:path extrusionOk="0" h="195579" w="942340">
                  <a:moveTo>
                    <a:pt x="714806" y="162471"/>
                  </a:moveTo>
                  <a:lnTo>
                    <a:pt x="682320" y="162471"/>
                  </a:lnTo>
                  <a:lnTo>
                    <a:pt x="682320" y="194957"/>
                  </a:lnTo>
                  <a:lnTo>
                    <a:pt x="714806" y="194957"/>
                  </a:lnTo>
                  <a:lnTo>
                    <a:pt x="714806" y="162471"/>
                  </a:lnTo>
                  <a:close/>
                </a:path>
                <a:path extrusionOk="0" h="195579" w="942340">
                  <a:moveTo>
                    <a:pt x="714806" y="32486"/>
                  </a:moveTo>
                  <a:lnTo>
                    <a:pt x="682320" y="32486"/>
                  </a:lnTo>
                  <a:lnTo>
                    <a:pt x="649833" y="32486"/>
                  </a:lnTo>
                  <a:lnTo>
                    <a:pt x="649833" y="64985"/>
                  </a:lnTo>
                  <a:lnTo>
                    <a:pt x="649833" y="97472"/>
                  </a:lnTo>
                  <a:lnTo>
                    <a:pt x="682320" y="97472"/>
                  </a:lnTo>
                  <a:lnTo>
                    <a:pt x="682320" y="129959"/>
                  </a:lnTo>
                  <a:lnTo>
                    <a:pt x="649833" y="129959"/>
                  </a:lnTo>
                  <a:lnTo>
                    <a:pt x="617334" y="129959"/>
                  </a:lnTo>
                  <a:lnTo>
                    <a:pt x="617334" y="162458"/>
                  </a:lnTo>
                  <a:lnTo>
                    <a:pt x="649833" y="162458"/>
                  </a:lnTo>
                  <a:lnTo>
                    <a:pt x="682320" y="162458"/>
                  </a:lnTo>
                  <a:lnTo>
                    <a:pt x="714806" y="162458"/>
                  </a:lnTo>
                  <a:lnTo>
                    <a:pt x="714806" y="129959"/>
                  </a:lnTo>
                  <a:lnTo>
                    <a:pt x="714806" y="97472"/>
                  </a:lnTo>
                  <a:lnTo>
                    <a:pt x="714806" y="64985"/>
                  </a:lnTo>
                  <a:lnTo>
                    <a:pt x="714806" y="32486"/>
                  </a:lnTo>
                  <a:close/>
                </a:path>
                <a:path extrusionOk="0" h="195579" w="942340">
                  <a:moveTo>
                    <a:pt x="747318" y="97472"/>
                  </a:moveTo>
                  <a:lnTo>
                    <a:pt x="714819" y="97472"/>
                  </a:lnTo>
                  <a:lnTo>
                    <a:pt x="714819" y="129959"/>
                  </a:lnTo>
                  <a:lnTo>
                    <a:pt x="747318" y="129959"/>
                  </a:lnTo>
                  <a:lnTo>
                    <a:pt x="747318" y="97472"/>
                  </a:lnTo>
                  <a:close/>
                </a:path>
                <a:path extrusionOk="0" h="195579" w="942340">
                  <a:moveTo>
                    <a:pt x="779805" y="129959"/>
                  </a:moveTo>
                  <a:lnTo>
                    <a:pt x="747318" y="129959"/>
                  </a:lnTo>
                  <a:lnTo>
                    <a:pt x="747318" y="162458"/>
                  </a:lnTo>
                  <a:lnTo>
                    <a:pt x="779805" y="162458"/>
                  </a:lnTo>
                  <a:lnTo>
                    <a:pt x="779805" y="129959"/>
                  </a:lnTo>
                  <a:close/>
                </a:path>
                <a:path extrusionOk="0" h="195579" w="942340">
                  <a:moveTo>
                    <a:pt x="779805" y="0"/>
                  </a:moveTo>
                  <a:lnTo>
                    <a:pt x="747318" y="0"/>
                  </a:lnTo>
                  <a:lnTo>
                    <a:pt x="714819" y="0"/>
                  </a:lnTo>
                  <a:lnTo>
                    <a:pt x="714819" y="32486"/>
                  </a:lnTo>
                  <a:lnTo>
                    <a:pt x="747318" y="32486"/>
                  </a:lnTo>
                  <a:lnTo>
                    <a:pt x="779805" y="32486"/>
                  </a:lnTo>
                  <a:lnTo>
                    <a:pt x="779805" y="0"/>
                  </a:lnTo>
                  <a:close/>
                </a:path>
                <a:path extrusionOk="0" h="195579" w="942340">
                  <a:moveTo>
                    <a:pt x="844791" y="0"/>
                  </a:moveTo>
                  <a:lnTo>
                    <a:pt x="812292" y="0"/>
                  </a:lnTo>
                  <a:lnTo>
                    <a:pt x="812292" y="32486"/>
                  </a:lnTo>
                  <a:lnTo>
                    <a:pt x="844791" y="32486"/>
                  </a:lnTo>
                  <a:lnTo>
                    <a:pt x="844791" y="0"/>
                  </a:lnTo>
                  <a:close/>
                </a:path>
                <a:path extrusionOk="0" h="195579" w="942340">
                  <a:moveTo>
                    <a:pt x="942263" y="64985"/>
                  </a:moveTo>
                  <a:lnTo>
                    <a:pt x="942263" y="64985"/>
                  </a:lnTo>
                  <a:lnTo>
                    <a:pt x="779805" y="64985"/>
                  </a:lnTo>
                  <a:lnTo>
                    <a:pt x="779805" y="97472"/>
                  </a:lnTo>
                  <a:lnTo>
                    <a:pt x="812292" y="97472"/>
                  </a:lnTo>
                  <a:lnTo>
                    <a:pt x="812292" y="129959"/>
                  </a:lnTo>
                  <a:lnTo>
                    <a:pt x="844791" y="129959"/>
                  </a:lnTo>
                  <a:lnTo>
                    <a:pt x="844791" y="97472"/>
                  </a:lnTo>
                  <a:lnTo>
                    <a:pt x="877277" y="97472"/>
                  </a:lnTo>
                  <a:lnTo>
                    <a:pt x="877277" y="129959"/>
                  </a:lnTo>
                  <a:lnTo>
                    <a:pt x="877277" y="162458"/>
                  </a:lnTo>
                  <a:lnTo>
                    <a:pt x="909764" y="162458"/>
                  </a:lnTo>
                  <a:lnTo>
                    <a:pt x="909764" y="129959"/>
                  </a:lnTo>
                  <a:lnTo>
                    <a:pt x="909764" y="97472"/>
                  </a:lnTo>
                  <a:lnTo>
                    <a:pt x="942263" y="97472"/>
                  </a:lnTo>
                  <a:lnTo>
                    <a:pt x="942263" y="64985"/>
                  </a:lnTo>
                  <a:close/>
                </a:path>
                <a:path extrusionOk="0" h="195579" w="942340">
                  <a:moveTo>
                    <a:pt x="942263" y="0"/>
                  </a:moveTo>
                  <a:lnTo>
                    <a:pt x="909764" y="0"/>
                  </a:lnTo>
                  <a:lnTo>
                    <a:pt x="877277" y="0"/>
                  </a:lnTo>
                  <a:lnTo>
                    <a:pt x="877277" y="32486"/>
                  </a:lnTo>
                  <a:lnTo>
                    <a:pt x="909764" y="32486"/>
                  </a:lnTo>
                  <a:lnTo>
                    <a:pt x="942263" y="32486"/>
                  </a:lnTo>
                  <a:lnTo>
                    <a:pt x="9422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6" name="Google Shape;1006;p33"/>
            <p:cNvSpPr/>
            <p:nvPr/>
          </p:nvSpPr>
          <p:spPr>
            <a:xfrm>
              <a:off x="12139105" y="9499911"/>
              <a:ext cx="942340" cy="227965"/>
            </a:xfrm>
            <a:custGeom>
              <a:rect b="b" l="l" r="r" t="t"/>
              <a:pathLst>
                <a:path extrusionOk="0" h="227965" w="942340">
                  <a:moveTo>
                    <a:pt x="32486" y="97472"/>
                  </a:moveTo>
                  <a:lnTo>
                    <a:pt x="0" y="97472"/>
                  </a:lnTo>
                  <a:lnTo>
                    <a:pt x="0" y="129959"/>
                  </a:lnTo>
                  <a:lnTo>
                    <a:pt x="32486" y="129959"/>
                  </a:lnTo>
                  <a:lnTo>
                    <a:pt x="32486" y="97472"/>
                  </a:lnTo>
                  <a:close/>
                </a:path>
                <a:path extrusionOk="0" h="227965" w="942340">
                  <a:moveTo>
                    <a:pt x="32486" y="32486"/>
                  </a:moveTo>
                  <a:lnTo>
                    <a:pt x="0" y="32486"/>
                  </a:lnTo>
                  <a:lnTo>
                    <a:pt x="0" y="64973"/>
                  </a:lnTo>
                  <a:lnTo>
                    <a:pt x="32486" y="64973"/>
                  </a:lnTo>
                  <a:lnTo>
                    <a:pt x="32486" y="32486"/>
                  </a:lnTo>
                  <a:close/>
                </a:path>
                <a:path extrusionOk="0" h="227965" w="942340">
                  <a:moveTo>
                    <a:pt x="97472" y="97472"/>
                  </a:moveTo>
                  <a:lnTo>
                    <a:pt x="64973" y="97472"/>
                  </a:lnTo>
                  <a:lnTo>
                    <a:pt x="64973" y="129959"/>
                  </a:lnTo>
                  <a:lnTo>
                    <a:pt x="97472" y="129959"/>
                  </a:lnTo>
                  <a:lnTo>
                    <a:pt x="97472" y="97472"/>
                  </a:lnTo>
                  <a:close/>
                </a:path>
                <a:path extrusionOk="0" h="227965" w="942340">
                  <a:moveTo>
                    <a:pt x="97472" y="32486"/>
                  </a:moveTo>
                  <a:lnTo>
                    <a:pt x="64973" y="32486"/>
                  </a:lnTo>
                  <a:lnTo>
                    <a:pt x="64973" y="64973"/>
                  </a:lnTo>
                  <a:lnTo>
                    <a:pt x="97472" y="64973"/>
                  </a:lnTo>
                  <a:lnTo>
                    <a:pt x="97472" y="32486"/>
                  </a:lnTo>
                  <a:close/>
                </a:path>
                <a:path extrusionOk="0" h="227965" w="942340">
                  <a:moveTo>
                    <a:pt x="129959" y="64973"/>
                  </a:moveTo>
                  <a:lnTo>
                    <a:pt x="97472" y="64973"/>
                  </a:lnTo>
                  <a:lnTo>
                    <a:pt x="97472" y="97472"/>
                  </a:lnTo>
                  <a:lnTo>
                    <a:pt x="129959" y="97472"/>
                  </a:lnTo>
                  <a:lnTo>
                    <a:pt x="129959" y="64973"/>
                  </a:lnTo>
                  <a:close/>
                </a:path>
                <a:path extrusionOk="0" h="227965" w="942340">
                  <a:moveTo>
                    <a:pt x="227431" y="97472"/>
                  </a:moveTo>
                  <a:lnTo>
                    <a:pt x="194945" y="97472"/>
                  </a:lnTo>
                  <a:lnTo>
                    <a:pt x="162458" y="97472"/>
                  </a:lnTo>
                  <a:lnTo>
                    <a:pt x="162458" y="129959"/>
                  </a:lnTo>
                  <a:lnTo>
                    <a:pt x="194945" y="129959"/>
                  </a:lnTo>
                  <a:lnTo>
                    <a:pt x="227431" y="129959"/>
                  </a:lnTo>
                  <a:lnTo>
                    <a:pt x="227431" y="97472"/>
                  </a:lnTo>
                  <a:close/>
                </a:path>
                <a:path extrusionOk="0" h="227965" w="942340">
                  <a:moveTo>
                    <a:pt x="227431" y="32486"/>
                  </a:moveTo>
                  <a:lnTo>
                    <a:pt x="194945" y="32486"/>
                  </a:lnTo>
                  <a:lnTo>
                    <a:pt x="162458" y="32486"/>
                  </a:lnTo>
                  <a:lnTo>
                    <a:pt x="162458" y="64973"/>
                  </a:lnTo>
                  <a:lnTo>
                    <a:pt x="194945" y="64973"/>
                  </a:lnTo>
                  <a:lnTo>
                    <a:pt x="227431" y="64973"/>
                  </a:lnTo>
                  <a:lnTo>
                    <a:pt x="227431" y="32486"/>
                  </a:lnTo>
                  <a:close/>
                </a:path>
                <a:path extrusionOk="0" h="227965" w="942340">
                  <a:moveTo>
                    <a:pt x="292430" y="194945"/>
                  </a:moveTo>
                  <a:lnTo>
                    <a:pt x="259930" y="194945"/>
                  </a:lnTo>
                  <a:lnTo>
                    <a:pt x="259930" y="227431"/>
                  </a:lnTo>
                  <a:lnTo>
                    <a:pt x="292430" y="227431"/>
                  </a:lnTo>
                  <a:lnTo>
                    <a:pt x="292430" y="194945"/>
                  </a:lnTo>
                  <a:close/>
                </a:path>
                <a:path extrusionOk="0" h="227965" w="942340">
                  <a:moveTo>
                    <a:pt x="292430" y="129959"/>
                  </a:moveTo>
                  <a:lnTo>
                    <a:pt x="259930" y="129959"/>
                  </a:lnTo>
                  <a:lnTo>
                    <a:pt x="259930" y="162445"/>
                  </a:lnTo>
                  <a:lnTo>
                    <a:pt x="292430" y="162445"/>
                  </a:lnTo>
                  <a:lnTo>
                    <a:pt x="292430" y="129959"/>
                  </a:lnTo>
                  <a:close/>
                </a:path>
                <a:path extrusionOk="0" h="227965" w="942340">
                  <a:moveTo>
                    <a:pt x="324916" y="162445"/>
                  </a:moveTo>
                  <a:lnTo>
                    <a:pt x="292430" y="162445"/>
                  </a:lnTo>
                  <a:lnTo>
                    <a:pt x="292430" y="194945"/>
                  </a:lnTo>
                  <a:lnTo>
                    <a:pt x="324916" y="194945"/>
                  </a:lnTo>
                  <a:lnTo>
                    <a:pt x="324916" y="162445"/>
                  </a:lnTo>
                  <a:close/>
                </a:path>
                <a:path extrusionOk="0" h="227965" w="942340">
                  <a:moveTo>
                    <a:pt x="389902" y="194945"/>
                  </a:moveTo>
                  <a:lnTo>
                    <a:pt x="357403" y="194945"/>
                  </a:lnTo>
                  <a:lnTo>
                    <a:pt x="357403" y="227431"/>
                  </a:lnTo>
                  <a:lnTo>
                    <a:pt x="389902" y="227431"/>
                  </a:lnTo>
                  <a:lnTo>
                    <a:pt x="389902" y="194945"/>
                  </a:lnTo>
                  <a:close/>
                </a:path>
                <a:path extrusionOk="0" h="227965" w="942340">
                  <a:moveTo>
                    <a:pt x="389902" y="64973"/>
                  </a:moveTo>
                  <a:lnTo>
                    <a:pt x="357403" y="64973"/>
                  </a:lnTo>
                  <a:lnTo>
                    <a:pt x="324916" y="64973"/>
                  </a:lnTo>
                  <a:lnTo>
                    <a:pt x="324916" y="32486"/>
                  </a:lnTo>
                  <a:lnTo>
                    <a:pt x="292430" y="32486"/>
                  </a:lnTo>
                  <a:lnTo>
                    <a:pt x="259930" y="32486"/>
                  </a:lnTo>
                  <a:lnTo>
                    <a:pt x="259930" y="64973"/>
                  </a:lnTo>
                  <a:lnTo>
                    <a:pt x="259930" y="97472"/>
                  </a:lnTo>
                  <a:lnTo>
                    <a:pt x="292430" y="97472"/>
                  </a:lnTo>
                  <a:lnTo>
                    <a:pt x="324916" y="97472"/>
                  </a:lnTo>
                  <a:lnTo>
                    <a:pt x="357403" y="97472"/>
                  </a:lnTo>
                  <a:lnTo>
                    <a:pt x="389902" y="97472"/>
                  </a:lnTo>
                  <a:lnTo>
                    <a:pt x="389902" y="64973"/>
                  </a:lnTo>
                  <a:close/>
                </a:path>
                <a:path extrusionOk="0" h="227965" w="942340">
                  <a:moveTo>
                    <a:pt x="422389" y="97472"/>
                  </a:moveTo>
                  <a:lnTo>
                    <a:pt x="389902" y="97472"/>
                  </a:lnTo>
                  <a:lnTo>
                    <a:pt x="389902" y="129959"/>
                  </a:lnTo>
                  <a:lnTo>
                    <a:pt x="422389" y="129959"/>
                  </a:lnTo>
                  <a:lnTo>
                    <a:pt x="422389" y="97472"/>
                  </a:lnTo>
                  <a:close/>
                </a:path>
                <a:path extrusionOk="0" h="227965" w="942340">
                  <a:moveTo>
                    <a:pt x="454888" y="32486"/>
                  </a:moveTo>
                  <a:lnTo>
                    <a:pt x="422389" y="32486"/>
                  </a:lnTo>
                  <a:lnTo>
                    <a:pt x="422389" y="64973"/>
                  </a:lnTo>
                  <a:lnTo>
                    <a:pt x="422389" y="97472"/>
                  </a:lnTo>
                  <a:lnTo>
                    <a:pt x="454888" y="97472"/>
                  </a:lnTo>
                  <a:lnTo>
                    <a:pt x="454888" y="64973"/>
                  </a:lnTo>
                  <a:lnTo>
                    <a:pt x="454888" y="32486"/>
                  </a:lnTo>
                  <a:close/>
                </a:path>
                <a:path extrusionOk="0" h="227965" w="942340">
                  <a:moveTo>
                    <a:pt x="487375" y="97472"/>
                  </a:moveTo>
                  <a:lnTo>
                    <a:pt x="454888" y="97472"/>
                  </a:lnTo>
                  <a:lnTo>
                    <a:pt x="454888" y="129959"/>
                  </a:lnTo>
                  <a:lnTo>
                    <a:pt x="487375" y="129959"/>
                  </a:lnTo>
                  <a:lnTo>
                    <a:pt x="487375" y="97472"/>
                  </a:lnTo>
                  <a:close/>
                </a:path>
                <a:path extrusionOk="0" h="227965" w="942340">
                  <a:moveTo>
                    <a:pt x="552361" y="194945"/>
                  </a:moveTo>
                  <a:lnTo>
                    <a:pt x="519861" y="194945"/>
                  </a:lnTo>
                  <a:lnTo>
                    <a:pt x="519861" y="227431"/>
                  </a:lnTo>
                  <a:lnTo>
                    <a:pt x="552361" y="227431"/>
                  </a:lnTo>
                  <a:lnTo>
                    <a:pt x="552361" y="194945"/>
                  </a:lnTo>
                  <a:close/>
                </a:path>
                <a:path extrusionOk="0" h="227965" w="942340">
                  <a:moveTo>
                    <a:pt x="617334" y="129959"/>
                  </a:moveTo>
                  <a:lnTo>
                    <a:pt x="584847" y="129959"/>
                  </a:lnTo>
                  <a:lnTo>
                    <a:pt x="584847" y="162445"/>
                  </a:lnTo>
                  <a:lnTo>
                    <a:pt x="584847" y="194945"/>
                  </a:lnTo>
                  <a:lnTo>
                    <a:pt x="584847" y="227431"/>
                  </a:lnTo>
                  <a:lnTo>
                    <a:pt x="617334" y="227431"/>
                  </a:lnTo>
                  <a:lnTo>
                    <a:pt x="617334" y="194945"/>
                  </a:lnTo>
                  <a:lnTo>
                    <a:pt x="617334" y="162445"/>
                  </a:lnTo>
                  <a:lnTo>
                    <a:pt x="617334" y="129959"/>
                  </a:lnTo>
                  <a:close/>
                </a:path>
                <a:path extrusionOk="0" h="227965" w="942340">
                  <a:moveTo>
                    <a:pt x="617334" y="64973"/>
                  </a:moveTo>
                  <a:lnTo>
                    <a:pt x="584847" y="64973"/>
                  </a:lnTo>
                  <a:lnTo>
                    <a:pt x="552361" y="64973"/>
                  </a:lnTo>
                  <a:lnTo>
                    <a:pt x="519861" y="64973"/>
                  </a:lnTo>
                  <a:lnTo>
                    <a:pt x="487375" y="64973"/>
                  </a:lnTo>
                  <a:lnTo>
                    <a:pt x="487375" y="97472"/>
                  </a:lnTo>
                  <a:lnTo>
                    <a:pt x="519861" y="97472"/>
                  </a:lnTo>
                  <a:lnTo>
                    <a:pt x="519861" y="129959"/>
                  </a:lnTo>
                  <a:lnTo>
                    <a:pt x="487375" y="129959"/>
                  </a:lnTo>
                  <a:lnTo>
                    <a:pt x="487375" y="162445"/>
                  </a:lnTo>
                  <a:lnTo>
                    <a:pt x="454888" y="162445"/>
                  </a:lnTo>
                  <a:lnTo>
                    <a:pt x="454888" y="129959"/>
                  </a:lnTo>
                  <a:lnTo>
                    <a:pt x="422389" y="129959"/>
                  </a:lnTo>
                  <a:lnTo>
                    <a:pt x="422389" y="162445"/>
                  </a:lnTo>
                  <a:lnTo>
                    <a:pt x="389902" y="162445"/>
                  </a:lnTo>
                  <a:lnTo>
                    <a:pt x="389902" y="194945"/>
                  </a:lnTo>
                  <a:lnTo>
                    <a:pt x="422389" y="194945"/>
                  </a:lnTo>
                  <a:lnTo>
                    <a:pt x="422389" y="227431"/>
                  </a:lnTo>
                  <a:lnTo>
                    <a:pt x="454888" y="227431"/>
                  </a:lnTo>
                  <a:lnTo>
                    <a:pt x="454888" y="194945"/>
                  </a:lnTo>
                  <a:lnTo>
                    <a:pt x="487375" y="194945"/>
                  </a:lnTo>
                  <a:lnTo>
                    <a:pt x="519861" y="194945"/>
                  </a:lnTo>
                  <a:lnTo>
                    <a:pt x="519861" y="162445"/>
                  </a:lnTo>
                  <a:lnTo>
                    <a:pt x="552361" y="162445"/>
                  </a:lnTo>
                  <a:lnTo>
                    <a:pt x="552361" y="129959"/>
                  </a:lnTo>
                  <a:lnTo>
                    <a:pt x="584847" y="129959"/>
                  </a:lnTo>
                  <a:lnTo>
                    <a:pt x="584847" y="97472"/>
                  </a:lnTo>
                  <a:lnTo>
                    <a:pt x="617334" y="97472"/>
                  </a:lnTo>
                  <a:lnTo>
                    <a:pt x="617334" y="64973"/>
                  </a:lnTo>
                  <a:close/>
                </a:path>
                <a:path extrusionOk="0" h="227965" w="942340">
                  <a:moveTo>
                    <a:pt x="682320" y="32486"/>
                  </a:moveTo>
                  <a:lnTo>
                    <a:pt x="649833" y="32486"/>
                  </a:lnTo>
                  <a:lnTo>
                    <a:pt x="649833" y="64973"/>
                  </a:lnTo>
                  <a:lnTo>
                    <a:pt x="682320" y="64973"/>
                  </a:lnTo>
                  <a:lnTo>
                    <a:pt x="682320" y="32486"/>
                  </a:lnTo>
                  <a:close/>
                </a:path>
                <a:path extrusionOk="0" h="227965" w="942340">
                  <a:moveTo>
                    <a:pt x="714806" y="64973"/>
                  </a:moveTo>
                  <a:lnTo>
                    <a:pt x="682320" y="64973"/>
                  </a:lnTo>
                  <a:lnTo>
                    <a:pt x="682320" y="97472"/>
                  </a:lnTo>
                  <a:lnTo>
                    <a:pt x="649833" y="97472"/>
                  </a:lnTo>
                  <a:lnTo>
                    <a:pt x="617334" y="97472"/>
                  </a:lnTo>
                  <a:lnTo>
                    <a:pt x="617334" y="129959"/>
                  </a:lnTo>
                  <a:lnTo>
                    <a:pt x="649833" y="129959"/>
                  </a:lnTo>
                  <a:lnTo>
                    <a:pt x="649833" y="162445"/>
                  </a:lnTo>
                  <a:lnTo>
                    <a:pt x="649833" y="194945"/>
                  </a:lnTo>
                  <a:lnTo>
                    <a:pt x="682320" y="194945"/>
                  </a:lnTo>
                  <a:lnTo>
                    <a:pt x="682320" y="162445"/>
                  </a:lnTo>
                  <a:lnTo>
                    <a:pt x="682320" y="129959"/>
                  </a:lnTo>
                  <a:lnTo>
                    <a:pt x="714806" y="129959"/>
                  </a:lnTo>
                  <a:lnTo>
                    <a:pt x="714806" y="97472"/>
                  </a:lnTo>
                  <a:lnTo>
                    <a:pt x="714806" y="64973"/>
                  </a:lnTo>
                  <a:close/>
                </a:path>
                <a:path extrusionOk="0" h="227965" w="942340">
                  <a:moveTo>
                    <a:pt x="714806" y="0"/>
                  </a:moveTo>
                  <a:lnTo>
                    <a:pt x="682320" y="0"/>
                  </a:lnTo>
                  <a:lnTo>
                    <a:pt x="682320" y="32486"/>
                  </a:lnTo>
                  <a:lnTo>
                    <a:pt x="714806" y="32486"/>
                  </a:lnTo>
                  <a:lnTo>
                    <a:pt x="714806" y="0"/>
                  </a:lnTo>
                  <a:close/>
                </a:path>
                <a:path extrusionOk="0" h="227965" w="942340">
                  <a:moveTo>
                    <a:pt x="747318" y="162445"/>
                  </a:moveTo>
                  <a:lnTo>
                    <a:pt x="714819" y="162445"/>
                  </a:lnTo>
                  <a:lnTo>
                    <a:pt x="714819" y="194945"/>
                  </a:lnTo>
                  <a:lnTo>
                    <a:pt x="747318" y="194945"/>
                  </a:lnTo>
                  <a:lnTo>
                    <a:pt x="747318" y="162445"/>
                  </a:lnTo>
                  <a:close/>
                </a:path>
                <a:path extrusionOk="0" h="227965" w="942340">
                  <a:moveTo>
                    <a:pt x="779805" y="0"/>
                  </a:moveTo>
                  <a:lnTo>
                    <a:pt x="747318" y="0"/>
                  </a:lnTo>
                  <a:lnTo>
                    <a:pt x="714819" y="0"/>
                  </a:lnTo>
                  <a:lnTo>
                    <a:pt x="714819" y="32486"/>
                  </a:lnTo>
                  <a:lnTo>
                    <a:pt x="714819" y="64973"/>
                  </a:lnTo>
                  <a:lnTo>
                    <a:pt x="747318" y="64973"/>
                  </a:lnTo>
                  <a:lnTo>
                    <a:pt x="779805" y="64973"/>
                  </a:lnTo>
                  <a:lnTo>
                    <a:pt x="779805" y="32486"/>
                  </a:lnTo>
                  <a:lnTo>
                    <a:pt x="779805" y="0"/>
                  </a:lnTo>
                  <a:close/>
                </a:path>
                <a:path extrusionOk="0" h="227965" w="942340">
                  <a:moveTo>
                    <a:pt x="812292" y="64973"/>
                  </a:moveTo>
                  <a:lnTo>
                    <a:pt x="779805" y="64973"/>
                  </a:lnTo>
                  <a:lnTo>
                    <a:pt x="779805" y="97472"/>
                  </a:lnTo>
                  <a:lnTo>
                    <a:pt x="747318" y="97472"/>
                  </a:lnTo>
                  <a:lnTo>
                    <a:pt x="714819" y="97472"/>
                  </a:lnTo>
                  <a:lnTo>
                    <a:pt x="714819" y="129959"/>
                  </a:lnTo>
                  <a:lnTo>
                    <a:pt x="747318" y="129959"/>
                  </a:lnTo>
                  <a:lnTo>
                    <a:pt x="779805" y="129959"/>
                  </a:lnTo>
                  <a:lnTo>
                    <a:pt x="779805" y="162445"/>
                  </a:lnTo>
                  <a:lnTo>
                    <a:pt x="779805" y="194945"/>
                  </a:lnTo>
                  <a:lnTo>
                    <a:pt x="812292" y="194945"/>
                  </a:lnTo>
                  <a:lnTo>
                    <a:pt x="812292" y="162445"/>
                  </a:lnTo>
                  <a:lnTo>
                    <a:pt x="812292" y="129959"/>
                  </a:lnTo>
                  <a:lnTo>
                    <a:pt x="812292" y="97472"/>
                  </a:lnTo>
                  <a:lnTo>
                    <a:pt x="812292" y="64973"/>
                  </a:lnTo>
                  <a:close/>
                </a:path>
                <a:path extrusionOk="0" h="227965" w="942340">
                  <a:moveTo>
                    <a:pt x="844791" y="0"/>
                  </a:moveTo>
                  <a:lnTo>
                    <a:pt x="812292" y="0"/>
                  </a:lnTo>
                  <a:lnTo>
                    <a:pt x="812292" y="32486"/>
                  </a:lnTo>
                  <a:lnTo>
                    <a:pt x="844791" y="32486"/>
                  </a:lnTo>
                  <a:lnTo>
                    <a:pt x="844791" y="0"/>
                  </a:lnTo>
                  <a:close/>
                </a:path>
                <a:path extrusionOk="0" h="227965" w="942340">
                  <a:moveTo>
                    <a:pt x="942263" y="129959"/>
                  </a:moveTo>
                  <a:lnTo>
                    <a:pt x="909764" y="129959"/>
                  </a:lnTo>
                  <a:lnTo>
                    <a:pt x="877277" y="129959"/>
                  </a:lnTo>
                  <a:lnTo>
                    <a:pt x="877277" y="97472"/>
                  </a:lnTo>
                  <a:lnTo>
                    <a:pt x="844791" y="97472"/>
                  </a:lnTo>
                  <a:lnTo>
                    <a:pt x="844791" y="129959"/>
                  </a:lnTo>
                  <a:lnTo>
                    <a:pt x="844791" y="162445"/>
                  </a:lnTo>
                  <a:lnTo>
                    <a:pt x="877277" y="162445"/>
                  </a:lnTo>
                  <a:lnTo>
                    <a:pt x="877277" y="194945"/>
                  </a:lnTo>
                  <a:lnTo>
                    <a:pt x="909764" y="194945"/>
                  </a:lnTo>
                  <a:lnTo>
                    <a:pt x="909764" y="162445"/>
                  </a:lnTo>
                  <a:lnTo>
                    <a:pt x="942263" y="162445"/>
                  </a:lnTo>
                  <a:lnTo>
                    <a:pt x="942263" y="129959"/>
                  </a:lnTo>
                  <a:close/>
                </a:path>
                <a:path extrusionOk="0" h="227965" w="942340">
                  <a:moveTo>
                    <a:pt x="942263" y="0"/>
                  </a:moveTo>
                  <a:lnTo>
                    <a:pt x="909764" y="0"/>
                  </a:lnTo>
                  <a:lnTo>
                    <a:pt x="909764" y="32486"/>
                  </a:lnTo>
                  <a:lnTo>
                    <a:pt x="877277" y="32486"/>
                  </a:lnTo>
                  <a:lnTo>
                    <a:pt x="877277" y="64973"/>
                  </a:lnTo>
                  <a:lnTo>
                    <a:pt x="877277" y="97472"/>
                  </a:lnTo>
                  <a:lnTo>
                    <a:pt x="909764" y="97472"/>
                  </a:lnTo>
                  <a:lnTo>
                    <a:pt x="942263" y="97472"/>
                  </a:lnTo>
                  <a:lnTo>
                    <a:pt x="942263" y="64973"/>
                  </a:lnTo>
                  <a:lnTo>
                    <a:pt x="942263" y="32486"/>
                  </a:lnTo>
                  <a:lnTo>
                    <a:pt x="9422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7" name="Google Shape;1007;p33"/>
            <p:cNvSpPr/>
            <p:nvPr/>
          </p:nvSpPr>
          <p:spPr>
            <a:xfrm>
              <a:off x="12139105" y="8947626"/>
              <a:ext cx="942340" cy="942340"/>
            </a:xfrm>
            <a:custGeom>
              <a:rect b="b" l="l" r="r" t="t"/>
              <a:pathLst>
                <a:path extrusionOk="0" h="942340" w="942340">
                  <a:moveTo>
                    <a:pt x="162458" y="64897"/>
                  </a:moveTo>
                  <a:lnTo>
                    <a:pt x="64973" y="64897"/>
                  </a:lnTo>
                  <a:lnTo>
                    <a:pt x="64973" y="162369"/>
                  </a:lnTo>
                  <a:lnTo>
                    <a:pt x="162458" y="162369"/>
                  </a:lnTo>
                  <a:lnTo>
                    <a:pt x="162458" y="64897"/>
                  </a:lnTo>
                  <a:close/>
                </a:path>
                <a:path extrusionOk="0" h="942340" w="942340">
                  <a:moveTo>
                    <a:pt x="227431" y="715010"/>
                  </a:moveTo>
                  <a:lnTo>
                    <a:pt x="193319" y="715010"/>
                  </a:lnTo>
                  <a:lnTo>
                    <a:pt x="193319" y="749300"/>
                  </a:lnTo>
                  <a:lnTo>
                    <a:pt x="193319" y="908050"/>
                  </a:lnTo>
                  <a:lnTo>
                    <a:pt x="34112" y="908050"/>
                  </a:lnTo>
                  <a:lnTo>
                    <a:pt x="34112" y="749300"/>
                  </a:lnTo>
                  <a:lnTo>
                    <a:pt x="193319" y="749300"/>
                  </a:lnTo>
                  <a:lnTo>
                    <a:pt x="193319" y="715010"/>
                  </a:lnTo>
                  <a:lnTo>
                    <a:pt x="0" y="715010"/>
                  </a:lnTo>
                  <a:lnTo>
                    <a:pt x="0" y="749300"/>
                  </a:lnTo>
                  <a:lnTo>
                    <a:pt x="0" y="908050"/>
                  </a:lnTo>
                  <a:lnTo>
                    <a:pt x="0" y="942340"/>
                  </a:lnTo>
                  <a:lnTo>
                    <a:pt x="227431" y="942340"/>
                  </a:lnTo>
                  <a:lnTo>
                    <a:pt x="227431" y="908062"/>
                  </a:lnTo>
                  <a:lnTo>
                    <a:pt x="227431" y="749300"/>
                  </a:lnTo>
                  <a:lnTo>
                    <a:pt x="227431" y="748855"/>
                  </a:lnTo>
                  <a:lnTo>
                    <a:pt x="227431" y="715010"/>
                  </a:lnTo>
                  <a:close/>
                </a:path>
                <a:path extrusionOk="0" h="942340" w="942340">
                  <a:moveTo>
                    <a:pt x="227431" y="0"/>
                  </a:moveTo>
                  <a:lnTo>
                    <a:pt x="193319" y="0"/>
                  </a:lnTo>
                  <a:lnTo>
                    <a:pt x="193319" y="34290"/>
                  </a:lnTo>
                  <a:lnTo>
                    <a:pt x="193319" y="193040"/>
                  </a:lnTo>
                  <a:lnTo>
                    <a:pt x="34112" y="193040"/>
                  </a:lnTo>
                  <a:lnTo>
                    <a:pt x="34112" y="34290"/>
                  </a:lnTo>
                  <a:lnTo>
                    <a:pt x="193319" y="34290"/>
                  </a:lnTo>
                  <a:lnTo>
                    <a:pt x="193319" y="0"/>
                  </a:lnTo>
                  <a:lnTo>
                    <a:pt x="0" y="0"/>
                  </a:lnTo>
                  <a:lnTo>
                    <a:pt x="0" y="34290"/>
                  </a:lnTo>
                  <a:lnTo>
                    <a:pt x="0" y="193040"/>
                  </a:lnTo>
                  <a:lnTo>
                    <a:pt x="0" y="227330"/>
                  </a:lnTo>
                  <a:lnTo>
                    <a:pt x="227431" y="227330"/>
                  </a:lnTo>
                  <a:lnTo>
                    <a:pt x="227431" y="193243"/>
                  </a:lnTo>
                  <a:lnTo>
                    <a:pt x="227431" y="193040"/>
                  </a:lnTo>
                  <a:lnTo>
                    <a:pt x="227431" y="34290"/>
                  </a:lnTo>
                  <a:lnTo>
                    <a:pt x="227431" y="34036"/>
                  </a:lnTo>
                  <a:lnTo>
                    <a:pt x="227431" y="0"/>
                  </a:lnTo>
                  <a:close/>
                </a:path>
                <a:path extrusionOk="0" h="942340" w="942340">
                  <a:moveTo>
                    <a:pt x="324916" y="779716"/>
                  </a:moveTo>
                  <a:lnTo>
                    <a:pt x="292430" y="779716"/>
                  </a:lnTo>
                  <a:lnTo>
                    <a:pt x="292430" y="812203"/>
                  </a:lnTo>
                  <a:lnTo>
                    <a:pt x="259930" y="812203"/>
                  </a:lnTo>
                  <a:lnTo>
                    <a:pt x="259930" y="844702"/>
                  </a:lnTo>
                  <a:lnTo>
                    <a:pt x="292430" y="844702"/>
                  </a:lnTo>
                  <a:lnTo>
                    <a:pt x="324916" y="844702"/>
                  </a:lnTo>
                  <a:lnTo>
                    <a:pt x="324916" y="812203"/>
                  </a:lnTo>
                  <a:lnTo>
                    <a:pt x="324916" y="779716"/>
                  </a:lnTo>
                  <a:close/>
                </a:path>
                <a:path extrusionOk="0" h="942340" w="942340">
                  <a:moveTo>
                    <a:pt x="357403" y="844702"/>
                  </a:moveTo>
                  <a:lnTo>
                    <a:pt x="324916" y="844702"/>
                  </a:lnTo>
                  <a:lnTo>
                    <a:pt x="324916" y="877189"/>
                  </a:lnTo>
                  <a:lnTo>
                    <a:pt x="357403" y="877189"/>
                  </a:lnTo>
                  <a:lnTo>
                    <a:pt x="357403" y="844702"/>
                  </a:lnTo>
                  <a:close/>
                </a:path>
                <a:path extrusionOk="0" h="942340" w="942340">
                  <a:moveTo>
                    <a:pt x="389902" y="909688"/>
                  </a:moveTo>
                  <a:lnTo>
                    <a:pt x="357403" y="909688"/>
                  </a:lnTo>
                  <a:lnTo>
                    <a:pt x="324916" y="909688"/>
                  </a:lnTo>
                  <a:lnTo>
                    <a:pt x="324916" y="877189"/>
                  </a:lnTo>
                  <a:lnTo>
                    <a:pt x="292430" y="877189"/>
                  </a:lnTo>
                  <a:lnTo>
                    <a:pt x="292430" y="909688"/>
                  </a:lnTo>
                  <a:lnTo>
                    <a:pt x="259930" y="909688"/>
                  </a:lnTo>
                  <a:lnTo>
                    <a:pt x="259930" y="942174"/>
                  </a:lnTo>
                  <a:lnTo>
                    <a:pt x="292430" y="942174"/>
                  </a:lnTo>
                  <a:lnTo>
                    <a:pt x="324916" y="942174"/>
                  </a:lnTo>
                  <a:lnTo>
                    <a:pt x="357403" y="942174"/>
                  </a:lnTo>
                  <a:lnTo>
                    <a:pt x="389902" y="942174"/>
                  </a:lnTo>
                  <a:lnTo>
                    <a:pt x="389902" y="909688"/>
                  </a:lnTo>
                  <a:close/>
                </a:path>
                <a:path extrusionOk="0" h="942340" w="942340">
                  <a:moveTo>
                    <a:pt x="422389" y="812203"/>
                  </a:moveTo>
                  <a:lnTo>
                    <a:pt x="389902" y="812203"/>
                  </a:lnTo>
                  <a:lnTo>
                    <a:pt x="389902" y="779716"/>
                  </a:lnTo>
                  <a:lnTo>
                    <a:pt x="357403" y="779716"/>
                  </a:lnTo>
                  <a:lnTo>
                    <a:pt x="357403" y="812203"/>
                  </a:lnTo>
                  <a:lnTo>
                    <a:pt x="357403" y="844702"/>
                  </a:lnTo>
                  <a:lnTo>
                    <a:pt x="389902" y="844702"/>
                  </a:lnTo>
                  <a:lnTo>
                    <a:pt x="422389" y="844702"/>
                  </a:lnTo>
                  <a:lnTo>
                    <a:pt x="422389" y="812203"/>
                  </a:lnTo>
                  <a:close/>
                </a:path>
                <a:path extrusionOk="0" h="942340" w="942340">
                  <a:moveTo>
                    <a:pt x="487375" y="909688"/>
                  </a:moveTo>
                  <a:lnTo>
                    <a:pt x="454888" y="909688"/>
                  </a:lnTo>
                  <a:lnTo>
                    <a:pt x="454888" y="877189"/>
                  </a:lnTo>
                  <a:lnTo>
                    <a:pt x="454888" y="844702"/>
                  </a:lnTo>
                  <a:lnTo>
                    <a:pt x="422389" y="844702"/>
                  </a:lnTo>
                  <a:lnTo>
                    <a:pt x="422389" y="877189"/>
                  </a:lnTo>
                  <a:lnTo>
                    <a:pt x="389902" y="877189"/>
                  </a:lnTo>
                  <a:lnTo>
                    <a:pt x="389902" y="909688"/>
                  </a:lnTo>
                  <a:lnTo>
                    <a:pt x="422389" y="909688"/>
                  </a:lnTo>
                  <a:lnTo>
                    <a:pt x="422389" y="942174"/>
                  </a:lnTo>
                  <a:lnTo>
                    <a:pt x="454888" y="942174"/>
                  </a:lnTo>
                  <a:lnTo>
                    <a:pt x="487375" y="942174"/>
                  </a:lnTo>
                  <a:lnTo>
                    <a:pt x="487375" y="909688"/>
                  </a:lnTo>
                  <a:close/>
                </a:path>
                <a:path extrusionOk="0" h="942340" w="942340">
                  <a:moveTo>
                    <a:pt x="519861" y="877189"/>
                  </a:moveTo>
                  <a:lnTo>
                    <a:pt x="487375" y="877189"/>
                  </a:lnTo>
                  <a:lnTo>
                    <a:pt x="487375" y="909688"/>
                  </a:lnTo>
                  <a:lnTo>
                    <a:pt x="519861" y="909688"/>
                  </a:lnTo>
                  <a:lnTo>
                    <a:pt x="519861" y="877189"/>
                  </a:lnTo>
                  <a:close/>
                </a:path>
                <a:path extrusionOk="0" h="942340" w="942340">
                  <a:moveTo>
                    <a:pt x="552361" y="812203"/>
                  </a:moveTo>
                  <a:lnTo>
                    <a:pt x="519861" y="812203"/>
                  </a:lnTo>
                  <a:lnTo>
                    <a:pt x="519861" y="779716"/>
                  </a:lnTo>
                  <a:lnTo>
                    <a:pt x="487375" y="779716"/>
                  </a:lnTo>
                  <a:lnTo>
                    <a:pt x="454888" y="779716"/>
                  </a:lnTo>
                  <a:lnTo>
                    <a:pt x="454888" y="812203"/>
                  </a:lnTo>
                  <a:lnTo>
                    <a:pt x="454888" y="844702"/>
                  </a:lnTo>
                  <a:lnTo>
                    <a:pt x="487375" y="844702"/>
                  </a:lnTo>
                  <a:lnTo>
                    <a:pt x="519861" y="844702"/>
                  </a:lnTo>
                  <a:lnTo>
                    <a:pt x="552361" y="844702"/>
                  </a:lnTo>
                  <a:lnTo>
                    <a:pt x="552361" y="812203"/>
                  </a:lnTo>
                  <a:close/>
                </a:path>
                <a:path extrusionOk="0" h="942340" w="942340">
                  <a:moveTo>
                    <a:pt x="617334" y="747229"/>
                  </a:moveTo>
                  <a:lnTo>
                    <a:pt x="584847" y="747229"/>
                  </a:lnTo>
                  <a:lnTo>
                    <a:pt x="584847" y="779716"/>
                  </a:lnTo>
                  <a:lnTo>
                    <a:pt x="584847" y="812203"/>
                  </a:lnTo>
                  <a:lnTo>
                    <a:pt x="617334" y="812203"/>
                  </a:lnTo>
                  <a:lnTo>
                    <a:pt x="617334" y="779716"/>
                  </a:lnTo>
                  <a:lnTo>
                    <a:pt x="617334" y="747229"/>
                  </a:lnTo>
                  <a:close/>
                </a:path>
                <a:path extrusionOk="0" h="942340" w="942340">
                  <a:moveTo>
                    <a:pt x="714806" y="779716"/>
                  </a:moveTo>
                  <a:lnTo>
                    <a:pt x="682320" y="779716"/>
                  </a:lnTo>
                  <a:lnTo>
                    <a:pt x="682320" y="747229"/>
                  </a:lnTo>
                  <a:lnTo>
                    <a:pt x="649833" y="747229"/>
                  </a:lnTo>
                  <a:lnTo>
                    <a:pt x="649833" y="779716"/>
                  </a:lnTo>
                  <a:lnTo>
                    <a:pt x="649833" y="812203"/>
                  </a:lnTo>
                  <a:lnTo>
                    <a:pt x="617334" y="812203"/>
                  </a:lnTo>
                  <a:lnTo>
                    <a:pt x="617334" y="844702"/>
                  </a:lnTo>
                  <a:lnTo>
                    <a:pt x="617334" y="877189"/>
                  </a:lnTo>
                  <a:lnTo>
                    <a:pt x="617334" y="909688"/>
                  </a:lnTo>
                  <a:lnTo>
                    <a:pt x="617334" y="942174"/>
                  </a:lnTo>
                  <a:lnTo>
                    <a:pt x="649833" y="942174"/>
                  </a:lnTo>
                  <a:lnTo>
                    <a:pt x="682320" y="942174"/>
                  </a:lnTo>
                  <a:lnTo>
                    <a:pt x="714806" y="942174"/>
                  </a:lnTo>
                  <a:lnTo>
                    <a:pt x="714806" y="909688"/>
                  </a:lnTo>
                  <a:lnTo>
                    <a:pt x="682320" y="909688"/>
                  </a:lnTo>
                  <a:lnTo>
                    <a:pt x="682320" y="877189"/>
                  </a:lnTo>
                  <a:lnTo>
                    <a:pt x="682320" y="844702"/>
                  </a:lnTo>
                  <a:lnTo>
                    <a:pt x="682320" y="812203"/>
                  </a:lnTo>
                  <a:lnTo>
                    <a:pt x="714806" y="812203"/>
                  </a:lnTo>
                  <a:lnTo>
                    <a:pt x="714806" y="779716"/>
                  </a:lnTo>
                  <a:close/>
                </a:path>
                <a:path extrusionOk="0" h="942340" w="942340">
                  <a:moveTo>
                    <a:pt x="877277" y="64897"/>
                  </a:moveTo>
                  <a:lnTo>
                    <a:pt x="779805" y="64897"/>
                  </a:lnTo>
                  <a:lnTo>
                    <a:pt x="779805" y="162369"/>
                  </a:lnTo>
                  <a:lnTo>
                    <a:pt x="877277" y="162369"/>
                  </a:lnTo>
                  <a:lnTo>
                    <a:pt x="877277" y="64897"/>
                  </a:lnTo>
                  <a:close/>
                </a:path>
                <a:path extrusionOk="0" h="942340" w="942340">
                  <a:moveTo>
                    <a:pt x="909764" y="877189"/>
                  </a:moveTo>
                  <a:lnTo>
                    <a:pt x="877277" y="877189"/>
                  </a:lnTo>
                  <a:lnTo>
                    <a:pt x="877277" y="909688"/>
                  </a:lnTo>
                  <a:lnTo>
                    <a:pt x="877277" y="942174"/>
                  </a:lnTo>
                  <a:lnTo>
                    <a:pt x="909764" y="942174"/>
                  </a:lnTo>
                  <a:lnTo>
                    <a:pt x="909764" y="909688"/>
                  </a:lnTo>
                  <a:lnTo>
                    <a:pt x="909764" y="877189"/>
                  </a:lnTo>
                  <a:close/>
                </a:path>
                <a:path extrusionOk="0" h="942340" w="942340">
                  <a:moveTo>
                    <a:pt x="909764" y="747229"/>
                  </a:moveTo>
                  <a:lnTo>
                    <a:pt x="877277" y="747229"/>
                  </a:lnTo>
                  <a:lnTo>
                    <a:pt x="844791" y="747229"/>
                  </a:lnTo>
                  <a:lnTo>
                    <a:pt x="812292" y="747229"/>
                  </a:lnTo>
                  <a:lnTo>
                    <a:pt x="779805" y="747229"/>
                  </a:lnTo>
                  <a:lnTo>
                    <a:pt x="779805" y="779716"/>
                  </a:lnTo>
                  <a:lnTo>
                    <a:pt x="747318" y="779716"/>
                  </a:lnTo>
                  <a:lnTo>
                    <a:pt x="714819" y="779716"/>
                  </a:lnTo>
                  <a:lnTo>
                    <a:pt x="714819" y="812203"/>
                  </a:lnTo>
                  <a:lnTo>
                    <a:pt x="714819" y="844702"/>
                  </a:lnTo>
                  <a:lnTo>
                    <a:pt x="747318" y="844702"/>
                  </a:lnTo>
                  <a:lnTo>
                    <a:pt x="779805" y="844702"/>
                  </a:lnTo>
                  <a:lnTo>
                    <a:pt x="779805" y="877189"/>
                  </a:lnTo>
                  <a:lnTo>
                    <a:pt x="812292" y="877189"/>
                  </a:lnTo>
                  <a:lnTo>
                    <a:pt x="844791" y="877189"/>
                  </a:lnTo>
                  <a:lnTo>
                    <a:pt x="877277" y="877189"/>
                  </a:lnTo>
                  <a:lnTo>
                    <a:pt x="877277" y="844702"/>
                  </a:lnTo>
                  <a:lnTo>
                    <a:pt x="877277" y="812203"/>
                  </a:lnTo>
                  <a:lnTo>
                    <a:pt x="844791" y="812203"/>
                  </a:lnTo>
                  <a:lnTo>
                    <a:pt x="812292" y="812203"/>
                  </a:lnTo>
                  <a:lnTo>
                    <a:pt x="812292" y="779716"/>
                  </a:lnTo>
                  <a:lnTo>
                    <a:pt x="844791" y="779716"/>
                  </a:lnTo>
                  <a:lnTo>
                    <a:pt x="877277" y="779716"/>
                  </a:lnTo>
                  <a:lnTo>
                    <a:pt x="877277" y="812203"/>
                  </a:lnTo>
                  <a:lnTo>
                    <a:pt x="909764" y="812203"/>
                  </a:lnTo>
                  <a:lnTo>
                    <a:pt x="909764" y="779716"/>
                  </a:lnTo>
                  <a:lnTo>
                    <a:pt x="909764" y="747229"/>
                  </a:lnTo>
                  <a:close/>
                </a:path>
                <a:path extrusionOk="0" h="942340" w="942340">
                  <a:moveTo>
                    <a:pt x="942263" y="812203"/>
                  </a:moveTo>
                  <a:lnTo>
                    <a:pt x="909764" y="812203"/>
                  </a:lnTo>
                  <a:lnTo>
                    <a:pt x="909764" y="844702"/>
                  </a:lnTo>
                  <a:lnTo>
                    <a:pt x="909764" y="877189"/>
                  </a:lnTo>
                  <a:lnTo>
                    <a:pt x="942263" y="877189"/>
                  </a:lnTo>
                  <a:lnTo>
                    <a:pt x="942263" y="844702"/>
                  </a:lnTo>
                  <a:lnTo>
                    <a:pt x="942263" y="812203"/>
                  </a:lnTo>
                  <a:close/>
                </a:path>
                <a:path extrusionOk="0" h="942340" w="942340">
                  <a:moveTo>
                    <a:pt x="942263" y="0"/>
                  </a:moveTo>
                  <a:lnTo>
                    <a:pt x="908151" y="0"/>
                  </a:lnTo>
                  <a:lnTo>
                    <a:pt x="908151" y="34290"/>
                  </a:lnTo>
                  <a:lnTo>
                    <a:pt x="908151" y="193040"/>
                  </a:lnTo>
                  <a:lnTo>
                    <a:pt x="748931" y="193040"/>
                  </a:lnTo>
                  <a:lnTo>
                    <a:pt x="748931" y="34290"/>
                  </a:lnTo>
                  <a:lnTo>
                    <a:pt x="908151" y="34290"/>
                  </a:lnTo>
                  <a:lnTo>
                    <a:pt x="908151" y="0"/>
                  </a:lnTo>
                  <a:lnTo>
                    <a:pt x="714819" y="0"/>
                  </a:lnTo>
                  <a:lnTo>
                    <a:pt x="714819" y="34290"/>
                  </a:lnTo>
                  <a:lnTo>
                    <a:pt x="714819" y="193040"/>
                  </a:lnTo>
                  <a:lnTo>
                    <a:pt x="714819" y="227330"/>
                  </a:lnTo>
                  <a:lnTo>
                    <a:pt x="942263" y="227330"/>
                  </a:lnTo>
                  <a:lnTo>
                    <a:pt x="942263" y="193243"/>
                  </a:lnTo>
                  <a:lnTo>
                    <a:pt x="942263" y="193040"/>
                  </a:lnTo>
                  <a:lnTo>
                    <a:pt x="942263" y="34290"/>
                  </a:lnTo>
                  <a:lnTo>
                    <a:pt x="942263" y="34036"/>
                  </a:lnTo>
                  <a:lnTo>
                    <a:pt x="9422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08" name="Google Shape;1008;p33"/>
            <p:cNvSpPr/>
            <p:nvPr/>
          </p:nvSpPr>
          <p:spPr>
            <a:xfrm>
              <a:off x="12204078" y="9012523"/>
              <a:ext cx="812800" cy="812800"/>
            </a:xfrm>
            <a:custGeom>
              <a:rect b="b" l="l" r="r" t="t"/>
              <a:pathLst>
                <a:path extrusionOk="0" h="812800" w="812800">
                  <a:moveTo>
                    <a:pt x="97485" y="714819"/>
                  </a:moveTo>
                  <a:lnTo>
                    <a:pt x="0" y="714819"/>
                  </a:lnTo>
                  <a:lnTo>
                    <a:pt x="0" y="812292"/>
                  </a:lnTo>
                  <a:lnTo>
                    <a:pt x="97485" y="812292"/>
                  </a:lnTo>
                  <a:lnTo>
                    <a:pt x="97485" y="714819"/>
                  </a:lnTo>
                  <a:close/>
                </a:path>
                <a:path extrusionOk="0" h="812800" w="812800">
                  <a:moveTo>
                    <a:pt x="812304" y="0"/>
                  </a:moveTo>
                  <a:lnTo>
                    <a:pt x="714832" y="0"/>
                  </a:lnTo>
                  <a:lnTo>
                    <a:pt x="714832" y="97472"/>
                  </a:lnTo>
                  <a:lnTo>
                    <a:pt x="812304" y="97472"/>
                  </a:lnTo>
                  <a:lnTo>
                    <a:pt x="81230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09" name="Google Shape;1009;p33"/>
          <p:cNvSpPr txBox="1"/>
          <p:nvPr/>
        </p:nvSpPr>
        <p:spPr>
          <a:xfrm>
            <a:off x="6125640" y="3915807"/>
            <a:ext cx="24909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One of the options to run your own node is to download the Bitcoin Core software, and to give it some time to download the entire blockchain. Once ready, you can leave it on and approximately every 10 minutes, new blocks with transactions arrive. Your node checks their validity, adding them to your local copy of the blockchain.</a:t>
            </a:r>
            <a:endParaRPr sz="800">
              <a:latin typeface="Open Sans"/>
              <a:ea typeface="Open Sans"/>
              <a:cs typeface="Open Sans"/>
              <a:sym typeface="Open Sans"/>
            </a:endParaRPr>
          </a:p>
        </p:txBody>
      </p:sp>
      <p:pic>
        <p:nvPicPr>
          <p:cNvPr id="1010" name="Google Shape;1010;p33"/>
          <p:cNvPicPr preferRelativeResize="0"/>
          <p:nvPr/>
        </p:nvPicPr>
        <p:blipFill rotWithShape="1">
          <a:blip r:embed="rId26">
            <a:alphaModFix/>
          </a:blip>
          <a:srcRect b="0" l="0" r="0" t="0"/>
          <a:stretch/>
        </p:blipFill>
        <p:spPr>
          <a:xfrm>
            <a:off x="8564375" y="4846703"/>
            <a:ext cx="65270" cy="65279"/>
          </a:xfrm>
          <a:prstGeom prst="rect">
            <a:avLst/>
          </a:prstGeom>
          <a:noFill/>
          <a:ln>
            <a:noFill/>
          </a:ln>
        </p:spPr>
      </p:pic>
      <p:sp>
        <p:nvSpPr>
          <p:cNvPr id="1011" name="Google Shape;1011;p33"/>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78</a:t>
            </a:r>
            <a:endParaRPr/>
          </a:p>
        </p:txBody>
      </p:sp>
      <p:pic>
        <p:nvPicPr>
          <p:cNvPr id="1012" name="Google Shape;1012;p33" title="Bitkwa-Logo-New.png"/>
          <p:cNvPicPr preferRelativeResize="0"/>
          <p:nvPr/>
        </p:nvPicPr>
        <p:blipFill>
          <a:blip r:embed="rId2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p34"/>
          <p:cNvPicPr preferRelativeResize="0"/>
          <p:nvPr/>
        </p:nvPicPr>
        <p:blipFill rotWithShape="1">
          <a:blip r:embed="rId3">
            <a:alphaModFix/>
          </a:blip>
          <a:srcRect b="0" l="0" r="0" t="0"/>
          <a:stretch/>
        </p:blipFill>
        <p:spPr>
          <a:xfrm>
            <a:off x="260604" y="25744"/>
            <a:ext cx="6495212" cy="796612"/>
          </a:xfrm>
          <a:prstGeom prst="rect">
            <a:avLst/>
          </a:prstGeom>
          <a:noFill/>
          <a:ln>
            <a:noFill/>
          </a:ln>
        </p:spPr>
      </p:pic>
      <p:sp>
        <p:nvSpPr>
          <p:cNvPr id="1018" name="Google Shape;1018;p34"/>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019" name="Google Shape;1019;p34"/>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grpSp>
        <p:nvGrpSpPr>
          <p:cNvPr id="1020" name="Google Shape;1020;p34"/>
          <p:cNvGrpSpPr/>
          <p:nvPr/>
        </p:nvGrpSpPr>
        <p:grpSpPr>
          <a:xfrm>
            <a:off x="516908" y="2705197"/>
            <a:ext cx="3934328" cy="1801638"/>
            <a:chOff x="1136562" y="5948102"/>
            <a:chExt cx="8650676" cy="3961386"/>
          </a:xfrm>
        </p:grpSpPr>
        <p:pic>
          <p:nvPicPr>
            <p:cNvPr id="1021" name="Google Shape;1021;p34"/>
            <p:cNvPicPr preferRelativeResize="0"/>
            <p:nvPr/>
          </p:nvPicPr>
          <p:blipFill rotWithShape="1">
            <a:blip r:embed="rId5">
              <a:alphaModFix/>
            </a:blip>
            <a:srcRect b="0" l="0" r="0" t="0"/>
            <a:stretch/>
          </p:blipFill>
          <p:spPr>
            <a:xfrm>
              <a:off x="1163587" y="8177614"/>
              <a:ext cx="8623651" cy="1731874"/>
            </a:xfrm>
            <a:prstGeom prst="rect">
              <a:avLst/>
            </a:prstGeom>
            <a:noFill/>
            <a:ln>
              <a:noFill/>
            </a:ln>
          </p:spPr>
        </p:pic>
        <p:sp>
          <p:nvSpPr>
            <p:cNvPr id="1022" name="Google Shape;1022;p34"/>
            <p:cNvSpPr/>
            <p:nvPr/>
          </p:nvSpPr>
          <p:spPr>
            <a:xfrm>
              <a:off x="9120365" y="8352313"/>
              <a:ext cx="471804" cy="513079"/>
            </a:xfrm>
            <a:custGeom>
              <a:rect b="b" l="l" r="r" t="t"/>
              <a:pathLst>
                <a:path extrusionOk="0" h="513079" w="471804">
                  <a:moveTo>
                    <a:pt x="61264" y="210045"/>
                  </a:moveTo>
                  <a:lnTo>
                    <a:pt x="54330" y="203111"/>
                  </a:lnTo>
                  <a:lnTo>
                    <a:pt x="15468" y="203111"/>
                  </a:lnTo>
                  <a:lnTo>
                    <a:pt x="6908" y="203111"/>
                  </a:lnTo>
                  <a:lnTo>
                    <a:pt x="0" y="210045"/>
                  </a:lnTo>
                  <a:lnTo>
                    <a:pt x="0" y="227139"/>
                  </a:lnTo>
                  <a:lnTo>
                    <a:pt x="6934" y="234073"/>
                  </a:lnTo>
                  <a:lnTo>
                    <a:pt x="54330" y="234073"/>
                  </a:lnTo>
                  <a:lnTo>
                    <a:pt x="61264" y="227139"/>
                  </a:lnTo>
                  <a:lnTo>
                    <a:pt x="61264" y="210045"/>
                  </a:lnTo>
                  <a:close/>
                </a:path>
                <a:path extrusionOk="0" h="513079" w="471804">
                  <a:moveTo>
                    <a:pt x="130695" y="91478"/>
                  </a:moveTo>
                  <a:lnTo>
                    <a:pt x="103212" y="64008"/>
                  </a:lnTo>
                  <a:lnTo>
                    <a:pt x="97167" y="57975"/>
                  </a:lnTo>
                  <a:lnTo>
                    <a:pt x="87350" y="57975"/>
                  </a:lnTo>
                  <a:lnTo>
                    <a:pt x="75247" y="70053"/>
                  </a:lnTo>
                  <a:lnTo>
                    <a:pt x="75247" y="79857"/>
                  </a:lnTo>
                  <a:lnTo>
                    <a:pt x="105752" y="110350"/>
                  </a:lnTo>
                  <a:lnTo>
                    <a:pt x="109715" y="111861"/>
                  </a:lnTo>
                  <a:lnTo>
                    <a:pt x="117665" y="111861"/>
                  </a:lnTo>
                  <a:lnTo>
                    <a:pt x="121615" y="110350"/>
                  </a:lnTo>
                  <a:lnTo>
                    <a:pt x="130695" y="101282"/>
                  </a:lnTo>
                  <a:lnTo>
                    <a:pt x="130695" y="91478"/>
                  </a:lnTo>
                  <a:close/>
                </a:path>
                <a:path extrusionOk="0" h="513079" w="471804">
                  <a:moveTo>
                    <a:pt x="251371" y="6921"/>
                  </a:moveTo>
                  <a:lnTo>
                    <a:pt x="244436" y="0"/>
                  </a:lnTo>
                  <a:lnTo>
                    <a:pt x="227355" y="0"/>
                  </a:lnTo>
                  <a:lnTo>
                    <a:pt x="220421" y="6921"/>
                  </a:lnTo>
                  <a:lnTo>
                    <a:pt x="220421" y="54330"/>
                  </a:lnTo>
                  <a:lnTo>
                    <a:pt x="227355" y="61264"/>
                  </a:lnTo>
                  <a:lnTo>
                    <a:pt x="235902" y="61264"/>
                  </a:lnTo>
                  <a:lnTo>
                    <a:pt x="244436" y="61264"/>
                  </a:lnTo>
                  <a:lnTo>
                    <a:pt x="251371" y="54330"/>
                  </a:lnTo>
                  <a:lnTo>
                    <a:pt x="251371" y="6921"/>
                  </a:lnTo>
                  <a:close/>
                </a:path>
                <a:path extrusionOk="0" h="513079" w="471804">
                  <a:moveTo>
                    <a:pt x="293598" y="488530"/>
                  </a:moveTo>
                  <a:lnTo>
                    <a:pt x="286677" y="481596"/>
                  </a:lnTo>
                  <a:lnTo>
                    <a:pt x="193675" y="481596"/>
                  </a:lnTo>
                  <a:lnTo>
                    <a:pt x="185127" y="481596"/>
                  </a:lnTo>
                  <a:lnTo>
                    <a:pt x="178193" y="488530"/>
                  </a:lnTo>
                  <a:lnTo>
                    <a:pt x="178193" y="505625"/>
                  </a:lnTo>
                  <a:lnTo>
                    <a:pt x="185127" y="512559"/>
                  </a:lnTo>
                  <a:lnTo>
                    <a:pt x="286677" y="512559"/>
                  </a:lnTo>
                  <a:lnTo>
                    <a:pt x="293598" y="505625"/>
                  </a:lnTo>
                  <a:lnTo>
                    <a:pt x="293598" y="488530"/>
                  </a:lnTo>
                  <a:close/>
                </a:path>
                <a:path extrusionOk="0" h="513079" w="471804">
                  <a:moveTo>
                    <a:pt x="392518" y="250202"/>
                  </a:moveTo>
                  <a:lnTo>
                    <a:pt x="389509" y="219392"/>
                  </a:lnTo>
                  <a:lnTo>
                    <a:pt x="380644" y="190182"/>
                  </a:lnTo>
                  <a:lnTo>
                    <a:pt x="366217" y="163258"/>
                  </a:lnTo>
                  <a:lnTo>
                    <a:pt x="361581" y="157632"/>
                  </a:lnTo>
                  <a:lnTo>
                    <a:pt x="361581" y="250228"/>
                  </a:lnTo>
                  <a:lnTo>
                    <a:pt x="359321" y="274015"/>
                  </a:lnTo>
                  <a:lnTo>
                    <a:pt x="352666" y="296659"/>
                  </a:lnTo>
                  <a:lnTo>
                    <a:pt x="341858" y="317627"/>
                  </a:lnTo>
                  <a:lnTo>
                    <a:pt x="327075" y="336384"/>
                  </a:lnTo>
                  <a:lnTo>
                    <a:pt x="314134" y="352564"/>
                  </a:lnTo>
                  <a:lnTo>
                    <a:pt x="304673" y="370281"/>
                  </a:lnTo>
                  <a:lnTo>
                    <a:pt x="298843" y="389089"/>
                  </a:lnTo>
                  <a:lnTo>
                    <a:pt x="296862" y="408533"/>
                  </a:lnTo>
                  <a:lnTo>
                    <a:pt x="296862" y="422694"/>
                  </a:lnTo>
                  <a:lnTo>
                    <a:pt x="296087" y="423468"/>
                  </a:lnTo>
                  <a:lnTo>
                    <a:pt x="175704" y="423468"/>
                  </a:lnTo>
                  <a:lnTo>
                    <a:pt x="174929" y="422694"/>
                  </a:lnTo>
                  <a:lnTo>
                    <a:pt x="174929" y="408533"/>
                  </a:lnTo>
                  <a:lnTo>
                    <a:pt x="172948" y="389089"/>
                  </a:lnTo>
                  <a:lnTo>
                    <a:pt x="167132" y="370281"/>
                  </a:lnTo>
                  <a:lnTo>
                    <a:pt x="157657" y="352564"/>
                  </a:lnTo>
                  <a:lnTo>
                    <a:pt x="144741" y="336384"/>
                  </a:lnTo>
                  <a:lnTo>
                    <a:pt x="129959" y="317627"/>
                  </a:lnTo>
                  <a:lnTo>
                    <a:pt x="119138" y="296659"/>
                  </a:lnTo>
                  <a:lnTo>
                    <a:pt x="112509" y="274015"/>
                  </a:lnTo>
                  <a:lnTo>
                    <a:pt x="110261" y="250202"/>
                  </a:lnTo>
                  <a:lnTo>
                    <a:pt x="112687" y="225463"/>
                  </a:lnTo>
                  <a:lnTo>
                    <a:pt x="131368" y="180428"/>
                  </a:lnTo>
                  <a:lnTo>
                    <a:pt x="166306" y="145503"/>
                  </a:lnTo>
                  <a:lnTo>
                    <a:pt x="211099" y="126949"/>
                  </a:lnTo>
                  <a:lnTo>
                    <a:pt x="235686" y="124548"/>
                  </a:lnTo>
                  <a:lnTo>
                    <a:pt x="236105" y="124548"/>
                  </a:lnTo>
                  <a:lnTo>
                    <a:pt x="284035" y="134023"/>
                  </a:lnTo>
                  <a:lnTo>
                    <a:pt x="324662" y="161226"/>
                  </a:lnTo>
                  <a:lnTo>
                    <a:pt x="352056" y="202031"/>
                  </a:lnTo>
                  <a:lnTo>
                    <a:pt x="361581" y="250228"/>
                  </a:lnTo>
                  <a:lnTo>
                    <a:pt x="361581" y="157632"/>
                  </a:lnTo>
                  <a:lnTo>
                    <a:pt x="346506" y="139331"/>
                  </a:lnTo>
                  <a:lnTo>
                    <a:pt x="328498" y="124548"/>
                  </a:lnTo>
                  <a:lnTo>
                    <a:pt x="322656" y="119735"/>
                  </a:lnTo>
                  <a:lnTo>
                    <a:pt x="295846" y="105397"/>
                  </a:lnTo>
                  <a:lnTo>
                    <a:pt x="266776" y="96596"/>
                  </a:lnTo>
                  <a:lnTo>
                    <a:pt x="236118" y="93586"/>
                  </a:lnTo>
                  <a:lnTo>
                    <a:pt x="235597" y="93586"/>
                  </a:lnTo>
                  <a:lnTo>
                    <a:pt x="175920" y="105397"/>
                  </a:lnTo>
                  <a:lnTo>
                    <a:pt x="125260" y="139331"/>
                  </a:lnTo>
                  <a:lnTo>
                    <a:pt x="91135" y="190182"/>
                  </a:lnTo>
                  <a:lnTo>
                    <a:pt x="79248" y="250228"/>
                  </a:lnTo>
                  <a:lnTo>
                    <a:pt x="82080" y="279933"/>
                  </a:lnTo>
                  <a:lnTo>
                    <a:pt x="90385" y="308203"/>
                  </a:lnTo>
                  <a:lnTo>
                    <a:pt x="103911" y="334378"/>
                  </a:lnTo>
                  <a:lnTo>
                    <a:pt x="122377" y="357797"/>
                  </a:lnTo>
                  <a:lnTo>
                    <a:pt x="131622" y="369328"/>
                  </a:lnTo>
                  <a:lnTo>
                    <a:pt x="138391" y="381838"/>
                  </a:lnTo>
                  <a:lnTo>
                    <a:pt x="142544" y="395020"/>
                  </a:lnTo>
                  <a:lnTo>
                    <a:pt x="143954" y="408533"/>
                  </a:lnTo>
                  <a:lnTo>
                    <a:pt x="143967" y="421754"/>
                  </a:lnTo>
                  <a:lnTo>
                    <a:pt x="146532" y="434467"/>
                  </a:lnTo>
                  <a:lnTo>
                    <a:pt x="153543" y="444855"/>
                  </a:lnTo>
                  <a:lnTo>
                    <a:pt x="163931" y="451866"/>
                  </a:lnTo>
                  <a:lnTo>
                    <a:pt x="176644" y="454444"/>
                  </a:lnTo>
                  <a:lnTo>
                    <a:pt x="295135" y="454444"/>
                  </a:lnTo>
                  <a:lnTo>
                    <a:pt x="307835" y="451866"/>
                  </a:lnTo>
                  <a:lnTo>
                    <a:pt x="318223" y="444855"/>
                  </a:lnTo>
                  <a:lnTo>
                    <a:pt x="325247" y="434467"/>
                  </a:lnTo>
                  <a:lnTo>
                    <a:pt x="327469" y="423468"/>
                  </a:lnTo>
                  <a:lnTo>
                    <a:pt x="327825" y="421754"/>
                  </a:lnTo>
                  <a:lnTo>
                    <a:pt x="327825" y="408533"/>
                  </a:lnTo>
                  <a:lnTo>
                    <a:pt x="329234" y="395008"/>
                  </a:lnTo>
                  <a:lnTo>
                    <a:pt x="333400" y="381825"/>
                  </a:lnTo>
                  <a:lnTo>
                    <a:pt x="340182" y="369303"/>
                  </a:lnTo>
                  <a:lnTo>
                    <a:pt x="349440" y="357771"/>
                  </a:lnTo>
                  <a:lnTo>
                    <a:pt x="367880" y="334365"/>
                  </a:lnTo>
                  <a:lnTo>
                    <a:pt x="381393" y="308190"/>
                  </a:lnTo>
                  <a:lnTo>
                    <a:pt x="389699" y="279920"/>
                  </a:lnTo>
                  <a:lnTo>
                    <a:pt x="392518" y="250202"/>
                  </a:lnTo>
                  <a:close/>
                </a:path>
                <a:path extrusionOk="0" h="513079" w="471804">
                  <a:moveTo>
                    <a:pt x="396532" y="70053"/>
                  </a:moveTo>
                  <a:lnTo>
                    <a:pt x="384441" y="57962"/>
                  </a:lnTo>
                  <a:lnTo>
                    <a:pt x="374637" y="57962"/>
                  </a:lnTo>
                  <a:lnTo>
                    <a:pt x="341071" y="91490"/>
                  </a:lnTo>
                  <a:lnTo>
                    <a:pt x="341071" y="101295"/>
                  </a:lnTo>
                  <a:lnTo>
                    <a:pt x="350151" y="110363"/>
                  </a:lnTo>
                  <a:lnTo>
                    <a:pt x="354114" y="111887"/>
                  </a:lnTo>
                  <a:lnTo>
                    <a:pt x="362064" y="111887"/>
                  </a:lnTo>
                  <a:lnTo>
                    <a:pt x="366014" y="110363"/>
                  </a:lnTo>
                  <a:lnTo>
                    <a:pt x="369049" y="107340"/>
                  </a:lnTo>
                  <a:lnTo>
                    <a:pt x="396532" y="79857"/>
                  </a:lnTo>
                  <a:lnTo>
                    <a:pt x="396532" y="70053"/>
                  </a:lnTo>
                  <a:close/>
                </a:path>
                <a:path extrusionOk="0" h="513079" w="471804">
                  <a:moveTo>
                    <a:pt x="471792" y="210045"/>
                  </a:moveTo>
                  <a:lnTo>
                    <a:pt x="464870" y="203111"/>
                  </a:lnTo>
                  <a:lnTo>
                    <a:pt x="426034" y="203111"/>
                  </a:lnTo>
                  <a:lnTo>
                    <a:pt x="417487" y="203111"/>
                  </a:lnTo>
                  <a:lnTo>
                    <a:pt x="410527" y="210045"/>
                  </a:lnTo>
                  <a:lnTo>
                    <a:pt x="410527" y="227139"/>
                  </a:lnTo>
                  <a:lnTo>
                    <a:pt x="417461" y="234073"/>
                  </a:lnTo>
                  <a:lnTo>
                    <a:pt x="464870" y="234073"/>
                  </a:lnTo>
                  <a:lnTo>
                    <a:pt x="471792" y="227139"/>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23" name="Google Shape;1023;p34"/>
            <p:cNvPicPr preferRelativeResize="0"/>
            <p:nvPr/>
          </p:nvPicPr>
          <p:blipFill rotWithShape="1">
            <a:blip r:embed="rId6">
              <a:alphaModFix/>
            </a:blip>
            <a:srcRect b="0" l="0" r="0" t="0"/>
            <a:stretch/>
          </p:blipFill>
          <p:spPr>
            <a:xfrm>
              <a:off x="1136562" y="5948102"/>
              <a:ext cx="8643715" cy="2001803"/>
            </a:xfrm>
            <a:prstGeom prst="rect">
              <a:avLst/>
            </a:prstGeom>
            <a:noFill/>
            <a:ln>
              <a:noFill/>
            </a:ln>
          </p:spPr>
        </p:pic>
      </p:grpSp>
      <p:grpSp>
        <p:nvGrpSpPr>
          <p:cNvPr id="1024" name="Google Shape;1024;p34"/>
          <p:cNvGrpSpPr/>
          <p:nvPr/>
        </p:nvGrpSpPr>
        <p:grpSpPr>
          <a:xfrm>
            <a:off x="519670" y="1118859"/>
            <a:ext cx="1331936" cy="588859"/>
            <a:chOff x="1142635" y="2460112"/>
            <a:chExt cx="2928620" cy="1294764"/>
          </a:xfrm>
        </p:grpSpPr>
        <p:pic>
          <p:nvPicPr>
            <p:cNvPr id="1025" name="Google Shape;1025;p34"/>
            <p:cNvPicPr preferRelativeResize="0"/>
            <p:nvPr/>
          </p:nvPicPr>
          <p:blipFill rotWithShape="1">
            <a:blip r:embed="rId7">
              <a:alphaModFix/>
            </a:blip>
            <a:srcRect b="0" l="0" r="0" t="0"/>
            <a:stretch/>
          </p:blipFill>
          <p:spPr>
            <a:xfrm>
              <a:off x="1142635" y="2460114"/>
              <a:ext cx="2928444" cy="1294253"/>
            </a:xfrm>
            <a:prstGeom prst="rect">
              <a:avLst/>
            </a:prstGeom>
            <a:noFill/>
            <a:ln>
              <a:noFill/>
            </a:ln>
          </p:spPr>
        </p:pic>
        <p:sp>
          <p:nvSpPr>
            <p:cNvPr id="1026" name="Google Shape;1026;p34"/>
            <p:cNvSpPr/>
            <p:nvPr/>
          </p:nvSpPr>
          <p:spPr>
            <a:xfrm>
              <a:off x="1142635" y="2460112"/>
              <a:ext cx="2928620" cy="1294764"/>
            </a:xfrm>
            <a:custGeom>
              <a:rect b="b" l="l" r="r" t="t"/>
              <a:pathLst>
                <a:path extrusionOk="0" h="1294764" w="2928620">
                  <a:moveTo>
                    <a:pt x="2826207" y="1294253"/>
                  </a:moveTo>
                  <a:lnTo>
                    <a:pt x="102248" y="1294253"/>
                  </a:lnTo>
                  <a:lnTo>
                    <a:pt x="62448" y="1286218"/>
                  </a:lnTo>
                  <a:lnTo>
                    <a:pt x="29948" y="1264307"/>
                  </a:lnTo>
                  <a:lnTo>
                    <a:pt x="8035" y="1231809"/>
                  </a:lnTo>
                  <a:lnTo>
                    <a:pt x="0" y="1192016"/>
                  </a:lnTo>
                  <a:lnTo>
                    <a:pt x="0" y="102237"/>
                  </a:lnTo>
                  <a:lnTo>
                    <a:pt x="8035" y="62440"/>
                  </a:lnTo>
                  <a:lnTo>
                    <a:pt x="29948" y="29942"/>
                  </a:lnTo>
                  <a:lnTo>
                    <a:pt x="62448" y="8033"/>
                  </a:lnTo>
                  <a:lnTo>
                    <a:pt x="102248" y="0"/>
                  </a:lnTo>
                  <a:lnTo>
                    <a:pt x="2826207" y="0"/>
                  </a:lnTo>
                  <a:lnTo>
                    <a:pt x="2866004" y="8033"/>
                  </a:lnTo>
                  <a:lnTo>
                    <a:pt x="2898502" y="29942"/>
                  </a:lnTo>
                  <a:lnTo>
                    <a:pt x="2920411" y="62440"/>
                  </a:lnTo>
                  <a:lnTo>
                    <a:pt x="2928444" y="102237"/>
                  </a:lnTo>
                  <a:lnTo>
                    <a:pt x="2928444" y="1192016"/>
                  </a:lnTo>
                  <a:lnTo>
                    <a:pt x="2920411" y="1231809"/>
                  </a:lnTo>
                  <a:lnTo>
                    <a:pt x="2898502" y="1264307"/>
                  </a:lnTo>
                  <a:lnTo>
                    <a:pt x="2866004" y="1286218"/>
                  </a:lnTo>
                  <a:lnTo>
                    <a:pt x="2826207" y="1294253"/>
                  </a:lnTo>
                  <a:close/>
                </a:path>
              </a:pathLst>
            </a:custGeom>
            <a:noFill/>
            <a:ln cap="flat" cmpd="sng" w="79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27" name="Google Shape;1027;p34"/>
          <p:cNvSpPr txBox="1"/>
          <p:nvPr/>
        </p:nvSpPr>
        <p:spPr>
          <a:xfrm>
            <a:off x="641835" y="1235242"/>
            <a:ext cx="5778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800">
                <a:solidFill>
                  <a:srgbClr val="57585B"/>
                </a:solidFill>
                <a:latin typeface="Open Sans"/>
                <a:ea typeface="Open Sans"/>
                <a:cs typeface="Open Sans"/>
                <a:sym typeface="Open Sans"/>
              </a:rPr>
              <a:t>Resource: </a:t>
            </a:r>
            <a:r>
              <a:rPr lang="en" sz="800">
                <a:solidFill>
                  <a:srgbClr val="57585B"/>
                </a:solidFill>
                <a:latin typeface="Open Sans"/>
                <a:ea typeface="Open Sans"/>
                <a:cs typeface="Open Sans"/>
                <a:sym typeface="Open Sans"/>
              </a:rPr>
              <a:t>Bitcoin Core Software</a:t>
            </a:r>
            <a:endParaRPr sz="800">
              <a:latin typeface="Open Sans"/>
              <a:ea typeface="Open Sans"/>
              <a:cs typeface="Open Sans"/>
              <a:sym typeface="Open Sans"/>
            </a:endParaRPr>
          </a:p>
        </p:txBody>
      </p:sp>
      <p:grpSp>
        <p:nvGrpSpPr>
          <p:cNvPr id="1028" name="Google Shape;1028;p34"/>
          <p:cNvGrpSpPr/>
          <p:nvPr/>
        </p:nvGrpSpPr>
        <p:grpSpPr>
          <a:xfrm>
            <a:off x="1341623" y="1198728"/>
            <a:ext cx="429044" cy="429154"/>
            <a:chOff x="2949918" y="2635725"/>
            <a:chExt cx="943368" cy="943610"/>
          </a:xfrm>
        </p:grpSpPr>
        <p:sp>
          <p:nvSpPr>
            <p:cNvPr id="1029" name="Google Shape;1029;p34"/>
            <p:cNvSpPr/>
            <p:nvPr/>
          </p:nvSpPr>
          <p:spPr>
            <a:xfrm>
              <a:off x="3210026" y="2635764"/>
              <a:ext cx="422910" cy="195580"/>
            </a:xfrm>
            <a:custGeom>
              <a:rect b="b" l="l" r="r" t="t"/>
              <a:pathLst>
                <a:path extrusionOk="0" h="195580" w="422910">
                  <a:moveTo>
                    <a:pt x="32512" y="130073"/>
                  </a:moveTo>
                  <a:lnTo>
                    <a:pt x="0" y="130073"/>
                  </a:lnTo>
                  <a:lnTo>
                    <a:pt x="0" y="162585"/>
                  </a:lnTo>
                  <a:lnTo>
                    <a:pt x="32512" y="162585"/>
                  </a:lnTo>
                  <a:lnTo>
                    <a:pt x="32512" y="130073"/>
                  </a:lnTo>
                  <a:close/>
                </a:path>
                <a:path extrusionOk="0" h="195580" w="422910">
                  <a:moveTo>
                    <a:pt x="65024" y="32524"/>
                  </a:moveTo>
                  <a:lnTo>
                    <a:pt x="32512" y="32524"/>
                  </a:lnTo>
                  <a:lnTo>
                    <a:pt x="0" y="32524"/>
                  </a:lnTo>
                  <a:lnTo>
                    <a:pt x="0" y="65036"/>
                  </a:lnTo>
                  <a:lnTo>
                    <a:pt x="32512" y="65036"/>
                  </a:lnTo>
                  <a:lnTo>
                    <a:pt x="32512" y="97548"/>
                  </a:lnTo>
                  <a:lnTo>
                    <a:pt x="32512" y="130060"/>
                  </a:lnTo>
                  <a:lnTo>
                    <a:pt x="65024" y="130060"/>
                  </a:lnTo>
                  <a:lnTo>
                    <a:pt x="65024" y="97548"/>
                  </a:lnTo>
                  <a:lnTo>
                    <a:pt x="65024" y="65036"/>
                  </a:lnTo>
                  <a:lnTo>
                    <a:pt x="65024" y="32524"/>
                  </a:lnTo>
                  <a:close/>
                </a:path>
                <a:path extrusionOk="0" h="195580" w="422910">
                  <a:moveTo>
                    <a:pt x="97548" y="130073"/>
                  </a:moveTo>
                  <a:lnTo>
                    <a:pt x="65036" y="130073"/>
                  </a:lnTo>
                  <a:lnTo>
                    <a:pt x="65036" y="162585"/>
                  </a:lnTo>
                  <a:lnTo>
                    <a:pt x="97548" y="162585"/>
                  </a:lnTo>
                  <a:lnTo>
                    <a:pt x="97548" y="130073"/>
                  </a:lnTo>
                  <a:close/>
                </a:path>
                <a:path extrusionOk="0" h="195580" w="422910">
                  <a:moveTo>
                    <a:pt x="130060" y="0"/>
                  </a:moveTo>
                  <a:lnTo>
                    <a:pt x="97548" y="0"/>
                  </a:lnTo>
                  <a:lnTo>
                    <a:pt x="97548" y="32512"/>
                  </a:lnTo>
                  <a:lnTo>
                    <a:pt x="130060" y="32512"/>
                  </a:lnTo>
                  <a:lnTo>
                    <a:pt x="130060" y="0"/>
                  </a:lnTo>
                  <a:close/>
                </a:path>
                <a:path extrusionOk="0" h="195580" w="422910">
                  <a:moveTo>
                    <a:pt x="162572" y="162585"/>
                  </a:moveTo>
                  <a:lnTo>
                    <a:pt x="130060" y="162585"/>
                  </a:lnTo>
                  <a:lnTo>
                    <a:pt x="130060" y="195097"/>
                  </a:lnTo>
                  <a:lnTo>
                    <a:pt x="162572" y="195097"/>
                  </a:lnTo>
                  <a:lnTo>
                    <a:pt x="162572" y="162585"/>
                  </a:lnTo>
                  <a:close/>
                </a:path>
                <a:path extrusionOk="0" h="195580" w="422910">
                  <a:moveTo>
                    <a:pt x="162572" y="65036"/>
                  </a:moveTo>
                  <a:lnTo>
                    <a:pt x="130060" y="65036"/>
                  </a:lnTo>
                  <a:lnTo>
                    <a:pt x="97548" y="65036"/>
                  </a:lnTo>
                  <a:lnTo>
                    <a:pt x="97548" y="32524"/>
                  </a:lnTo>
                  <a:lnTo>
                    <a:pt x="65036" y="32524"/>
                  </a:lnTo>
                  <a:lnTo>
                    <a:pt x="65036" y="65036"/>
                  </a:lnTo>
                  <a:lnTo>
                    <a:pt x="65036" y="97548"/>
                  </a:lnTo>
                  <a:lnTo>
                    <a:pt x="97548" y="97548"/>
                  </a:lnTo>
                  <a:lnTo>
                    <a:pt x="97548" y="130060"/>
                  </a:lnTo>
                  <a:lnTo>
                    <a:pt x="130060" y="130060"/>
                  </a:lnTo>
                  <a:lnTo>
                    <a:pt x="130060" y="97548"/>
                  </a:lnTo>
                  <a:lnTo>
                    <a:pt x="162572" y="97548"/>
                  </a:lnTo>
                  <a:lnTo>
                    <a:pt x="162572" y="65036"/>
                  </a:lnTo>
                  <a:close/>
                </a:path>
                <a:path extrusionOk="0" h="195580" w="422910">
                  <a:moveTo>
                    <a:pt x="195097" y="162585"/>
                  </a:moveTo>
                  <a:lnTo>
                    <a:pt x="162585" y="162585"/>
                  </a:lnTo>
                  <a:lnTo>
                    <a:pt x="162585" y="195097"/>
                  </a:lnTo>
                  <a:lnTo>
                    <a:pt x="195097" y="195097"/>
                  </a:lnTo>
                  <a:lnTo>
                    <a:pt x="195097" y="162585"/>
                  </a:lnTo>
                  <a:close/>
                </a:path>
                <a:path extrusionOk="0" h="195580" w="422910">
                  <a:moveTo>
                    <a:pt x="227609" y="0"/>
                  </a:moveTo>
                  <a:lnTo>
                    <a:pt x="195097" y="0"/>
                  </a:lnTo>
                  <a:lnTo>
                    <a:pt x="162585" y="0"/>
                  </a:lnTo>
                  <a:lnTo>
                    <a:pt x="162585" y="32512"/>
                  </a:lnTo>
                  <a:lnTo>
                    <a:pt x="195097" y="32512"/>
                  </a:lnTo>
                  <a:lnTo>
                    <a:pt x="227609" y="32512"/>
                  </a:lnTo>
                  <a:lnTo>
                    <a:pt x="227609" y="0"/>
                  </a:lnTo>
                  <a:close/>
                </a:path>
                <a:path extrusionOk="0" h="195580" w="422910">
                  <a:moveTo>
                    <a:pt x="292633" y="130073"/>
                  </a:moveTo>
                  <a:lnTo>
                    <a:pt x="260121" y="130073"/>
                  </a:lnTo>
                  <a:lnTo>
                    <a:pt x="227609" y="130073"/>
                  </a:lnTo>
                  <a:lnTo>
                    <a:pt x="195097" y="130073"/>
                  </a:lnTo>
                  <a:lnTo>
                    <a:pt x="195097" y="162585"/>
                  </a:lnTo>
                  <a:lnTo>
                    <a:pt x="227609" y="162585"/>
                  </a:lnTo>
                  <a:lnTo>
                    <a:pt x="227609" y="195097"/>
                  </a:lnTo>
                  <a:lnTo>
                    <a:pt x="260121" y="195097"/>
                  </a:lnTo>
                  <a:lnTo>
                    <a:pt x="260121" y="162585"/>
                  </a:lnTo>
                  <a:lnTo>
                    <a:pt x="292633" y="162585"/>
                  </a:lnTo>
                  <a:lnTo>
                    <a:pt x="292633" y="130073"/>
                  </a:lnTo>
                  <a:close/>
                </a:path>
                <a:path extrusionOk="0" h="195580" w="422910">
                  <a:moveTo>
                    <a:pt x="292633" y="32524"/>
                  </a:moveTo>
                  <a:lnTo>
                    <a:pt x="260121" y="32524"/>
                  </a:lnTo>
                  <a:lnTo>
                    <a:pt x="227609" y="32524"/>
                  </a:lnTo>
                  <a:lnTo>
                    <a:pt x="195097" y="32524"/>
                  </a:lnTo>
                  <a:lnTo>
                    <a:pt x="195097" y="65036"/>
                  </a:lnTo>
                  <a:lnTo>
                    <a:pt x="162585" y="65036"/>
                  </a:lnTo>
                  <a:lnTo>
                    <a:pt x="162585" y="97548"/>
                  </a:lnTo>
                  <a:lnTo>
                    <a:pt x="162585" y="130060"/>
                  </a:lnTo>
                  <a:lnTo>
                    <a:pt x="195097" y="130060"/>
                  </a:lnTo>
                  <a:lnTo>
                    <a:pt x="227609" y="130060"/>
                  </a:lnTo>
                  <a:lnTo>
                    <a:pt x="227609" y="97548"/>
                  </a:lnTo>
                  <a:lnTo>
                    <a:pt x="260121" y="97548"/>
                  </a:lnTo>
                  <a:lnTo>
                    <a:pt x="260121" y="65036"/>
                  </a:lnTo>
                  <a:lnTo>
                    <a:pt x="292633" y="65036"/>
                  </a:lnTo>
                  <a:lnTo>
                    <a:pt x="292633" y="32524"/>
                  </a:lnTo>
                  <a:close/>
                </a:path>
                <a:path extrusionOk="0" h="195580" w="422910">
                  <a:moveTo>
                    <a:pt x="292633" y="0"/>
                  </a:moveTo>
                  <a:lnTo>
                    <a:pt x="260121" y="0"/>
                  </a:lnTo>
                  <a:lnTo>
                    <a:pt x="260121" y="32512"/>
                  </a:lnTo>
                  <a:lnTo>
                    <a:pt x="292633" y="32512"/>
                  </a:lnTo>
                  <a:lnTo>
                    <a:pt x="292633" y="0"/>
                  </a:lnTo>
                  <a:close/>
                </a:path>
                <a:path extrusionOk="0" h="195580" w="422910">
                  <a:moveTo>
                    <a:pt x="390182" y="130073"/>
                  </a:moveTo>
                  <a:lnTo>
                    <a:pt x="357670" y="130073"/>
                  </a:lnTo>
                  <a:lnTo>
                    <a:pt x="325158" y="130073"/>
                  </a:lnTo>
                  <a:lnTo>
                    <a:pt x="292646" y="130073"/>
                  </a:lnTo>
                  <a:lnTo>
                    <a:pt x="292646" y="162585"/>
                  </a:lnTo>
                  <a:lnTo>
                    <a:pt x="325158" y="162585"/>
                  </a:lnTo>
                  <a:lnTo>
                    <a:pt x="325158" y="195097"/>
                  </a:lnTo>
                  <a:lnTo>
                    <a:pt x="357670" y="195097"/>
                  </a:lnTo>
                  <a:lnTo>
                    <a:pt x="390182" y="195097"/>
                  </a:lnTo>
                  <a:lnTo>
                    <a:pt x="390182" y="162585"/>
                  </a:lnTo>
                  <a:lnTo>
                    <a:pt x="390182" y="130073"/>
                  </a:lnTo>
                  <a:close/>
                </a:path>
                <a:path extrusionOk="0" h="195580" w="422910">
                  <a:moveTo>
                    <a:pt x="390182" y="32524"/>
                  </a:moveTo>
                  <a:lnTo>
                    <a:pt x="357670" y="32524"/>
                  </a:lnTo>
                  <a:lnTo>
                    <a:pt x="325158" y="32524"/>
                  </a:lnTo>
                  <a:lnTo>
                    <a:pt x="325158" y="65036"/>
                  </a:lnTo>
                  <a:lnTo>
                    <a:pt x="357670" y="65036"/>
                  </a:lnTo>
                  <a:lnTo>
                    <a:pt x="357670" y="97548"/>
                  </a:lnTo>
                  <a:lnTo>
                    <a:pt x="357670" y="130060"/>
                  </a:lnTo>
                  <a:lnTo>
                    <a:pt x="390182" y="130060"/>
                  </a:lnTo>
                  <a:lnTo>
                    <a:pt x="390182" y="97548"/>
                  </a:lnTo>
                  <a:lnTo>
                    <a:pt x="390182" y="65036"/>
                  </a:lnTo>
                  <a:lnTo>
                    <a:pt x="390182" y="32524"/>
                  </a:lnTo>
                  <a:close/>
                </a:path>
                <a:path extrusionOk="0" h="195580" w="422910">
                  <a:moveTo>
                    <a:pt x="390182" y="0"/>
                  </a:moveTo>
                  <a:lnTo>
                    <a:pt x="357670" y="0"/>
                  </a:lnTo>
                  <a:lnTo>
                    <a:pt x="325158" y="0"/>
                  </a:lnTo>
                  <a:lnTo>
                    <a:pt x="325158" y="32512"/>
                  </a:lnTo>
                  <a:lnTo>
                    <a:pt x="357670" y="32512"/>
                  </a:lnTo>
                  <a:lnTo>
                    <a:pt x="390182" y="32512"/>
                  </a:lnTo>
                  <a:lnTo>
                    <a:pt x="390182" y="0"/>
                  </a:lnTo>
                  <a:close/>
                </a:path>
                <a:path extrusionOk="0" h="195580" w="422910">
                  <a:moveTo>
                    <a:pt x="422706" y="162585"/>
                  </a:moveTo>
                  <a:lnTo>
                    <a:pt x="390194" y="162585"/>
                  </a:lnTo>
                  <a:lnTo>
                    <a:pt x="390194" y="195097"/>
                  </a:lnTo>
                  <a:lnTo>
                    <a:pt x="422706" y="195097"/>
                  </a:lnTo>
                  <a:lnTo>
                    <a:pt x="422706" y="162585"/>
                  </a:lnTo>
                  <a:close/>
                </a:path>
                <a:path extrusionOk="0" h="195580" w="422910">
                  <a:moveTo>
                    <a:pt x="422706" y="65036"/>
                  </a:moveTo>
                  <a:lnTo>
                    <a:pt x="390194" y="65036"/>
                  </a:lnTo>
                  <a:lnTo>
                    <a:pt x="390194" y="97548"/>
                  </a:lnTo>
                  <a:lnTo>
                    <a:pt x="390194" y="130060"/>
                  </a:lnTo>
                  <a:lnTo>
                    <a:pt x="422706" y="130060"/>
                  </a:lnTo>
                  <a:lnTo>
                    <a:pt x="422706" y="97548"/>
                  </a:lnTo>
                  <a:lnTo>
                    <a:pt x="422706" y="6503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0" name="Google Shape;1030;p34"/>
            <p:cNvSpPr/>
            <p:nvPr/>
          </p:nvSpPr>
          <p:spPr>
            <a:xfrm>
              <a:off x="3210038" y="2847112"/>
              <a:ext cx="422910" cy="0"/>
            </a:xfrm>
            <a:custGeom>
              <a:rect b="b" l="l" r="r" t="t"/>
              <a:pathLst>
                <a:path extrusionOk="0" h="120000" w="422910">
                  <a:moveTo>
                    <a:pt x="0" y="0"/>
                  </a:moveTo>
                  <a:lnTo>
                    <a:pt x="422699" y="0"/>
                  </a:lnTo>
                </a:path>
              </a:pathLst>
            </a:custGeom>
            <a:noFill/>
            <a:ln cap="flat" cmpd="sng" w="14775">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1" name="Google Shape;1031;p34"/>
            <p:cNvSpPr/>
            <p:nvPr/>
          </p:nvSpPr>
          <p:spPr>
            <a:xfrm>
              <a:off x="2949918" y="2863386"/>
              <a:ext cx="942975" cy="195580"/>
            </a:xfrm>
            <a:custGeom>
              <a:rect b="b" l="l" r="r" t="t"/>
              <a:pathLst>
                <a:path extrusionOk="0" h="195580" w="942975">
                  <a:moveTo>
                    <a:pt x="32512" y="32512"/>
                  </a:moveTo>
                  <a:lnTo>
                    <a:pt x="0" y="32512"/>
                  </a:lnTo>
                  <a:lnTo>
                    <a:pt x="0" y="65024"/>
                  </a:lnTo>
                  <a:lnTo>
                    <a:pt x="0" y="97536"/>
                  </a:lnTo>
                  <a:lnTo>
                    <a:pt x="32512" y="97536"/>
                  </a:lnTo>
                  <a:lnTo>
                    <a:pt x="32512" y="65024"/>
                  </a:lnTo>
                  <a:lnTo>
                    <a:pt x="32512" y="32512"/>
                  </a:lnTo>
                  <a:close/>
                </a:path>
                <a:path extrusionOk="0" h="195580" w="942975">
                  <a:moveTo>
                    <a:pt x="65024" y="97536"/>
                  </a:moveTo>
                  <a:lnTo>
                    <a:pt x="32512" y="97536"/>
                  </a:lnTo>
                  <a:lnTo>
                    <a:pt x="32512" y="130048"/>
                  </a:lnTo>
                  <a:lnTo>
                    <a:pt x="65024" y="130048"/>
                  </a:lnTo>
                  <a:lnTo>
                    <a:pt x="65024" y="97536"/>
                  </a:lnTo>
                  <a:close/>
                </a:path>
                <a:path extrusionOk="0" h="195580" w="942975">
                  <a:moveTo>
                    <a:pt x="97536" y="162572"/>
                  </a:moveTo>
                  <a:lnTo>
                    <a:pt x="65024" y="162572"/>
                  </a:lnTo>
                  <a:lnTo>
                    <a:pt x="32512" y="162572"/>
                  </a:lnTo>
                  <a:lnTo>
                    <a:pt x="0" y="162572"/>
                  </a:lnTo>
                  <a:lnTo>
                    <a:pt x="0" y="195084"/>
                  </a:lnTo>
                  <a:lnTo>
                    <a:pt x="32512" y="195084"/>
                  </a:lnTo>
                  <a:lnTo>
                    <a:pt x="65024" y="195084"/>
                  </a:lnTo>
                  <a:lnTo>
                    <a:pt x="97536" y="195084"/>
                  </a:lnTo>
                  <a:lnTo>
                    <a:pt x="97536" y="162572"/>
                  </a:lnTo>
                  <a:close/>
                </a:path>
                <a:path extrusionOk="0" h="195580" w="942975">
                  <a:moveTo>
                    <a:pt x="97536" y="32512"/>
                  </a:moveTo>
                  <a:lnTo>
                    <a:pt x="65024" y="32512"/>
                  </a:lnTo>
                  <a:lnTo>
                    <a:pt x="65024" y="65024"/>
                  </a:lnTo>
                  <a:lnTo>
                    <a:pt x="65024" y="97536"/>
                  </a:lnTo>
                  <a:lnTo>
                    <a:pt x="97536" y="97536"/>
                  </a:lnTo>
                  <a:lnTo>
                    <a:pt x="97536" y="65024"/>
                  </a:lnTo>
                  <a:lnTo>
                    <a:pt x="97536" y="32512"/>
                  </a:lnTo>
                  <a:close/>
                </a:path>
                <a:path extrusionOk="0" h="195580" w="942975">
                  <a:moveTo>
                    <a:pt x="130060" y="65024"/>
                  </a:moveTo>
                  <a:lnTo>
                    <a:pt x="97548" y="65024"/>
                  </a:lnTo>
                  <a:lnTo>
                    <a:pt x="97548" y="97536"/>
                  </a:lnTo>
                  <a:lnTo>
                    <a:pt x="130060" y="97536"/>
                  </a:lnTo>
                  <a:lnTo>
                    <a:pt x="130060" y="65024"/>
                  </a:lnTo>
                  <a:close/>
                </a:path>
                <a:path extrusionOk="0" h="195580" w="942975">
                  <a:moveTo>
                    <a:pt x="162572" y="130060"/>
                  </a:moveTo>
                  <a:lnTo>
                    <a:pt x="130060" y="130060"/>
                  </a:lnTo>
                  <a:lnTo>
                    <a:pt x="97548" y="130060"/>
                  </a:lnTo>
                  <a:lnTo>
                    <a:pt x="97548" y="162572"/>
                  </a:lnTo>
                  <a:lnTo>
                    <a:pt x="97548" y="195084"/>
                  </a:lnTo>
                  <a:lnTo>
                    <a:pt x="130060" y="195084"/>
                  </a:lnTo>
                  <a:lnTo>
                    <a:pt x="130060" y="162572"/>
                  </a:lnTo>
                  <a:lnTo>
                    <a:pt x="162572" y="162572"/>
                  </a:lnTo>
                  <a:lnTo>
                    <a:pt x="162572" y="130060"/>
                  </a:lnTo>
                  <a:close/>
                </a:path>
                <a:path extrusionOk="0" h="195580" w="942975">
                  <a:moveTo>
                    <a:pt x="162572" y="32512"/>
                  </a:moveTo>
                  <a:lnTo>
                    <a:pt x="130060" y="32512"/>
                  </a:lnTo>
                  <a:lnTo>
                    <a:pt x="130060" y="65024"/>
                  </a:lnTo>
                  <a:lnTo>
                    <a:pt x="162572" y="65024"/>
                  </a:lnTo>
                  <a:lnTo>
                    <a:pt x="162572" y="32512"/>
                  </a:lnTo>
                  <a:close/>
                </a:path>
                <a:path extrusionOk="0" h="195580" w="942975">
                  <a:moveTo>
                    <a:pt x="227596" y="97536"/>
                  </a:moveTo>
                  <a:lnTo>
                    <a:pt x="195084" y="97536"/>
                  </a:lnTo>
                  <a:lnTo>
                    <a:pt x="162572" y="97536"/>
                  </a:lnTo>
                  <a:lnTo>
                    <a:pt x="130060" y="97536"/>
                  </a:lnTo>
                  <a:lnTo>
                    <a:pt x="130060" y="130048"/>
                  </a:lnTo>
                  <a:lnTo>
                    <a:pt x="162572" y="130048"/>
                  </a:lnTo>
                  <a:lnTo>
                    <a:pt x="195084" y="130048"/>
                  </a:lnTo>
                  <a:lnTo>
                    <a:pt x="227596" y="130048"/>
                  </a:lnTo>
                  <a:lnTo>
                    <a:pt x="227596" y="97536"/>
                  </a:lnTo>
                  <a:close/>
                </a:path>
                <a:path extrusionOk="0" h="195580" w="942975">
                  <a:moveTo>
                    <a:pt x="227596" y="32512"/>
                  </a:moveTo>
                  <a:lnTo>
                    <a:pt x="195084" y="32512"/>
                  </a:lnTo>
                  <a:lnTo>
                    <a:pt x="195084" y="65024"/>
                  </a:lnTo>
                  <a:lnTo>
                    <a:pt x="227596" y="65024"/>
                  </a:lnTo>
                  <a:lnTo>
                    <a:pt x="227596" y="32512"/>
                  </a:lnTo>
                  <a:close/>
                </a:path>
                <a:path extrusionOk="0" h="195580" w="942975">
                  <a:moveTo>
                    <a:pt x="292620" y="162572"/>
                  </a:moveTo>
                  <a:lnTo>
                    <a:pt x="260108" y="162572"/>
                  </a:lnTo>
                  <a:lnTo>
                    <a:pt x="227596" y="162572"/>
                  </a:lnTo>
                  <a:lnTo>
                    <a:pt x="195084" y="162572"/>
                  </a:lnTo>
                  <a:lnTo>
                    <a:pt x="162572" y="162572"/>
                  </a:lnTo>
                  <a:lnTo>
                    <a:pt x="162572" y="195084"/>
                  </a:lnTo>
                  <a:lnTo>
                    <a:pt x="195084" y="195084"/>
                  </a:lnTo>
                  <a:lnTo>
                    <a:pt x="227596" y="195084"/>
                  </a:lnTo>
                  <a:lnTo>
                    <a:pt x="260108" y="195084"/>
                  </a:lnTo>
                  <a:lnTo>
                    <a:pt x="292620" y="195084"/>
                  </a:lnTo>
                  <a:lnTo>
                    <a:pt x="292620" y="162572"/>
                  </a:lnTo>
                  <a:close/>
                </a:path>
                <a:path extrusionOk="0" h="195580" w="942975">
                  <a:moveTo>
                    <a:pt x="292620" y="65024"/>
                  </a:moveTo>
                  <a:lnTo>
                    <a:pt x="260108" y="65024"/>
                  </a:lnTo>
                  <a:lnTo>
                    <a:pt x="227596" y="65024"/>
                  </a:lnTo>
                  <a:lnTo>
                    <a:pt x="227596" y="97536"/>
                  </a:lnTo>
                  <a:lnTo>
                    <a:pt x="260108" y="97536"/>
                  </a:lnTo>
                  <a:lnTo>
                    <a:pt x="292620" y="97536"/>
                  </a:lnTo>
                  <a:lnTo>
                    <a:pt x="292620" y="65024"/>
                  </a:lnTo>
                  <a:close/>
                </a:path>
                <a:path extrusionOk="0" h="195580" w="942975">
                  <a:moveTo>
                    <a:pt x="325132" y="97536"/>
                  </a:moveTo>
                  <a:lnTo>
                    <a:pt x="292620" y="97536"/>
                  </a:lnTo>
                  <a:lnTo>
                    <a:pt x="292620" y="130048"/>
                  </a:lnTo>
                  <a:lnTo>
                    <a:pt x="325132" y="130048"/>
                  </a:lnTo>
                  <a:lnTo>
                    <a:pt x="325132" y="97536"/>
                  </a:lnTo>
                  <a:close/>
                </a:path>
                <a:path extrusionOk="0" h="195580" w="942975">
                  <a:moveTo>
                    <a:pt x="325132" y="0"/>
                  </a:moveTo>
                  <a:lnTo>
                    <a:pt x="292620" y="0"/>
                  </a:lnTo>
                  <a:lnTo>
                    <a:pt x="292620" y="32512"/>
                  </a:lnTo>
                  <a:lnTo>
                    <a:pt x="292620" y="65024"/>
                  </a:lnTo>
                  <a:lnTo>
                    <a:pt x="325132" y="65024"/>
                  </a:lnTo>
                  <a:lnTo>
                    <a:pt x="325132" y="32512"/>
                  </a:lnTo>
                  <a:lnTo>
                    <a:pt x="325132" y="0"/>
                  </a:lnTo>
                  <a:close/>
                </a:path>
                <a:path extrusionOk="0" h="195580" w="942975">
                  <a:moveTo>
                    <a:pt x="390169" y="97536"/>
                  </a:moveTo>
                  <a:lnTo>
                    <a:pt x="357657" y="97536"/>
                  </a:lnTo>
                  <a:lnTo>
                    <a:pt x="357657" y="130048"/>
                  </a:lnTo>
                  <a:lnTo>
                    <a:pt x="390169" y="130048"/>
                  </a:lnTo>
                  <a:lnTo>
                    <a:pt x="390169" y="97536"/>
                  </a:lnTo>
                  <a:close/>
                </a:path>
                <a:path extrusionOk="0" h="195580" w="942975">
                  <a:moveTo>
                    <a:pt x="422681" y="162572"/>
                  </a:moveTo>
                  <a:lnTo>
                    <a:pt x="390169" y="162572"/>
                  </a:lnTo>
                  <a:lnTo>
                    <a:pt x="390169" y="195084"/>
                  </a:lnTo>
                  <a:lnTo>
                    <a:pt x="422681" y="195084"/>
                  </a:lnTo>
                  <a:lnTo>
                    <a:pt x="422681" y="162572"/>
                  </a:lnTo>
                  <a:close/>
                </a:path>
                <a:path extrusionOk="0" h="195580" w="942975">
                  <a:moveTo>
                    <a:pt x="422681" y="0"/>
                  </a:moveTo>
                  <a:lnTo>
                    <a:pt x="390169" y="0"/>
                  </a:lnTo>
                  <a:lnTo>
                    <a:pt x="390169" y="32512"/>
                  </a:lnTo>
                  <a:lnTo>
                    <a:pt x="390169" y="65024"/>
                  </a:lnTo>
                  <a:lnTo>
                    <a:pt x="390169" y="97536"/>
                  </a:lnTo>
                  <a:lnTo>
                    <a:pt x="422681" y="97536"/>
                  </a:lnTo>
                  <a:lnTo>
                    <a:pt x="422681" y="65024"/>
                  </a:lnTo>
                  <a:lnTo>
                    <a:pt x="422681" y="32512"/>
                  </a:lnTo>
                  <a:lnTo>
                    <a:pt x="422681" y="0"/>
                  </a:lnTo>
                  <a:close/>
                </a:path>
                <a:path extrusionOk="0" h="195580" w="942975">
                  <a:moveTo>
                    <a:pt x="455206" y="97536"/>
                  </a:moveTo>
                  <a:lnTo>
                    <a:pt x="422694" y="97536"/>
                  </a:lnTo>
                  <a:lnTo>
                    <a:pt x="422694" y="130048"/>
                  </a:lnTo>
                  <a:lnTo>
                    <a:pt x="455206" y="130048"/>
                  </a:lnTo>
                  <a:lnTo>
                    <a:pt x="455206" y="97536"/>
                  </a:lnTo>
                  <a:close/>
                </a:path>
                <a:path extrusionOk="0" h="195580" w="942975">
                  <a:moveTo>
                    <a:pt x="520230" y="130060"/>
                  </a:moveTo>
                  <a:lnTo>
                    <a:pt x="487718" y="130060"/>
                  </a:lnTo>
                  <a:lnTo>
                    <a:pt x="487718" y="162572"/>
                  </a:lnTo>
                  <a:lnTo>
                    <a:pt x="520230" y="162572"/>
                  </a:lnTo>
                  <a:lnTo>
                    <a:pt x="520230" y="130060"/>
                  </a:lnTo>
                  <a:close/>
                </a:path>
                <a:path extrusionOk="0" h="195580" w="942975">
                  <a:moveTo>
                    <a:pt x="552742" y="162572"/>
                  </a:moveTo>
                  <a:lnTo>
                    <a:pt x="520230" y="162572"/>
                  </a:lnTo>
                  <a:lnTo>
                    <a:pt x="520230" y="195084"/>
                  </a:lnTo>
                  <a:lnTo>
                    <a:pt x="552742" y="195084"/>
                  </a:lnTo>
                  <a:lnTo>
                    <a:pt x="552742" y="162572"/>
                  </a:lnTo>
                  <a:close/>
                </a:path>
                <a:path extrusionOk="0" h="195580" w="942975">
                  <a:moveTo>
                    <a:pt x="552742" y="0"/>
                  </a:moveTo>
                  <a:lnTo>
                    <a:pt x="520230" y="0"/>
                  </a:lnTo>
                  <a:lnTo>
                    <a:pt x="487718" y="0"/>
                  </a:lnTo>
                  <a:lnTo>
                    <a:pt x="455206" y="0"/>
                  </a:lnTo>
                  <a:lnTo>
                    <a:pt x="422694" y="0"/>
                  </a:lnTo>
                  <a:lnTo>
                    <a:pt x="422694" y="32512"/>
                  </a:lnTo>
                  <a:lnTo>
                    <a:pt x="455206" y="32512"/>
                  </a:lnTo>
                  <a:lnTo>
                    <a:pt x="455206" y="65024"/>
                  </a:lnTo>
                  <a:lnTo>
                    <a:pt x="455206" y="97536"/>
                  </a:lnTo>
                  <a:lnTo>
                    <a:pt x="487718" y="97536"/>
                  </a:lnTo>
                  <a:lnTo>
                    <a:pt x="487718" y="65024"/>
                  </a:lnTo>
                  <a:lnTo>
                    <a:pt x="487718" y="32512"/>
                  </a:lnTo>
                  <a:lnTo>
                    <a:pt x="520230" y="32512"/>
                  </a:lnTo>
                  <a:lnTo>
                    <a:pt x="520230" y="65024"/>
                  </a:lnTo>
                  <a:lnTo>
                    <a:pt x="520230" y="97536"/>
                  </a:lnTo>
                  <a:lnTo>
                    <a:pt x="552742" y="97536"/>
                  </a:lnTo>
                  <a:lnTo>
                    <a:pt x="552742" y="65024"/>
                  </a:lnTo>
                  <a:lnTo>
                    <a:pt x="552742" y="32512"/>
                  </a:lnTo>
                  <a:lnTo>
                    <a:pt x="552742" y="0"/>
                  </a:lnTo>
                  <a:close/>
                </a:path>
                <a:path extrusionOk="0" h="195580" w="942975">
                  <a:moveTo>
                    <a:pt x="617778" y="130060"/>
                  </a:moveTo>
                  <a:lnTo>
                    <a:pt x="585266" y="130060"/>
                  </a:lnTo>
                  <a:lnTo>
                    <a:pt x="552754" y="130060"/>
                  </a:lnTo>
                  <a:lnTo>
                    <a:pt x="552754" y="162572"/>
                  </a:lnTo>
                  <a:lnTo>
                    <a:pt x="552754" y="195084"/>
                  </a:lnTo>
                  <a:lnTo>
                    <a:pt x="585266" y="195084"/>
                  </a:lnTo>
                  <a:lnTo>
                    <a:pt x="585266" y="162572"/>
                  </a:lnTo>
                  <a:lnTo>
                    <a:pt x="617778" y="162572"/>
                  </a:lnTo>
                  <a:lnTo>
                    <a:pt x="617778" y="130060"/>
                  </a:lnTo>
                  <a:close/>
                </a:path>
                <a:path extrusionOk="0" h="195580" w="942975">
                  <a:moveTo>
                    <a:pt x="617778" y="0"/>
                  </a:moveTo>
                  <a:lnTo>
                    <a:pt x="585266" y="0"/>
                  </a:lnTo>
                  <a:lnTo>
                    <a:pt x="552754" y="0"/>
                  </a:lnTo>
                  <a:lnTo>
                    <a:pt x="552754" y="32512"/>
                  </a:lnTo>
                  <a:lnTo>
                    <a:pt x="552754" y="65024"/>
                  </a:lnTo>
                  <a:lnTo>
                    <a:pt x="552754" y="97536"/>
                  </a:lnTo>
                  <a:lnTo>
                    <a:pt x="585266" y="97536"/>
                  </a:lnTo>
                  <a:lnTo>
                    <a:pt x="585266" y="65024"/>
                  </a:lnTo>
                  <a:lnTo>
                    <a:pt x="585266" y="32512"/>
                  </a:lnTo>
                  <a:lnTo>
                    <a:pt x="617778" y="32512"/>
                  </a:lnTo>
                  <a:lnTo>
                    <a:pt x="617778" y="0"/>
                  </a:lnTo>
                  <a:close/>
                </a:path>
                <a:path extrusionOk="0" h="195580" w="942975">
                  <a:moveTo>
                    <a:pt x="650290" y="162572"/>
                  </a:moveTo>
                  <a:lnTo>
                    <a:pt x="617778" y="162572"/>
                  </a:lnTo>
                  <a:lnTo>
                    <a:pt x="617778" y="195084"/>
                  </a:lnTo>
                  <a:lnTo>
                    <a:pt x="650290" y="195084"/>
                  </a:lnTo>
                  <a:lnTo>
                    <a:pt x="650290" y="162572"/>
                  </a:lnTo>
                  <a:close/>
                </a:path>
                <a:path extrusionOk="0" h="195580" w="942975">
                  <a:moveTo>
                    <a:pt x="650290" y="32512"/>
                  </a:moveTo>
                  <a:lnTo>
                    <a:pt x="617778" y="32512"/>
                  </a:lnTo>
                  <a:lnTo>
                    <a:pt x="617778" y="65024"/>
                  </a:lnTo>
                  <a:lnTo>
                    <a:pt x="650290" y="65024"/>
                  </a:lnTo>
                  <a:lnTo>
                    <a:pt x="650290" y="32512"/>
                  </a:lnTo>
                  <a:close/>
                </a:path>
                <a:path extrusionOk="0" h="195580" w="942975">
                  <a:moveTo>
                    <a:pt x="682815" y="130060"/>
                  </a:moveTo>
                  <a:lnTo>
                    <a:pt x="650303" y="130060"/>
                  </a:lnTo>
                  <a:lnTo>
                    <a:pt x="650303" y="162572"/>
                  </a:lnTo>
                  <a:lnTo>
                    <a:pt x="650303" y="195084"/>
                  </a:lnTo>
                  <a:lnTo>
                    <a:pt x="682815" y="195084"/>
                  </a:lnTo>
                  <a:lnTo>
                    <a:pt x="682815" y="162572"/>
                  </a:lnTo>
                  <a:lnTo>
                    <a:pt x="682815" y="130060"/>
                  </a:lnTo>
                  <a:close/>
                </a:path>
                <a:path extrusionOk="0" h="195580" w="942975">
                  <a:moveTo>
                    <a:pt x="747839" y="130060"/>
                  </a:moveTo>
                  <a:lnTo>
                    <a:pt x="715327" y="130060"/>
                  </a:lnTo>
                  <a:lnTo>
                    <a:pt x="715327" y="162572"/>
                  </a:lnTo>
                  <a:lnTo>
                    <a:pt x="747839" y="162572"/>
                  </a:lnTo>
                  <a:lnTo>
                    <a:pt x="747839" y="130060"/>
                  </a:lnTo>
                  <a:close/>
                </a:path>
                <a:path extrusionOk="0" h="195580" w="942975">
                  <a:moveTo>
                    <a:pt x="747839" y="65024"/>
                  </a:moveTo>
                  <a:lnTo>
                    <a:pt x="715327" y="65024"/>
                  </a:lnTo>
                  <a:lnTo>
                    <a:pt x="682815" y="65024"/>
                  </a:lnTo>
                  <a:lnTo>
                    <a:pt x="682815" y="32512"/>
                  </a:lnTo>
                  <a:lnTo>
                    <a:pt x="682815" y="0"/>
                  </a:lnTo>
                  <a:lnTo>
                    <a:pt x="650303" y="0"/>
                  </a:lnTo>
                  <a:lnTo>
                    <a:pt x="650303" y="32512"/>
                  </a:lnTo>
                  <a:lnTo>
                    <a:pt x="650303" y="65024"/>
                  </a:lnTo>
                  <a:lnTo>
                    <a:pt x="650303" y="97536"/>
                  </a:lnTo>
                  <a:lnTo>
                    <a:pt x="650303" y="130048"/>
                  </a:lnTo>
                  <a:lnTo>
                    <a:pt x="682815" y="130048"/>
                  </a:lnTo>
                  <a:lnTo>
                    <a:pt x="715327" y="130048"/>
                  </a:lnTo>
                  <a:lnTo>
                    <a:pt x="715327" y="97536"/>
                  </a:lnTo>
                  <a:lnTo>
                    <a:pt x="747839" y="97536"/>
                  </a:lnTo>
                  <a:lnTo>
                    <a:pt x="747839" y="65024"/>
                  </a:lnTo>
                  <a:close/>
                </a:path>
                <a:path extrusionOk="0" h="195580" w="942975">
                  <a:moveTo>
                    <a:pt x="780364" y="130060"/>
                  </a:moveTo>
                  <a:lnTo>
                    <a:pt x="747852" y="130060"/>
                  </a:lnTo>
                  <a:lnTo>
                    <a:pt x="747852" y="162572"/>
                  </a:lnTo>
                  <a:lnTo>
                    <a:pt x="780364" y="162572"/>
                  </a:lnTo>
                  <a:lnTo>
                    <a:pt x="780364" y="130060"/>
                  </a:lnTo>
                  <a:close/>
                </a:path>
                <a:path extrusionOk="0" h="195580" w="942975">
                  <a:moveTo>
                    <a:pt x="780364" y="97536"/>
                  </a:moveTo>
                  <a:lnTo>
                    <a:pt x="747852" y="97536"/>
                  </a:lnTo>
                  <a:lnTo>
                    <a:pt x="747852" y="130048"/>
                  </a:lnTo>
                  <a:lnTo>
                    <a:pt x="780364" y="130048"/>
                  </a:lnTo>
                  <a:lnTo>
                    <a:pt x="780364" y="97536"/>
                  </a:lnTo>
                  <a:close/>
                </a:path>
                <a:path extrusionOk="0" h="195580" w="942975">
                  <a:moveTo>
                    <a:pt x="812876" y="32512"/>
                  </a:moveTo>
                  <a:lnTo>
                    <a:pt x="780364" y="32512"/>
                  </a:lnTo>
                  <a:lnTo>
                    <a:pt x="780364" y="65024"/>
                  </a:lnTo>
                  <a:lnTo>
                    <a:pt x="812876" y="65024"/>
                  </a:lnTo>
                  <a:lnTo>
                    <a:pt x="812876" y="32512"/>
                  </a:lnTo>
                  <a:close/>
                </a:path>
                <a:path extrusionOk="0" h="195580" w="942975">
                  <a:moveTo>
                    <a:pt x="845388" y="65024"/>
                  </a:moveTo>
                  <a:lnTo>
                    <a:pt x="812876" y="65024"/>
                  </a:lnTo>
                  <a:lnTo>
                    <a:pt x="812876" y="97536"/>
                  </a:lnTo>
                  <a:lnTo>
                    <a:pt x="845388" y="97536"/>
                  </a:lnTo>
                  <a:lnTo>
                    <a:pt x="845388" y="65024"/>
                  </a:lnTo>
                  <a:close/>
                </a:path>
                <a:path extrusionOk="0" h="195580" w="942975">
                  <a:moveTo>
                    <a:pt x="877900" y="97536"/>
                  </a:moveTo>
                  <a:lnTo>
                    <a:pt x="845388" y="97536"/>
                  </a:lnTo>
                  <a:lnTo>
                    <a:pt x="845388" y="130048"/>
                  </a:lnTo>
                  <a:lnTo>
                    <a:pt x="877900" y="130048"/>
                  </a:lnTo>
                  <a:lnTo>
                    <a:pt x="877900" y="97536"/>
                  </a:lnTo>
                  <a:close/>
                </a:path>
                <a:path extrusionOk="0" h="195580" w="942975">
                  <a:moveTo>
                    <a:pt x="910424" y="130060"/>
                  </a:moveTo>
                  <a:lnTo>
                    <a:pt x="877912" y="130060"/>
                  </a:lnTo>
                  <a:lnTo>
                    <a:pt x="877912" y="162572"/>
                  </a:lnTo>
                  <a:lnTo>
                    <a:pt x="910424" y="162572"/>
                  </a:lnTo>
                  <a:lnTo>
                    <a:pt x="910424" y="130060"/>
                  </a:lnTo>
                  <a:close/>
                </a:path>
                <a:path extrusionOk="0" h="195580" w="942975">
                  <a:moveTo>
                    <a:pt x="910424" y="32512"/>
                  </a:moveTo>
                  <a:lnTo>
                    <a:pt x="877912" y="32512"/>
                  </a:lnTo>
                  <a:lnTo>
                    <a:pt x="877912" y="65024"/>
                  </a:lnTo>
                  <a:lnTo>
                    <a:pt x="910424" y="65024"/>
                  </a:lnTo>
                  <a:lnTo>
                    <a:pt x="910424" y="32512"/>
                  </a:lnTo>
                  <a:close/>
                </a:path>
                <a:path extrusionOk="0" h="195580" w="942975">
                  <a:moveTo>
                    <a:pt x="942936" y="65024"/>
                  </a:moveTo>
                  <a:lnTo>
                    <a:pt x="910424" y="65024"/>
                  </a:lnTo>
                  <a:lnTo>
                    <a:pt x="910424" y="97536"/>
                  </a:lnTo>
                  <a:lnTo>
                    <a:pt x="877912" y="97536"/>
                  </a:lnTo>
                  <a:lnTo>
                    <a:pt x="877912" y="130048"/>
                  </a:lnTo>
                  <a:lnTo>
                    <a:pt x="910424" y="130048"/>
                  </a:lnTo>
                  <a:lnTo>
                    <a:pt x="942936" y="130048"/>
                  </a:lnTo>
                  <a:lnTo>
                    <a:pt x="942936" y="97536"/>
                  </a:lnTo>
                  <a:lnTo>
                    <a:pt x="942936" y="6502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2" name="Google Shape;1032;p34"/>
            <p:cNvSpPr/>
            <p:nvPr/>
          </p:nvSpPr>
          <p:spPr>
            <a:xfrm>
              <a:off x="2949918" y="3025958"/>
              <a:ext cx="942975" cy="195580"/>
            </a:xfrm>
            <a:custGeom>
              <a:rect b="b" l="l" r="r" t="t"/>
              <a:pathLst>
                <a:path extrusionOk="0" h="195580" w="942975">
                  <a:moveTo>
                    <a:pt x="65024" y="162572"/>
                  </a:moveTo>
                  <a:lnTo>
                    <a:pt x="32512" y="162572"/>
                  </a:lnTo>
                  <a:lnTo>
                    <a:pt x="32512" y="195084"/>
                  </a:lnTo>
                  <a:lnTo>
                    <a:pt x="65024" y="195084"/>
                  </a:lnTo>
                  <a:lnTo>
                    <a:pt x="65024" y="162572"/>
                  </a:lnTo>
                  <a:close/>
                </a:path>
                <a:path extrusionOk="0" h="195580" w="942975">
                  <a:moveTo>
                    <a:pt x="65024" y="65036"/>
                  </a:moveTo>
                  <a:lnTo>
                    <a:pt x="32512" y="65036"/>
                  </a:lnTo>
                  <a:lnTo>
                    <a:pt x="0" y="65036"/>
                  </a:lnTo>
                  <a:lnTo>
                    <a:pt x="0" y="97548"/>
                  </a:lnTo>
                  <a:lnTo>
                    <a:pt x="32512" y="97548"/>
                  </a:lnTo>
                  <a:lnTo>
                    <a:pt x="65024" y="97548"/>
                  </a:lnTo>
                  <a:lnTo>
                    <a:pt x="65024" y="65036"/>
                  </a:lnTo>
                  <a:close/>
                </a:path>
                <a:path extrusionOk="0" h="195580" w="942975">
                  <a:moveTo>
                    <a:pt x="97536" y="32512"/>
                  </a:moveTo>
                  <a:lnTo>
                    <a:pt x="65024" y="32512"/>
                  </a:lnTo>
                  <a:lnTo>
                    <a:pt x="32512" y="32512"/>
                  </a:lnTo>
                  <a:lnTo>
                    <a:pt x="0" y="32512"/>
                  </a:lnTo>
                  <a:lnTo>
                    <a:pt x="0" y="65024"/>
                  </a:lnTo>
                  <a:lnTo>
                    <a:pt x="32512" y="65024"/>
                  </a:lnTo>
                  <a:lnTo>
                    <a:pt x="65024" y="65024"/>
                  </a:lnTo>
                  <a:lnTo>
                    <a:pt x="97536" y="65024"/>
                  </a:lnTo>
                  <a:lnTo>
                    <a:pt x="97536" y="32512"/>
                  </a:lnTo>
                  <a:close/>
                </a:path>
                <a:path extrusionOk="0" h="195580" w="942975">
                  <a:moveTo>
                    <a:pt x="130060" y="130060"/>
                  </a:moveTo>
                  <a:lnTo>
                    <a:pt x="97548" y="130060"/>
                  </a:lnTo>
                  <a:lnTo>
                    <a:pt x="97548" y="162572"/>
                  </a:lnTo>
                  <a:lnTo>
                    <a:pt x="97548" y="195084"/>
                  </a:lnTo>
                  <a:lnTo>
                    <a:pt x="130060" y="195084"/>
                  </a:lnTo>
                  <a:lnTo>
                    <a:pt x="130060" y="162572"/>
                  </a:lnTo>
                  <a:lnTo>
                    <a:pt x="130060" y="130060"/>
                  </a:lnTo>
                  <a:close/>
                </a:path>
                <a:path extrusionOk="0" h="195580" w="942975">
                  <a:moveTo>
                    <a:pt x="130060" y="65036"/>
                  </a:moveTo>
                  <a:lnTo>
                    <a:pt x="97548" y="65036"/>
                  </a:lnTo>
                  <a:lnTo>
                    <a:pt x="97548" y="97548"/>
                  </a:lnTo>
                  <a:lnTo>
                    <a:pt x="130060" y="97548"/>
                  </a:lnTo>
                  <a:lnTo>
                    <a:pt x="130060" y="65036"/>
                  </a:lnTo>
                  <a:close/>
                </a:path>
                <a:path extrusionOk="0" h="195580" w="942975">
                  <a:moveTo>
                    <a:pt x="195084" y="97548"/>
                  </a:moveTo>
                  <a:lnTo>
                    <a:pt x="162572" y="97548"/>
                  </a:lnTo>
                  <a:lnTo>
                    <a:pt x="162572" y="130060"/>
                  </a:lnTo>
                  <a:lnTo>
                    <a:pt x="195084" y="130060"/>
                  </a:lnTo>
                  <a:lnTo>
                    <a:pt x="195084" y="97548"/>
                  </a:lnTo>
                  <a:close/>
                </a:path>
                <a:path extrusionOk="0" h="195580" w="942975">
                  <a:moveTo>
                    <a:pt x="195084" y="32512"/>
                  </a:moveTo>
                  <a:lnTo>
                    <a:pt x="162572" y="32512"/>
                  </a:lnTo>
                  <a:lnTo>
                    <a:pt x="162572" y="65024"/>
                  </a:lnTo>
                  <a:lnTo>
                    <a:pt x="195084" y="65024"/>
                  </a:lnTo>
                  <a:lnTo>
                    <a:pt x="195084" y="32512"/>
                  </a:lnTo>
                  <a:close/>
                </a:path>
                <a:path extrusionOk="0" h="195580" w="942975">
                  <a:moveTo>
                    <a:pt x="227596" y="65036"/>
                  </a:moveTo>
                  <a:lnTo>
                    <a:pt x="195084" y="65036"/>
                  </a:lnTo>
                  <a:lnTo>
                    <a:pt x="195084" y="97548"/>
                  </a:lnTo>
                  <a:lnTo>
                    <a:pt x="227596" y="97548"/>
                  </a:lnTo>
                  <a:lnTo>
                    <a:pt x="227596" y="65036"/>
                  </a:lnTo>
                  <a:close/>
                </a:path>
                <a:path extrusionOk="0" h="195580" w="942975">
                  <a:moveTo>
                    <a:pt x="292620" y="130060"/>
                  </a:moveTo>
                  <a:lnTo>
                    <a:pt x="260108" y="130060"/>
                  </a:lnTo>
                  <a:lnTo>
                    <a:pt x="260108" y="97548"/>
                  </a:lnTo>
                  <a:lnTo>
                    <a:pt x="227596" y="97548"/>
                  </a:lnTo>
                  <a:lnTo>
                    <a:pt x="227596" y="130060"/>
                  </a:lnTo>
                  <a:lnTo>
                    <a:pt x="195084" y="130060"/>
                  </a:lnTo>
                  <a:lnTo>
                    <a:pt x="195084" y="162572"/>
                  </a:lnTo>
                  <a:lnTo>
                    <a:pt x="227596" y="162572"/>
                  </a:lnTo>
                  <a:lnTo>
                    <a:pt x="260108" y="162572"/>
                  </a:lnTo>
                  <a:lnTo>
                    <a:pt x="292620" y="162572"/>
                  </a:lnTo>
                  <a:lnTo>
                    <a:pt x="292620" y="130060"/>
                  </a:lnTo>
                  <a:close/>
                </a:path>
                <a:path extrusionOk="0" h="195580" w="942975">
                  <a:moveTo>
                    <a:pt x="325132" y="162572"/>
                  </a:moveTo>
                  <a:lnTo>
                    <a:pt x="292620" y="162572"/>
                  </a:lnTo>
                  <a:lnTo>
                    <a:pt x="292620" y="195084"/>
                  </a:lnTo>
                  <a:lnTo>
                    <a:pt x="325132" y="195084"/>
                  </a:lnTo>
                  <a:lnTo>
                    <a:pt x="325132" y="162572"/>
                  </a:lnTo>
                  <a:close/>
                </a:path>
                <a:path extrusionOk="0" h="195580" w="942975">
                  <a:moveTo>
                    <a:pt x="325132" y="65036"/>
                  </a:moveTo>
                  <a:lnTo>
                    <a:pt x="292620" y="65036"/>
                  </a:lnTo>
                  <a:lnTo>
                    <a:pt x="260108" y="65036"/>
                  </a:lnTo>
                  <a:lnTo>
                    <a:pt x="260108" y="97548"/>
                  </a:lnTo>
                  <a:lnTo>
                    <a:pt x="292620" y="97548"/>
                  </a:lnTo>
                  <a:lnTo>
                    <a:pt x="292620" y="130060"/>
                  </a:lnTo>
                  <a:lnTo>
                    <a:pt x="325132" y="130060"/>
                  </a:lnTo>
                  <a:lnTo>
                    <a:pt x="325132" y="97548"/>
                  </a:lnTo>
                  <a:lnTo>
                    <a:pt x="325132" y="65036"/>
                  </a:lnTo>
                  <a:close/>
                </a:path>
                <a:path extrusionOk="0" h="195580" w="942975">
                  <a:moveTo>
                    <a:pt x="325132" y="32512"/>
                  </a:moveTo>
                  <a:lnTo>
                    <a:pt x="292620" y="32512"/>
                  </a:lnTo>
                  <a:lnTo>
                    <a:pt x="260108" y="32512"/>
                  </a:lnTo>
                  <a:lnTo>
                    <a:pt x="260108" y="65024"/>
                  </a:lnTo>
                  <a:lnTo>
                    <a:pt x="292620" y="65024"/>
                  </a:lnTo>
                  <a:lnTo>
                    <a:pt x="325132" y="65024"/>
                  </a:lnTo>
                  <a:lnTo>
                    <a:pt x="325132" y="32512"/>
                  </a:lnTo>
                  <a:close/>
                </a:path>
                <a:path extrusionOk="0" h="195580" w="942975">
                  <a:moveTo>
                    <a:pt x="357657" y="32512"/>
                  </a:moveTo>
                  <a:lnTo>
                    <a:pt x="325145" y="32512"/>
                  </a:lnTo>
                  <a:lnTo>
                    <a:pt x="325145" y="65024"/>
                  </a:lnTo>
                  <a:lnTo>
                    <a:pt x="357657" y="65024"/>
                  </a:lnTo>
                  <a:lnTo>
                    <a:pt x="357657" y="32512"/>
                  </a:lnTo>
                  <a:close/>
                </a:path>
                <a:path extrusionOk="0" h="195580" w="942975">
                  <a:moveTo>
                    <a:pt x="422681" y="130060"/>
                  </a:moveTo>
                  <a:lnTo>
                    <a:pt x="390169" y="130060"/>
                  </a:lnTo>
                  <a:lnTo>
                    <a:pt x="390169" y="162572"/>
                  </a:lnTo>
                  <a:lnTo>
                    <a:pt x="357657" y="162572"/>
                  </a:lnTo>
                  <a:lnTo>
                    <a:pt x="357657" y="130060"/>
                  </a:lnTo>
                  <a:lnTo>
                    <a:pt x="357657" y="97548"/>
                  </a:lnTo>
                  <a:lnTo>
                    <a:pt x="390169" y="97548"/>
                  </a:lnTo>
                  <a:lnTo>
                    <a:pt x="390169" y="65036"/>
                  </a:lnTo>
                  <a:lnTo>
                    <a:pt x="357657" y="65036"/>
                  </a:lnTo>
                  <a:lnTo>
                    <a:pt x="325145" y="65036"/>
                  </a:lnTo>
                  <a:lnTo>
                    <a:pt x="325145" y="97548"/>
                  </a:lnTo>
                  <a:lnTo>
                    <a:pt x="325145" y="130060"/>
                  </a:lnTo>
                  <a:lnTo>
                    <a:pt x="325145" y="162572"/>
                  </a:lnTo>
                  <a:lnTo>
                    <a:pt x="325145" y="195084"/>
                  </a:lnTo>
                  <a:lnTo>
                    <a:pt x="357657" y="195084"/>
                  </a:lnTo>
                  <a:lnTo>
                    <a:pt x="390169" y="195084"/>
                  </a:lnTo>
                  <a:lnTo>
                    <a:pt x="422681" y="195084"/>
                  </a:lnTo>
                  <a:lnTo>
                    <a:pt x="422681" y="162572"/>
                  </a:lnTo>
                  <a:lnTo>
                    <a:pt x="422681" y="130060"/>
                  </a:lnTo>
                  <a:close/>
                </a:path>
                <a:path extrusionOk="0" h="195580" w="942975">
                  <a:moveTo>
                    <a:pt x="455206" y="32512"/>
                  </a:moveTo>
                  <a:lnTo>
                    <a:pt x="422694" y="32512"/>
                  </a:lnTo>
                  <a:lnTo>
                    <a:pt x="422694" y="65024"/>
                  </a:lnTo>
                  <a:lnTo>
                    <a:pt x="455206" y="65024"/>
                  </a:lnTo>
                  <a:lnTo>
                    <a:pt x="455206" y="32512"/>
                  </a:lnTo>
                  <a:close/>
                </a:path>
                <a:path extrusionOk="0" h="195580" w="942975">
                  <a:moveTo>
                    <a:pt x="552742" y="97548"/>
                  </a:moveTo>
                  <a:lnTo>
                    <a:pt x="520230" y="97548"/>
                  </a:lnTo>
                  <a:lnTo>
                    <a:pt x="520230" y="130060"/>
                  </a:lnTo>
                  <a:lnTo>
                    <a:pt x="487718" y="130060"/>
                  </a:lnTo>
                  <a:lnTo>
                    <a:pt x="487718" y="97548"/>
                  </a:lnTo>
                  <a:lnTo>
                    <a:pt x="487718" y="65036"/>
                  </a:lnTo>
                  <a:lnTo>
                    <a:pt x="455206" y="65036"/>
                  </a:lnTo>
                  <a:lnTo>
                    <a:pt x="455206" y="97548"/>
                  </a:lnTo>
                  <a:lnTo>
                    <a:pt x="422694" y="97548"/>
                  </a:lnTo>
                  <a:lnTo>
                    <a:pt x="422694" y="130060"/>
                  </a:lnTo>
                  <a:lnTo>
                    <a:pt x="455206" y="130060"/>
                  </a:lnTo>
                  <a:lnTo>
                    <a:pt x="455206" y="162572"/>
                  </a:lnTo>
                  <a:lnTo>
                    <a:pt x="455206" y="195084"/>
                  </a:lnTo>
                  <a:lnTo>
                    <a:pt x="487718" y="195084"/>
                  </a:lnTo>
                  <a:lnTo>
                    <a:pt x="487718" y="162572"/>
                  </a:lnTo>
                  <a:lnTo>
                    <a:pt x="520230" y="162572"/>
                  </a:lnTo>
                  <a:lnTo>
                    <a:pt x="520230" y="195084"/>
                  </a:lnTo>
                  <a:lnTo>
                    <a:pt x="552742" y="195084"/>
                  </a:lnTo>
                  <a:lnTo>
                    <a:pt x="552742" y="162572"/>
                  </a:lnTo>
                  <a:lnTo>
                    <a:pt x="552742" y="130060"/>
                  </a:lnTo>
                  <a:lnTo>
                    <a:pt x="552742" y="97548"/>
                  </a:lnTo>
                  <a:close/>
                </a:path>
                <a:path extrusionOk="0" h="195580" w="942975">
                  <a:moveTo>
                    <a:pt x="552742" y="32512"/>
                  </a:moveTo>
                  <a:lnTo>
                    <a:pt x="520230" y="32512"/>
                  </a:lnTo>
                  <a:lnTo>
                    <a:pt x="520230" y="65024"/>
                  </a:lnTo>
                  <a:lnTo>
                    <a:pt x="552742" y="65024"/>
                  </a:lnTo>
                  <a:lnTo>
                    <a:pt x="552742" y="32512"/>
                  </a:lnTo>
                  <a:close/>
                </a:path>
                <a:path extrusionOk="0" h="195580" w="942975">
                  <a:moveTo>
                    <a:pt x="617778" y="130060"/>
                  </a:moveTo>
                  <a:lnTo>
                    <a:pt x="585266" y="130060"/>
                  </a:lnTo>
                  <a:lnTo>
                    <a:pt x="585266" y="97548"/>
                  </a:lnTo>
                  <a:lnTo>
                    <a:pt x="585266" y="65036"/>
                  </a:lnTo>
                  <a:lnTo>
                    <a:pt x="552754" y="65036"/>
                  </a:lnTo>
                  <a:lnTo>
                    <a:pt x="552754" y="97548"/>
                  </a:lnTo>
                  <a:lnTo>
                    <a:pt x="552754" y="130060"/>
                  </a:lnTo>
                  <a:lnTo>
                    <a:pt x="552754" y="162572"/>
                  </a:lnTo>
                  <a:lnTo>
                    <a:pt x="585266" y="162572"/>
                  </a:lnTo>
                  <a:lnTo>
                    <a:pt x="617778" y="162572"/>
                  </a:lnTo>
                  <a:lnTo>
                    <a:pt x="617778" y="130060"/>
                  </a:lnTo>
                  <a:close/>
                </a:path>
                <a:path extrusionOk="0" h="195580" w="942975">
                  <a:moveTo>
                    <a:pt x="650290" y="97548"/>
                  </a:moveTo>
                  <a:lnTo>
                    <a:pt x="617778" y="97548"/>
                  </a:lnTo>
                  <a:lnTo>
                    <a:pt x="617778" y="130060"/>
                  </a:lnTo>
                  <a:lnTo>
                    <a:pt x="650290" y="130060"/>
                  </a:lnTo>
                  <a:lnTo>
                    <a:pt x="650290" y="97548"/>
                  </a:lnTo>
                  <a:close/>
                </a:path>
                <a:path extrusionOk="0" h="195580" w="942975">
                  <a:moveTo>
                    <a:pt x="747839" y="130060"/>
                  </a:moveTo>
                  <a:lnTo>
                    <a:pt x="715327" y="130060"/>
                  </a:lnTo>
                  <a:lnTo>
                    <a:pt x="682815" y="130060"/>
                  </a:lnTo>
                  <a:lnTo>
                    <a:pt x="682815" y="97548"/>
                  </a:lnTo>
                  <a:lnTo>
                    <a:pt x="650303" y="97548"/>
                  </a:lnTo>
                  <a:lnTo>
                    <a:pt x="650303" y="130060"/>
                  </a:lnTo>
                  <a:lnTo>
                    <a:pt x="650303" y="162572"/>
                  </a:lnTo>
                  <a:lnTo>
                    <a:pt x="682815" y="162572"/>
                  </a:lnTo>
                  <a:lnTo>
                    <a:pt x="715327" y="162572"/>
                  </a:lnTo>
                  <a:lnTo>
                    <a:pt x="747839" y="162572"/>
                  </a:lnTo>
                  <a:lnTo>
                    <a:pt x="747839" y="130060"/>
                  </a:lnTo>
                  <a:close/>
                </a:path>
                <a:path extrusionOk="0" h="195580" w="942975">
                  <a:moveTo>
                    <a:pt x="747839" y="0"/>
                  </a:moveTo>
                  <a:lnTo>
                    <a:pt x="715327" y="0"/>
                  </a:lnTo>
                  <a:lnTo>
                    <a:pt x="682815" y="0"/>
                  </a:lnTo>
                  <a:lnTo>
                    <a:pt x="650303" y="0"/>
                  </a:lnTo>
                  <a:lnTo>
                    <a:pt x="650303" y="32512"/>
                  </a:lnTo>
                  <a:lnTo>
                    <a:pt x="682815" y="32512"/>
                  </a:lnTo>
                  <a:lnTo>
                    <a:pt x="682815" y="65024"/>
                  </a:lnTo>
                  <a:lnTo>
                    <a:pt x="715327" y="65024"/>
                  </a:lnTo>
                  <a:lnTo>
                    <a:pt x="747839" y="65024"/>
                  </a:lnTo>
                  <a:lnTo>
                    <a:pt x="747839" y="32512"/>
                  </a:lnTo>
                  <a:lnTo>
                    <a:pt x="747839" y="0"/>
                  </a:lnTo>
                  <a:close/>
                </a:path>
                <a:path extrusionOk="0" h="195580" w="942975">
                  <a:moveTo>
                    <a:pt x="780364" y="130060"/>
                  </a:moveTo>
                  <a:lnTo>
                    <a:pt x="747852" y="130060"/>
                  </a:lnTo>
                  <a:lnTo>
                    <a:pt x="747852" y="162572"/>
                  </a:lnTo>
                  <a:lnTo>
                    <a:pt x="780364" y="162572"/>
                  </a:lnTo>
                  <a:lnTo>
                    <a:pt x="780364" y="130060"/>
                  </a:lnTo>
                  <a:close/>
                </a:path>
                <a:path extrusionOk="0" h="195580" w="942975">
                  <a:moveTo>
                    <a:pt x="845388" y="65036"/>
                  </a:moveTo>
                  <a:lnTo>
                    <a:pt x="812876" y="65036"/>
                  </a:lnTo>
                  <a:lnTo>
                    <a:pt x="780364" y="65036"/>
                  </a:lnTo>
                  <a:lnTo>
                    <a:pt x="780364" y="97548"/>
                  </a:lnTo>
                  <a:lnTo>
                    <a:pt x="812876" y="97548"/>
                  </a:lnTo>
                  <a:lnTo>
                    <a:pt x="812876" y="130060"/>
                  </a:lnTo>
                  <a:lnTo>
                    <a:pt x="812876" y="162572"/>
                  </a:lnTo>
                  <a:lnTo>
                    <a:pt x="845388" y="162572"/>
                  </a:lnTo>
                  <a:lnTo>
                    <a:pt x="845388" y="130060"/>
                  </a:lnTo>
                  <a:lnTo>
                    <a:pt x="845388" y="97548"/>
                  </a:lnTo>
                  <a:lnTo>
                    <a:pt x="845388" y="65036"/>
                  </a:lnTo>
                  <a:close/>
                </a:path>
                <a:path extrusionOk="0" h="195580" w="942975">
                  <a:moveTo>
                    <a:pt x="845388" y="0"/>
                  </a:moveTo>
                  <a:lnTo>
                    <a:pt x="812876" y="0"/>
                  </a:lnTo>
                  <a:lnTo>
                    <a:pt x="812876" y="32512"/>
                  </a:lnTo>
                  <a:lnTo>
                    <a:pt x="812876" y="65024"/>
                  </a:lnTo>
                  <a:lnTo>
                    <a:pt x="845388" y="65024"/>
                  </a:lnTo>
                  <a:lnTo>
                    <a:pt x="845388" y="32512"/>
                  </a:lnTo>
                  <a:lnTo>
                    <a:pt x="845388" y="0"/>
                  </a:lnTo>
                  <a:close/>
                </a:path>
                <a:path extrusionOk="0" h="195580" w="942975">
                  <a:moveTo>
                    <a:pt x="942936" y="65036"/>
                  </a:moveTo>
                  <a:lnTo>
                    <a:pt x="910424" y="65036"/>
                  </a:lnTo>
                  <a:lnTo>
                    <a:pt x="877912" y="65036"/>
                  </a:lnTo>
                  <a:lnTo>
                    <a:pt x="877912" y="97548"/>
                  </a:lnTo>
                  <a:lnTo>
                    <a:pt x="877912" y="130060"/>
                  </a:lnTo>
                  <a:lnTo>
                    <a:pt x="877912" y="162572"/>
                  </a:lnTo>
                  <a:lnTo>
                    <a:pt x="910424" y="162572"/>
                  </a:lnTo>
                  <a:lnTo>
                    <a:pt x="942936" y="162572"/>
                  </a:lnTo>
                  <a:lnTo>
                    <a:pt x="942936" y="130060"/>
                  </a:lnTo>
                  <a:lnTo>
                    <a:pt x="910424" y="130060"/>
                  </a:lnTo>
                  <a:lnTo>
                    <a:pt x="910424" y="97548"/>
                  </a:lnTo>
                  <a:lnTo>
                    <a:pt x="942936" y="97548"/>
                  </a:lnTo>
                  <a:lnTo>
                    <a:pt x="942936" y="65036"/>
                  </a:lnTo>
                  <a:close/>
                </a:path>
                <a:path extrusionOk="0" h="195580" w="942975">
                  <a:moveTo>
                    <a:pt x="942936" y="0"/>
                  </a:moveTo>
                  <a:lnTo>
                    <a:pt x="910424" y="0"/>
                  </a:lnTo>
                  <a:lnTo>
                    <a:pt x="877912" y="0"/>
                  </a:lnTo>
                  <a:lnTo>
                    <a:pt x="877912" y="32512"/>
                  </a:lnTo>
                  <a:lnTo>
                    <a:pt x="910424" y="32512"/>
                  </a:lnTo>
                  <a:lnTo>
                    <a:pt x="910424" y="65024"/>
                  </a:lnTo>
                  <a:lnTo>
                    <a:pt x="942936" y="65024"/>
                  </a:lnTo>
                  <a:lnTo>
                    <a:pt x="942936" y="32512"/>
                  </a:lnTo>
                  <a:lnTo>
                    <a:pt x="94293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3" name="Google Shape;1033;p34"/>
            <p:cNvSpPr/>
            <p:nvPr/>
          </p:nvSpPr>
          <p:spPr>
            <a:xfrm>
              <a:off x="2949918" y="3188531"/>
              <a:ext cx="942975" cy="195579"/>
            </a:xfrm>
            <a:custGeom>
              <a:rect b="b" l="l" r="r" t="t"/>
              <a:pathLst>
                <a:path extrusionOk="0" h="195579" w="942975">
                  <a:moveTo>
                    <a:pt x="32512" y="97536"/>
                  </a:moveTo>
                  <a:lnTo>
                    <a:pt x="0" y="97536"/>
                  </a:lnTo>
                  <a:lnTo>
                    <a:pt x="0" y="130048"/>
                  </a:lnTo>
                  <a:lnTo>
                    <a:pt x="32512" y="130048"/>
                  </a:lnTo>
                  <a:lnTo>
                    <a:pt x="32512" y="97536"/>
                  </a:lnTo>
                  <a:close/>
                </a:path>
                <a:path extrusionOk="0" h="195579" w="942975">
                  <a:moveTo>
                    <a:pt x="32512" y="32512"/>
                  </a:moveTo>
                  <a:lnTo>
                    <a:pt x="0" y="32512"/>
                  </a:lnTo>
                  <a:lnTo>
                    <a:pt x="0" y="65024"/>
                  </a:lnTo>
                  <a:lnTo>
                    <a:pt x="32512" y="65024"/>
                  </a:lnTo>
                  <a:lnTo>
                    <a:pt x="32512" y="32512"/>
                  </a:lnTo>
                  <a:close/>
                </a:path>
                <a:path extrusionOk="0" h="195579" w="942975">
                  <a:moveTo>
                    <a:pt x="65024" y="65024"/>
                  </a:moveTo>
                  <a:lnTo>
                    <a:pt x="32512" y="65024"/>
                  </a:lnTo>
                  <a:lnTo>
                    <a:pt x="32512" y="97536"/>
                  </a:lnTo>
                  <a:lnTo>
                    <a:pt x="65024" y="97536"/>
                  </a:lnTo>
                  <a:lnTo>
                    <a:pt x="65024" y="65024"/>
                  </a:lnTo>
                  <a:close/>
                </a:path>
                <a:path extrusionOk="0" h="195579" w="942975">
                  <a:moveTo>
                    <a:pt x="97536" y="32512"/>
                  </a:moveTo>
                  <a:lnTo>
                    <a:pt x="65024" y="32512"/>
                  </a:lnTo>
                  <a:lnTo>
                    <a:pt x="65024" y="65024"/>
                  </a:lnTo>
                  <a:lnTo>
                    <a:pt x="97536" y="65024"/>
                  </a:lnTo>
                  <a:lnTo>
                    <a:pt x="97536" y="32512"/>
                  </a:lnTo>
                  <a:close/>
                </a:path>
                <a:path extrusionOk="0" h="195579" w="942975">
                  <a:moveTo>
                    <a:pt x="292620" y="130060"/>
                  </a:moveTo>
                  <a:lnTo>
                    <a:pt x="260108" y="130060"/>
                  </a:lnTo>
                  <a:lnTo>
                    <a:pt x="260108" y="162572"/>
                  </a:lnTo>
                  <a:lnTo>
                    <a:pt x="292620" y="162572"/>
                  </a:lnTo>
                  <a:lnTo>
                    <a:pt x="292620" y="130060"/>
                  </a:lnTo>
                  <a:close/>
                </a:path>
                <a:path extrusionOk="0" h="195579" w="942975">
                  <a:moveTo>
                    <a:pt x="292620" y="32512"/>
                  </a:moveTo>
                  <a:lnTo>
                    <a:pt x="260108" y="32512"/>
                  </a:lnTo>
                  <a:lnTo>
                    <a:pt x="260108" y="65024"/>
                  </a:lnTo>
                  <a:lnTo>
                    <a:pt x="260108" y="97536"/>
                  </a:lnTo>
                  <a:lnTo>
                    <a:pt x="227596" y="97536"/>
                  </a:lnTo>
                  <a:lnTo>
                    <a:pt x="195084" y="97536"/>
                  </a:lnTo>
                  <a:lnTo>
                    <a:pt x="162572" y="97536"/>
                  </a:lnTo>
                  <a:lnTo>
                    <a:pt x="162572" y="65024"/>
                  </a:lnTo>
                  <a:lnTo>
                    <a:pt x="195084" y="65024"/>
                  </a:lnTo>
                  <a:lnTo>
                    <a:pt x="227596" y="65024"/>
                  </a:lnTo>
                  <a:lnTo>
                    <a:pt x="260108" y="65024"/>
                  </a:lnTo>
                  <a:lnTo>
                    <a:pt x="260108" y="32512"/>
                  </a:lnTo>
                  <a:lnTo>
                    <a:pt x="227596" y="32512"/>
                  </a:lnTo>
                  <a:lnTo>
                    <a:pt x="195084" y="32512"/>
                  </a:lnTo>
                  <a:lnTo>
                    <a:pt x="162572" y="32512"/>
                  </a:lnTo>
                  <a:lnTo>
                    <a:pt x="130060" y="32512"/>
                  </a:lnTo>
                  <a:lnTo>
                    <a:pt x="130060" y="65024"/>
                  </a:lnTo>
                  <a:lnTo>
                    <a:pt x="97548" y="65024"/>
                  </a:lnTo>
                  <a:lnTo>
                    <a:pt x="97548" y="97536"/>
                  </a:lnTo>
                  <a:lnTo>
                    <a:pt x="97548" y="130048"/>
                  </a:lnTo>
                  <a:lnTo>
                    <a:pt x="292620" y="130048"/>
                  </a:lnTo>
                  <a:lnTo>
                    <a:pt x="292620" y="97536"/>
                  </a:lnTo>
                  <a:lnTo>
                    <a:pt x="292620" y="65024"/>
                  </a:lnTo>
                  <a:lnTo>
                    <a:pt x="292620" y="32512"/>
                  </a:lnTo>
                  <a:close/>
                </a:path>
                <a:path extrusionOk="0" h="195579" w="942975">
                  <a:moveTo>
                    <a:pt x="325132" y="162572"/>
                  </a:moveTo>
                  <a:lnTo>
                    <a:pt x="292620" y="162572"/>
                  </a:lnTo>
                  <a:lnTo>
                    <a:pt x="292620" y="195084"/>
                  </a:lnTo>
                  <a:lnTo>
                    <a:pt x="325132" y="195084"/>
                  </a:lnTo>
                  <a:lnTo>
                    <a:pt x="325132" y="162572"/>
                  </a:lnTo>
                  <a:close/>
                </a:path>
                <a:path extrusionOk="0" h="195579" w="942975">
                  <a:moveTo>
                    <a:pt x="357657" y="97536"/>
                  </a:moveTo>
                  <a:lnTo>
                    <a:pt x="325145" y="97536"/>
                  </a:lnTo>
                  <a:lnTo>
                    <a:pt x="325145" y="130048"/>
                  </a:lnTo>
                  <a:lnTo>
                    <a:pt x="357657" y="130048"/>
                  </a:lnTo>
                  <a:lnTo>
                    <a:pt x="357657" y="97536"/>
                  </a:lnTo>
                  <a:close/>
                </a:path>
                <a:path extrusionOk="0" h="195579" w="942975">
                  <a:moveTo>
                    <a:pt x="357657" y="32512"/>
                  </a:moveTo>
                  <a:lnTo>
                    <a:pt x="325145" y="32512"/>
                  </a:lnTo>
                  <a:lnTo>
                    <a:pt x="325145" y="65024"/>
                  </a:lnTo>
                  <a:lnTo>
                    <a:pt x="357657" y="65024"/>
                  </a:lnTo>
                  <a:lnTo>
                    <a:pt x="357657" y="32512"/>
                  </a:lnTo>
                  <a:close/>
                </a:path>
                <a:path extrusionOk="0" h="195579" w="942975">
                  <a:moveTo>
                    <a:pt x="390169" y="65024"/>
                  </a:moveTo>
                  <a:lnTo>
                    <a:pt x="357657" y="65024"/>
                  </a:lnTo>
                  <a:lnTo>
                    <a:pt x="357657" y="97536"/>
                  </a:lnTo>
                  <a:lnTo>
                    <a:pt x="390169" y="97536"/>
                  </a:lnTo>
                  <a:lnTo>
                    <a:pt x="390169" y="65024"/>
                  </a:lnTo>
                  <a:close/>
                </a:path>
                <a:path extrusionOk="0" h="195579" w="942975">
                  <a:moveTo>
                    <a:pt x="422681" y="162572"/>
                  </a:moveTo>
                  <a:lnTo>
                    <a:pt x="390169" y="162572"/>
                  </a:lnTo>
                  <a:lnTo>
                    <a:pt x="357657" y="162572"/>
                  </a:lnTo>
                  <a:lnTo>
                    <a:pt x="325145" y="162572"/>
                  </a:lnTo>
                  <a:lnTo>
                    <a:pt x="325145" y="195084"/>
                  </a:lnTo>
                  <a:lnTo>
                    <a:pt x="357657" y="195084"/>
                  </a:lnTo>
                  <a:lnTo>
                    <a:pt x="390169" y="195084"/>
                  </a:lnTo>
                  <a:lnTo>
                    <a:pt x="422681" y="195084"/>
                  </a:lnTo>
                  <a:lnTo>
                    <a:pt x="422681" y="162572"/>
                  </a:lnTo>
                  <a:close/>
                </a:path>
                <a:path extrusionOk="0" h="195579" w="942975">
                  <a:moveTo>
                    <a:pt x="455206" y="130060"/>
                  </a:moveTo>
                  <a:lnTo>
                    <a:pt x="422694" y="130060"/>
                  </a:lnTo>
                  <a:lnTo>
                    <a:pt x="422694" y="162572"/>
                  </a:lnTo>
                  <a:lnTo>
                    <a:pt x="455206" y="162572"/>
                  </a:lnTo>
                  <a:lnTo>
                    <a:pt x="455206" y="130060"/>
                  </a:lnTo>
                  <a:close/>
                </a:path>
                <a:path extrusionOk="0" h="195579" w="942975">
                  <a:moveTo>
                    <a:pt x="455206" y="32512"/>
                  </a:moveTo>
                  <a:lnTo>
                    <a:pt x="422694" y="32512"/>
                  </a:lnTo>
                  <a:lnTo>
                    <a:pt x="422694" y="65024"/>
                  </a:lnTo>
                  <a:lnTo>
                    <a:pt x="455206" y="65024"/>
                  </a:lnTo>
                  <a:lnTo>
                    <a:pt x="455206" y="32512"/>
                  </a:lnTo>
                  <a:close/>
                </a:path>
                <a:path extrusionOk="0" h="195579" w="942975">
                  <a:moveTo>
                    <a:pt x="487718" y="162572"/>
                  </a:moveTo>
                  <a:lnTo>
                    <a:pt x="455206" y="162572"/>
                  </a:lnTo>
                  <a:lnTo>
                    <a:pt x="455206" y="195084"/>
                  </a:lnTo>
                  <a:lnTo>
                    <a:pt x="487718" y="195084"/>
                  </a:lnTo>
                  <a:lnTo>
                    <a:pt x="487718" y="162572"/>
                  </a:lnTo>
                  <a:close/>
                </a:path>
                <a:path extrusionOk="0" h="195579" w="942975">
                  <a:moveTo>
                    <a:pt x="552742" y="130060"/>
                  </a:moveTo>
                  <a:lnTo>
                    <a:pt x="520230" y="130060"/>
                  </a:lnTo>
                  <a:lnTo>
                    <a:pt x="520230" y="162572"/>
                  </a:lnTo>
                  <a:lnTo>
                    <a:pt x="520230" y="195084"/>
                  </a:lnTo>
                  <a:lnTo>
                    <a:pt x="552742" y="195084"/>
                  </a:lnTo>
                  <a:lnTo>
                    <a:pt x="552742" y="162572"/>
                  </a:lnTo>
                  <a:lnTo>
                    <a:pt x="552742" y="130060"/>
                  </a:lnTo>
                  <a:close/>
                </a:path>
                <a:path extrusionOk="0" h="195579" w="942975">
                  <a:moveTo>
                    <a:pt x="552742" y="0"/>
                  </a:moveTo>
                  <a:lnTo>
                    <a:pt x="520230" y="0"/>
                  </a:lnTo>
                  <a:lnTo>
                    <a:pt x="520230" y="32512"/>
                  </a:lnTo>
                  <a:lnTo>
                    <a:pt x="520230" y="65024"/>
                  </a:lnTo>
                  <a:lnTo>
                    <a:pt x="487718" y="65024"/>
                  </a:lnTo>
                  <a:lnTo>
                    <a:pt x="487718" y="97536"/>
                  </a:lnTo>
                  <a:lnTo>
                    <a:pt x="487718" y="130048"/>
                  </a:lnTo>
                  <a:lnTo>
                    <a:pt x="520230" y="130048"/>
                  </a:lnTo>
                  <a:lnTo>
                    <a:pt x="552742" y="130048"/>
                  </a:lnTo>
                  <a:lnTo>
                    <a:pt x="552742" y="97536"/>
                  </a:lnTo>
                  <a:lnTo>
                    <a:pt x="552742" y="65024"/>
                  </a:lnTo>
                  <a:lnTo>
                    <a:pt x="552742" y="32512"/>
                  </a:lnTo>
                  <a:lnTo>
                    <a:pt x="552742" y="0"/>
                  </a:lnTo>
                  <a:close/>
                </a:path>
                <a:path extrusionOk="0" h="195579" w="942975">
                  <a:moveTo>
                    <a:pt x="585266" y="130060"/>
                  </a:moveTo>
                  <a:lnTo>
                    <a:pt x="552754" y="130060"/>
                  </a:lnTo>
                  <a:lnTo>
                    <a:pt x="552754" y="162572"/>
                  </a:lnTo>
                  <a:lnTo>
                    <a:pt x="585266" y="162572"/>
                  </a:lnTo>
                  <a:lnTo>
                    <a:pt x="585266" y="130060"/>
                  </a:lnTo>
                  <a:close/>
                </a:path>
                <a:path extrusionOk="0" h="195579" w="942975">
                  <a:moveTo>
                    <a:pt x="617778" y="65024"/>
                  </a:moveTo>
                  <a:lnTo>
                    <a:pt x="585266" y="65024"/>
                  </a:lnTo>
                  <a:lnTo>
                    <a:pt x="585266" y="32512"/>
                  </a:lnTo>
                  <a:lnTo>
                    <a:pt x="552754" y="32512"/>
                  </a:lnTo>
                  <a:lnTo>
                    <a:pt x="552754" y="65024"/>
                  </a:lnTo>
                  <a:lnTo>
                    <a:pt x="552754" y="97536"/>
                  </a:lnTo>
                  <a:lnTo>
                    <a:pt x="552754" y="130048"/>
                  </a:lnTo>
                  <a:lnTo>
                    <a:pt x="585266" y="130048"/>
                  </a:lnTo>
                  <a:lnTo>
                    <a:pt x="585266" y="97536"/>
                  </a:lnTo>
                  <a:lnTo>
                    <a:pt x="617778" y="97536"/>
                  </a:lnTo>
                  <a:lnTo>
                    <a:pt x="617778" y="65024"/>
                  </a:lnTo>
                  <a:close/>
                </a:path>
                <a:path extrusionOk="0" h="195579" w="942975">
                  <a:moveTo>
                    <a:pt x="650290" y="162572"/>
                  </a:moveTo>
                  <a:lnTo>
                    <a:pt x="617778" y="162572"/>
                  </a:lnTo>
                  <a:lnTo>
                    <a:pt x="617778" y="195084"/>
                  </a:lnTo>
                  <a:lnTo>
                    <a:pt x="650290" y="195084"/>
                  </a:lnTo>
                  <a:lnTo>
                    <a:pt x="650290" y="162572"/>
                  </a:lnTo>
                  <a:close/>
                </a:path>
                <a:path extrusionOk="0" h="195579" w="942975">
                  <a:moveTo>
                    <a:pt x="682815" y="130060"/>
                  </a:moveTo>
                  <a:lnTo>
                    <a:pt x="650303" y="130060"/>
                  </a:lnTo>
                  <a:lnTo>
                    <a:pt x="650303" y="162572"/>
                  </a:lnTo>
                  <a:lnTo>
                    <a:pt x="682815" y="162572"/>
                  </a:lnTo>
                  <a:lnTo>
                    <a:pt x="682815" y="130060"/>
                  </a:lnTo>
                  <a:close/>
                </a:path>
                <a:path extrusionOk="0" h="195579" w="942975">
                  <a:moveTo>
                    <a:pt x="747839" y="0"/>
                  </a:moveTo>
                  <a:lnTo>
                    <a:pt x="715327" y="0"/>
                  </a:lnTo>
                  <a:lnTo>
                    <a:pt x="682815" y="0"/>
                  </a:lnTo>
                  <a:lnTo>
                    <a:pt x="650303" y="0"/>
                  </a:lnTo>
                  <a:lnTo>
                    <a:pt x="650303" y="32512"/>
                  </a:lnTo>
                  <a:lnTo>
                    <a:pt x="650303" y="65024"/>
                  </a:lnTo>
                  <a:lnTo>
                    <a:pt x="682815" y="65024"/>
                  </a:lnTo>
                  <a:lnTo>
                    <a:pt x="682815" y="97536"/>
                  </a:lnTo>
                  <a:lnTo>
                    <a:pt x="650303" y="97536"/>
                  </a:lnTo>
                  <a:lnTo>
                    <a:pt x="650303" y="130048"/>
                  </a:lnTo>
                  <a:lnTo>
                    <a:pt x="682815" y="130048"/>
                  </a:lnTo>
                  <a:lnTo>
                    <a:pt x="715327" y="130048"/>
                  </a:lnTo>
                  <a:lnTo>
                    <a:pt x="747839" y="130048"/>
                  </a:lnTo>
                  <a:lnTo>
                    <a:pt x="747839" y="97536"/>
                  </a:lnTo>
                  <a:lnTo>
                    <a:pt x="747839" y="65024"/>
                  </a:lnTo>
                  <a:lnTo>
                    <a:pt x="715327" y="65024"/>
                  </a:lnTo>
                  <a:lnTo>
                    <a:pt x="715327" y="32512"/>
                  </a:lnTo>
                  <a:lnTo>
                    <a:pt x="747839" y="32512"/>
                  </a:lnTo>
                  <a:lnTo>
                    <a:pt x="747839" y="0"/>
                  </a:lnTo>
                  <a:close/>
                </a:path>
                <a:path extrusionOk="0" h="195579" w="942975">
                  <a:moveTo>
                    <a:pt x="812876" y="130060"/>
                  </a:moveTo>
                  <a:lnTo>
                    <a:pt x="780364" y="130060"/>
                  </a:lnTo>
                  <a:lnTo>
                    <a:pt x="780364" y="162572"/>
                  </a:lnTo>
                  <a:lnTo>
                    <a:pt x="812876" y="162572"/>
                  </a:lnTo>
                  <a:lnTo>
                    <a:pt x="812876" y="130060"/>
                  </a:lnTo>
                  <a:close/>
                </a:path>
                <a:path extrusionOk="0" h="195579" w="942975">
                  <a:moveTo>
                    <a:pt x="845388" y="65024"/>
                  </a:moveTo>
                  <a:lnTo>
                    <a:pt x="812876" y="65024"/>
                  </a:lnTo>
                  <a:lnTo>
                    <a:pt x="812876" y="32512"/>
                  </a:lnTo>
                  <a:lnTo>
                    <a:pt x="780364" y="32512"/>
                  </a:lnTo>
                  <a:lnTo>
                    <a:pt x="747852" y="32512"/>
                  </a:lnTo>
                  <a:lnTo>
                    <a:pt x="747852" y="65024"/>
                  </a:lnTo>
                  <a:lnTo>
                    <a:pt x="747852" y="97536"/>
                  </a:lnTo>
                  <a:lnTo>
                    <a:pt x="747852" y="130048"/>
                  </a:lnTo>
                  <a:lnTo>
                    <a:pt x="780364" y="130048"/>
                  </a:lnTo>
                  <a:lnTo>
                    <a:pt x="812876" y="130048"/>
                  </a:lnTo>
                  <a:lnTo>
                    <a:pt x="812876" y="97536"/>
                  </a:lnTo>
                  <a:lnTo>
                    <a:pt x="845388" y="97536"/>
                  </a:lnTo>
                  <a:lnTo>
                    <a:pt x="845388" y="65024"/>
                  </a:lnTo>
                  <a:close/>
                </a:path>
                <a:path extrusionOk="0" h="195579" w="942975">
                  <a:moveTo>
                    <a:pt x="877900" y="130060"/>
                  </a:moveTo>
                  <a:lnTo>
                    <a:pt x="845388" y="130060"/>
                  </a:lnTo>
                  <a:lnTo>
                    <a:pt x="845388" y="162572"/>
                  </a:lnTo>
                  <a:lnTo>
                    <a:pt x="877900" y="162572"/>
                  </a:lnTo>
                  <a:lnTo>
                    <a:pt x="877900" y="130060"/>
                  </a:lnTo>
                  <a:close/>
                </a:path>
                <a:path extrusionOk="0" h="195579" w="942975">
                  <a:moveTo>
                    <a:pt x="877900" y="0"/>
                  </a:moveTo>
                  <a:lnTo>
                    <a:pt x="845388" y="0"/>
                  </a:lnTo>
                  <a:lnTo>
                    <a:pt x="812876" y="0"/>
                  </a:lnTo>
                  <a:lnTo>
                    <a:pt x="812876" y="32512"/>
                  </a:lnTo>
                  <a:lnTo>
                    <a:pt x="845388" y="32512"/>
                  </a:lnTo>
                  <a:lnTo>
                    <a:pt x="877900" y="32512"/>
                  </a:lnTo>
                  <a:lnTo>
                    <a:pt x="877900" y="0"/>
                  </a:lnTo>
                  <a:close/>
                </a:path>
                <a:path extrusionOk="0" h="195579" w="942975">
                  <a:moveTo>
                    <a:pt x="942936" y="130060"/>
                  </a:moveTo>
                  <a:lnTo>
                    <a:pt x="910424" y="130060"/>
                  </a:lnTo>
                  <a:lnTo>
                    <a:pt x="877912" y="130060"/>
                  </a:lnTo>
                  <a:lnTo>
                    <a:pt x="877912" y="162572"/>
                  </a:lnTo>
                  <a:lnTo>
                    <a:pt x="910424" y="162572"/>
                  </a:lnTo>
                  <a:lnTo>
                    <a:pt x="942936" y="162572"/>
                  </a:lnTo>
                  <a:lnTo>
                    <a:pt x="942936" y="130060"/>
                  </a:lnTo>
                  <a:close/>
                </a:path>
                <a:path extrusionOk="0" h="195579" w="942975">
                  <a:moveTo>
                    <a:pt x="942936" y="0"/>
                  </a:moveTo>
                  <a:lnTo>
                    <a:pt x="910424" y="0"/>
                  </a:lnTo>
                  <a:lnTo>
                    <a:pt x="910424" y="32512"/>
                  </a:lnTo>
                  <a:lnTo>
                    <a:pt x="877912" y="32512"/>
                  </a:lnTo>
                  <a:lnTo>
                    <a:pt x="877912" y="65024"/>
                  </a:lnTo>
                  <a:lnTo>
                    <a:pt x="877912" y="97536"/>
                  </a:lnTo>
                  <a:lnTo>
                    <a:pt x="910424" y="97536"/>
                  </a:lnTo>
                  <a:lnTo>
                    <a:pt x="910424" y="65024"/>
                  </a:lnTo>
                  <a:lnTo>
                    <a:pt x="942936" y="65024"/>
                  </a:lnTo>
                  <a:lnTo>
                    <a:pt x="942936" y="32512"/>
                  </a:lnTo>
                  <a:lnTo>
                    <a:pt x="94293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4" name="Google Shape;1034;p34"/>
            <p:cNvSpPr/>
            <p:nvPr/>
          </p:nvSpPr>
          <p:spPr>
            <a:xfrm>
              <a:off x="3210026" y="3351104"/>
              <a:ext cx="683260" cy="227964"/>
            </a:xfrm>
            <a:custGeom>
              <a:rect b="b" l="l" r="r" t="t"/>
              <a:pathLst>
                <a:path extrusionOk="0" h="227964" w="683260">
                  <a:moveTo>
                    <a:pt x="32512" y="195097"/>
                  </a:moveTo>
                  <a:lnTo>
                    <a:pt x="0" y="195097"/>
                  </a:lnTo>
                  <a:lnTo>
                    <a:pt x="0" y="227609"/>
                  </a:lnTo>
                  <a:lnTo>
                    <a:pt x="32512" y="227609"/>
                  </a:lnTo>
                  <a:lnTo>
                    <a:pt x="32512" y="195097"/>
                  </a:lnTo>
                  <a:close/>
                </a:path>
                <a:path extrusionOk="0" h="227964" w="683260">
                  <a:moveTo>
                    <a:pt x="32512" y="65036"/>
                  </a:moveTo>
                  <a:lnTo>
                    <a:pt x="0" y="65036"/>
                  </a:lnTo>
                  <a:lnTo>
                    <a:pt x="0" y="97548"/>
                  </a:lnTo>
                  <a:lnTo>
                    <a:pt x="32512" y="97548"/>
                  </a:lnTo>
                  <a:lnTo>
                    <a:pt x="32512" y="65036"/>
                  </a:lnTo>
                  <a:close/>
                </a:path>
                <a:path extrusionOk="0" h="227964" w="683260">
                  <a:moveTo>
                    <a:pt x="65024" y="162585"/>
                  </a:moveTo>
                  <a:lnTo>
                    <a:pt x="32512" y="162585"/>
                  </a:lnTo>
                  <a:lnTo>
                    <a:pt x="32512" y="195097"/>
                  </a:lnTo>
                  <a:lnTo>
                    <a:pt x="65024" y="195097"/>
                  </a:lnTo>
                  <a:lnTo>
                    <a:pt x="65024" y="162585"/>
                  </a:lnTo>
                  <a:close/>
                </a:path>
                <a:path extrusionOk="0" h="227964" w="683260">
                  <a:moveTo>
                    <a:pt x="65024" y="97548"/>
                  </a:moveTo>
                  <a:lnTo>
                    <a:pt x="32512" y="97548"/>
                  </a:lnTo>
                  <a:lnTo>
                    <a:pt x="32512" y="130060"/>
                  </a:lnTo>
                  <a:lnTo>
                    <a:pt x="0" y="130060"/>
                  </a:lnTo>
                  <a:lnTo>
                    <a:pt x="0" y="162572"/>
                  </a:lnTo>
                  <a:lnTo>
                    <a:pt x="32512" y="162572"/>
                  </a:lnTo>
                  <a:lnTo>
                    <a:pt x="65024" y="162572"/>
                  </a:lnTo>
                  <a:lnTo>
                    <a:pt x="65024" y="130060"/>
                  </a:lnTo>
                  <a:lnTo>
                    <a:pt x="65024" y="97548"/>
                  </a:lnTo>
                  <a:close/>
                </a:path>
                <a:path extrusionOk="0" h="227964" w="683260">
                  <a:moveTo>
                    <a:pt x="130060" y="65036"/>
                  </a:moveTo>
                  <a:lnTo>
                    <a:pt x="97548" y="65036"/>
                  </a:lnTo>
                  <a:lnTo>
                    <a:pt x="65036" y="65036"/>
                  </a:lnTo>
                  <a:lnTo>
                    <a:pt x="65036" y="97548"/>
                  </a:lnTo>
                  <a:lnTo>
                    <a:pt x="65036" y="130060"/>
                  </a:lnTo>
                  <a:lnTo>
                    <a:pt x="97548" y="130060"/>
                  </a:lnTo>
                  <a:lnTo>
                    <a:pt x="130060" y="130060"/>
                  </a:lnTo>
                  <a:lnTo>
                    <a:pt x="130060" y="97548"/>
                  </a:lnTo>
                  <a:lnTo>
                    <a:pt x="130060" y="65036"/>
                  </a:lnTo>
                  <a:close/>
                </a:path>
                <a:path extrusionOk="0" h="227964" w="683260">
                  <a:moveTo>
                    <a:pt x="162572" y="195097"/>
                  </a:moveTo>
                  <a:lnTo>
                    <a:pt x="130060" y="195097"/>
                  </a:lnTo>
                  <a:lnTo>
                    <a:pt x="97548" y="195097"/>
                  </a:lnTo>
                  <a:lnTo>
                    <a:pt x="97548" y="227609"/>
                  </a:lnTo>
                  <a:lnTo>
                    <a:pt x="130060" y="227609"/>
                  </a:lnTo>
                  <a:lnTo>
                    <a:pt x="162572" y="227609"/>
                  </a:lnTo>
                  <a:lnTo>
                    <a:pt x="162572" y="195097"/>
                  </a:lnTo>
                  <a:close/>
                </a:path>
                <a:path extrusionOk="0" h="227964" w="683260">
                  <a:moveTo>
                    <a:pt x="162572" y="32512"/>
                  </a:moveTo>
                  <a:lnTo>
                    <a:pt x="130060" y="32512"/>
                  </a:lnTo>
                  <a:lnTo>
                    <a:pt x="130060" y="65024"/>
                  </a:lnTo>
                  <a:lnTo>
                    <a:pt x="162572" y="65024"/>
                  </a:lnTo>
                  <a:lnTo>
                    <a:pt x="162572" y="32512"/>
                  </a:lnTo>
                  <a:close/>
                </a:path>
                <a:path extrusionOk="0" h="227964" w="683260">
                  <a:moveTo>
                    <a:pt x="195097" y="195097"/>
                  </a:moveTo>
                  <a:lnTo>
                    <a:pt x="162585" y="195097"/>
                  </a:lnTo>
                  <a:lnTo>
                    <a:pt x="162585" y="227609"/>
                  </a:lnTo>
                  <a:lnTo>
                    <a:pt x="195097" y="227609"/>
                  </a:lnTo>
                  <a:lnTo>
                    <a:pt x="195097" y="195097"/>
                  </a:lnTo>
                  <a:close/>
                </a:path>
                <a:path extrusionOk="0" h="227964" w="683260">
                  <a:moveTo>
                    <a:pt x="227609" y="162585"/>
                  </a:moveTo>
                  <a:lnTo>
                    <a:pt x="195097" y="162585"/>
                  </a:lnTo>
                  <a:lnTo>
                    <a:pt x="195097" y="195097"/>
                  </a:lnTo>
                  <a:lnTo>
                    <a:pt x="227609" y="195097"/>
                  </a:lnTo>
                  <a:lnTo>
                    <a:pt x="227609" y="162585"/>
                  </a:lnTo>
                  <a:close/>
                </a:path>
                <a:path extrusionOk="0" h="227964" w="683260">
                  <a:moveTo>
                    <a:pt x="227609" y="32512"/>
                  </a:moveTo>
                  <a:lnTo>
                    <a:pt x="195097" y="32512"/>
                  </a:lnTo>
                  <a:lnTo>
                    <a:pt x="162585" y="32512"/>
                  </a:lnTo>
                  <a:lnTo>
                    <a:pt x="162585" y="65024"/>
                  </a:lnTo>
                  <a:lnTo>
                    <a:pt x="195097" y="65024"/>
                  </a:lnTo>
                  <a:lnTo>
                    <a:pt x="227609" y="65024"/>
                  </a:lnTo>
                  <a:lnTo>
                    <a:pt x="227609" y="32512"/>
                  </a:lnTo>
                  <a:close/>
                </a:path>
                <a:path extrusionOk="0" h="227964" w="683260">
                  <a:moveTo>
                    <a:pt x="292633" y="162585"/>
                  </a:moveTo>
                  <a:lnTo>
                    <a:pt x="260121" y="162585"/>
                  </a:lnTo>
                  <a:lnTo>
                    <a:pt x="260121" y="195097"/>
                  </a:lnTo>
                  <a:lnTo>
                    <a:pt x="292633" y="195097"/>
                  </a:lnTo>
                  <a:lnTo>
                    <a:pt x="292633" y="162585"/>
                  </a:lnTo>
                  <a:close/>
                </a:path>
                <a:path extrusionOk="0" h="227964" w="683260">
                  <a:moveTo>
                    <a:pt x="292633" y="65036"/>
                  </a:moveTo>
                  <a:lnTo>
                    <a:pt x="260121" y="65036"/>
                  </a:lnTo>
                  <a:lnTo>
                    <a:pt x="227609" y="65036"/>
                  </a:lnTo>
                  <a:lnTo>
                    <a:pt x="195097" y="65036"/>
                  </a:lnTo>
                  <a:lnTo>
                    <a:pt x="195097" y="97548"/>
                  </a:lnTo>
                  <a:lnTo>
                    <a:pt x="195097" y="130060"/>
                  </a:lnTo>
                  <a:lnTo>
                    <a:pt x="162585" y="130060"/>
                  </a:lnTo>
                  <a:lnTo>
                    <a:pt x="162585" y="162572"/>
                  </a:lnTo>
                  <a:lnTo>
                    <a:pt x="195097" y="162572"/>
                  </a:lnTo>
                  <a:lnTo>
                    <a:pt x="227609" y="162572"/>
                  </a:lnTo>
                  <a:lnTo>
                    <a:pt x="227609" y="130060"/>
                  </a:lnTo>
                  <a:lnTo>
                    <a:pt x="227609" y="97548"/>
                  </a:lnTo>
                  <a:lnTo>
                    <a:pt x="260121" y="97548"/>
                  </a:lnTo>
                  <a:lnTo>
                    <a:pt x="260121" y="130060"/>
                  </a:lnTo>
                  <a:lnTo>
                    <a:pt x="292633" y="130060"/>
                  </a:lnTo>
                  <a:lnTo>
                    <a:pt x="292633" y="97548"/>
                  </a:lnTo>
                  <a:lnTo>
                    <a:pt x="292633" y="65036"/>
                  </a:lnTo>
                  <a:close/>
                </a:path>
                <a:path extrusionOk="0" h="227964" w="683260">
                  <a:moveTo>
                    <a:pt x="292633" y="32512"/>
                  </a:moveTo>
                  <a:lnTo>
                    <a:pt x="260121" y="32512"/>
                  </a:lnTo>
                  <a:lnTo>
                    <a:pt x="260121" y="65024"/>
                  </a:lnTo>
                  <a:lnTo>
                    <a:pt x="292633" y="65024"/>
                  </a:lnTo>
                  <a:lnTo>
                    <a:pt x="292633" y="32512"/>
                  </a:lnTo>
                  <a:close/>
                </a:path>
                <a:path extrusionOk="0" h="227964" w="683260">
                  <a:moveTo>
                    <a:pt x="325158" y="130060"/>
                  </a:moveTo>
                  <a:lnTo>
                    <a:pt x="292646" y="130060"/>
                  </a:lnTo>
                  <a:lnTo>
                    <a:pt x="292646" y="162572"/>
                  </a:lnTo>
                  <a:lnTo>
                    <a:pt x="325158" y="162572"/>
                  </a:lnTo>
                  <a:lnTo>
                    <a:pt x="325158" y="130060"/>
                  </a:lnTo>
                  <a:close/>
                </a:path>
                <a:path extrusionOk="0" h="227964" w="683260">
                  <a:moveTo>
                    <a:pt x="325158" y="65036"/>
                  </a:moveTo>
                  <a:lnTo>
                    <a:pt x="292646" y="65036"/>
                  </a:lnTo>
                  <a:lnTo>
                    <a:pt x="292646" y="97548"/>
                  </a:lnTo>
                  <a:lnTo>
                    <a:pt x="325158" y="97548"/>
                  </a:lnTo>
                  <a:lnTo>
                    <a:pt x="325158" y="65036"/>
                  </a:lnTo>
                  <a:close/>
                </a:path>
                <a:path extrusionOk="0" h="227964" w="683260">
                  <a:moveTo>
                    <a:pt x="325158" y="32512"/>
                  </a:moveTo>
                  <a:lnTo>
                    <a:pt x="292646" y="32512"/>
                  </a:lnTo>
                  <a:lnTo>
                    <a:pt x="292646" y="65024"/>
                  </a:lnTo>
                  <a:lnTo>
                    <a:pt x="325158" y="65024"/>
                  </a:lnTo>
                  <a:lnTo>
                    <a:pt x="325158" y="32512"/>
                  </a:lnTo>
                  <a:close/>
                </a:path>
                <a:path extrusionOk="0" h="227964" w="683260">
                  <a:moveTo>
                    <a:pt x="390182" y="162585"/>
                  </a:moveTo>
                  <a:lnTo>
                    <a:pt x="357670" y="162585"/>
                  </a:lnTo>
                  <a:lnTo>
                    <a:pt x="325158" y="162585"/>
                  </a:lnTo>
                  <a:lnTo>
                    <a:pt x="292646" y="162585"/>
                  </a:lnTo>
                  <a:lnTo>
                    <a:pt x="292646" y="195097"/>
                  </a:lnTo>
                  <a:lnTo>
                    <a:pt x="292646" y="227609"/>
                  </a:lnTo>
                  <a:lnTo>
                    <a:pt x="325158" y="227609"/>
                  </a:lnTo>
                  <a:lnTo>
                    <a:pt x="325158" y="195097"/>
                  </a:lnTo>
                  <a:lnTo>
                    <a:pt x="357670" y="195097"/>
                  </a:lnTo>
                  <a:lnTo>
                    <a:pt x="357670" y="227609"/>
                  </a:lnTo>
                  <a:lnTo>
                    <a:pt x="390182" y="227609"/>
                  </a:lnTo>
                  <a:lnTo>
                    <a:pt x="390182" y="195097"/>
                  </a:lnTo>
                  <a:lnTo>
                    <a:pt x="390182" y="162585"/>
                  </a:lnTo>
                  <a:close/>
                </a:path>
                <a:path extrusionOk="0" h="227964" w="683260">
                  <a:moveTo>
                    <a:pt x="390182" y="130060"/>
                  </a:moveTo>
                  <a:lnTo>
                    <a:pt x="357670" y="130060"/>
                  </a:lnTo>
                  <a:lnTo>
                    <a:pt x="357670" y="162572"/>
                  </a:lnTo>
                  <a:lnTo>
                    <a:pt x="390182" y="162572"/>
                  </a:lnTo>
                  <a:lnTo>
                    <a:pt x="390182" y="130060"/>
                  </a:lnTo>
                  <a:close/>
                </a:path>
                <a:path extrusionOk="0" h="227964" w="683260">
                  <a:moveTo>
                    <a:pt x="390182" y="0"/>
                  </a:moveTo>
                  <a:lnTo>
                    <a:pt x="357670" y="0"/>
                  </a:lnTo>
                  <a:lnTo>
                    <a:pt x="357670" y="32512"/>
                  </a:lnTo>
                  <a:lnTo>
                    <a:pt x="390182" y="32512"/>
                  </a:lnTo>
                  <a:lnTo>
                    <a:pt x="390182" y="0"/>
                  </a:lnTo>
                  <a:close/>
                </a:path>
                <a:path extrusionOk="0" h="227964" w="683260">
                  <a:moveTo>
                    <a:pt x="422706" y="0"/>
                  </a:moveTo>
                  <a:lnTo>
                    <a:pt x="390194" y="0"/>
                  </a:lnTo>
                  <a:lnTo>
                    <a:pt x="390194" y="32512"/>
                  </a:lnTo>
                  <a:lnTo>
                    <a:pt x="390194" y="65024"/>
                  </a:lnTo>
                  <a:lnTo>
                    <a:pt x="422706" y="65024"/>
                  </a:lnTo>
                  <a:lnTo>
                    <a:pt x="422706" y="32512"/>
                  </a:lnTo>
                  <a:lnTo>
                    <a:pt x="422706" y="0"/>
                  </a:lnTo>
                  <a:close/>
                </a:path>
                <a:path extrusionOk="0" h="227964" w="683260">
                  <a:moveTo>
                    <a:pt x="455218" y="162585"/>
                  </a:moveTo>
                  <a:lnTo>
                    <a:pt x="422706" y="162585"/>
                  </a:lnTo>
                  <a:lnTo>
                    <a:pt x="390194" y="162585"/>
                  </a:lnTo>
                  <a:lnTo>
                    <a:pt x="390194" y="195097"/>
                  </a:lnTo>
                  <a:lnTo>
                    <a:pt x="390194" y="227609"/>
                  </a:lnTo>
                  <a:lnTo>
                    <a:pt x="422706" y="227609"/>
                  </a:lnTo>
                  <a:lnTo>
                    <a:pt x="455218" y="227609"/>
                  </a:lnTo>
                  <a:lnTo>
                    <a:pt x="455218" y="195097"/>
                  </a:lnTo>
                  <a:lnTo>
                    <a:pt x="455218" y="162585"/>
                  </a:lnTo>
                  <a:close/>
                </a:path>
                <a:path extrusionOk="0" h="227964" w="683260">
                  <a:moveTo>
                    <a:pt x="487730" y="65036"/>
                  </a:moveTo>
                  <a:lnTo>
                    <a:pt x="455218" y="65036"/>
                  </a:lnTo>
                  <a:lnTo>
                    <a:pt x="422706" y="65036"/>
                  </a:lnTo>
                  <a:lnTo>
                    <a:pt x="390194" y="65036"/>
                  </a:lnTo>
                  <a:lnTo>
                    <a:pt x="390194" y="97548"/>
                  </a:lnTo>
                  <a:lnTo>
                    <a:pt x="390194" y="130060"/>
                  </a:lnTo>
                  <a:lnTo>
                    <a:pt x="422706" y="130060"/>
                  </a:lnTo>
                  <a:lnTo>
                    <a:pt x="422706" y="97548"/>
                  </a:lnTo>
                  <a:lnTo>
                    <a:pt x="455218" y="97548"/>
                  </a:lnTo>
                  <a:lnTo>
                    <a:pt x="487730" y="97548"/>
                  </a:lnTo>
                  <a:lnTo>
                    <a:pt x="487730" y="65036"/>
                  </a:lnTo>
                  <a:close/>
                </a:path>
                <a:path extrusionOk="0" h="227964" w="683260">
                  <a:moveTo>
                    <a:pt x="487730" y="0"/>
                  </a:moveTo>
                  <a:lnTo>
                    <a:pt x="455218" y="0"/>
                  </a:lnTo>
                  <a:lnTo>
                    <a:pt x="455218" y="32512"/>
                  </a:lnTo>
                  <a:lnTo>
                    <a:pt x="487730" y="32512"/>
                  </a:lnTo>
                  <a:lnTo>
                    <a:pt x="487730" y="0"/>
                  </a:lnTo>
                  <a:close/>
                </a:path>
                <a:path extrusionOk="0" h="227964" w="683260">
                  <a:moveTo>
                    <a:pt x="552767" y="162585"/>
                  </a:moveTo>
                  <a:lnTo>
                    <a:pt x="520255" y="162585"/>
                  </a:lnTo>
                  <a:lnTo>
                    <a:pt x="487743" y="162585"/>
                  </a:lnTo>
                  <a:lnTo>
                    <a:pt x="487743" y="195097"/>
                  </a:lnTo>
                  <a:lnTo>
                    <a:pt x="520255" y="195097"/>
                  </a:lnTo>
                  <a:lnTo>
                    <a:pt x="520255" y="227609"/>
                  </a:lnTo>
                  <a:lnTo>
                    <a:pt x="552767" y="227609"/>
                  </a:lnTo>
                  <a:lnTo>
                    <a:pt x="552767" y="195097"/>
                  </a:lnTo>
                  <a:lnTo>
                    <a:pt x="552767" y="162585"/>
                  </a:lnTo>
                  <a:close/>
                </a:path>
                <a:path extrusionOk="0" h="227964" w="683260">
                  <a:moveTo>
                    <a:pt x="585279" y="130060"/>
                  </a:moveTo>
                  <a:lnTo>
                    <a:pt x="552767" y="130060"/>
                  </a:lnTo>
                  <a:lnTo>
                    <a:pt x="552767" y="97548"/>
                  </a:lnTo>
                  <a:lnTo>
                    <a:pt x="552767" y="65036"/>
                  </a:lnTo>
                  <a:lnTo>
                    <a:pt x="520255" y="65036"/>
                  </a:lnTo>
                  <a:lnTo>
                    <a:pt x="487743" y="65036"/>
                  </a:lnTo>
                  <a:lnTo>
                    <a:pt x="487743" y="97548"/>
                  </a:lnTo>
                  <a:lnTo>
                    <a:pt x="487743" y="130060"/>
                  </a:lnTo>
                  <a:lnTo>
                    <a:pt x="487743" y="162572"/>
                  </a:lnTo>
                  <a:lnTo>
                    <a:pt x="520255" y="162572"/>
                  </a:lnTo>
                  <a:lnTo>
                    <a:pt x="552767" y="162572"/>
                  </a:lnTo>
                  <a:lnTo>
                    <a:pt x="585279" y="162572"/>
                  </a:lnTo>
                  <a:lnTo>
                    <a:pt x="585279" y="130060"/>
                  </a:lnTo>
                  <a:close/>
                </a:path>
                <a:path extrusionOk="0" h="227964" w="683260">
                  <a:moveTo>
                    <a:pt x="585279" y="0"/>
                  </a:moveTo>
                  <a:lnTo>
                    <a:pt x="552767" y="0"/>
                  </a:lnTo>
                  <a:lnTo>
                    <a:pt x="520255" y="0"/>
                  </a:lnTo>
                  <a:lnTo>
                    <a:pt x="520255" y="32512"/>
                  </a:lnTo>
                  <a:lnTo>
                    <a:pt x="520255" y="65024"/>
                  </a:lnTo>
                  <a:lnTo>
                    <a:pt x="552767" y="65024"/>
                  </a:lnTo>
                  <a:lnTo>
                    <a:pt x="585279" y="65024"/>
                  </a:lnTo>
                  <a:lnTo>
                    <a:pt x="585279" y="32512"/>
                  </a:lnTo>
                  <a:lnTo>
                    <a:pt x="585279" y="0"/>
                  </a:lnTo>
                  <a:close/>
                </a:path>
                <a:path extrusionOk="0" h="227964" w="683260">
                  <a:moveTo>
                    <a:pt x="617791" y="97548"/>
                  </a:moveTo>
                  <a:lnTo>
                    <a:pt x="585279" y="97548"/>
                  </a:lnTo>
                  <a:lnTo>
                    <a:pt x="585279" y="130060"/>
                  </a:lnTo>
                  <a:lnTo>
                    <a:pt x="617791" y="130060"/>
                  </a:lnTo>
                  <a:lnTo>
                    <a:pt x="617791" y="97548"/>
                  </a:lnTo>
                  <a:close/>
                </a:path>
                <a:path extrusionOk="0" h="227964" w="683260">
                  <a:moveTo>
                    <a:pt x="650316" y="162585"/>
                  </a:moveTo>
                  <a:lnTo>
                    <a:pt x="617804" y="162585"/>
                  </a:lnTo>
                  <a:lnTo>
                    <a:pt x="617804" y="195097"/>
                  </a:lnTo>
                  <a:lnTo>
                    <a:pt x="650316" y="195097"/>
                  </a:lnTo>
                  <a:lnTo>
                    <a:pt x="650316" y="162585"/>
                  </a:lnTo>
                  <a:close/>
                </a:path>
                <a:path extrusionOk="0" h="227964" w="683260">
                  <a:moveTo>
                    <a:pt x="682828" y="65036"/>
                  </a:moveTo>
                  <a:lnTo>
                    <a:pt x="650316" y="65036"/>
                  </a:lnTo>
                  <a:lnTo>
                    <a:pt x="617804" y="65036"/>
                  </a:lnTo>
                  <a:lnTo>
                    <a:pt x="617804" y="97548"/>
                  </a:lnTo>
                  <a:lnTo>
                    <a:pt x="617804" y="130060"/>
                  </a:lnTo>
                  <a:lnTo>
                    <a:pt x="650316" y="130060"/>
                  </a:lnTo>
                  <a:lnTo>
                    <a:pt x="650316" y="162572"/>
                  </a:lnTo>
                  <a:lnTo>
                    <a:pt x="682828" y="162572"/>
                  </a:lnTo>
                  <a:lnTo>
                    <a:pt x="682828" y="130060"/>
                  </a:lnTo>
                  <a:lnTo>
                    <a:pt x="682828" y="97548"/>
                  </a:lnTo>
                  <a:lnTo>
                    <a:pt x="682828" y="65036"/>
                  </a:lnTo>
                  <a:close/>
                </a:path>
                <a:path extrusionOk="0" h="227964" w="683260">
                  <a:moveTo>
                    <a:pt x="682828" y="0"/>
                  </a:moveTo>
                  <a:lnTo>
                    <a:pt x="650316" y="0"/>
                  </a:lnTo>
                  <a:lnTo>
                    <a:pt x="617804" y="0"/>
                  </a:lnTo>
                  <a:lnTo>
                    <a:pt x="617804" y="32512"/>
                  </a:lnTo>
                  <a:lnTo>
                    <a:pt x="617804" y="65024"/>
                  </a:lnTo>
                  <a:lnTo>
                    <a:pt x="650316" y="65024"/>
                  </a:lnTo>
                  <a:lnTo>
                    <a:pt x="650316" y="32512"/>
                  </a:lnTo>
                  <a:lnTo>
                    <a:pt x="682828" y="32512"/>
                  </a:lnTo>
                  <a:lnTo>
                    <a:pt x="68282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35" name="Google Shape;1035;p34"/>
            <p:cNvSpPr/>
            <p:nvPr/>
          </p:nvSpPr>
          <p:spPr>
            <a:xfrm>
              <a:off x="2949918" y="2635725"/>
              <a:ext cx="942975" cy="943610"/>
            </a:xfrm>
            <a:custGeom>
              <a:rect b="b" l="l" r="r" t="t"/>
              <a:pathLst>
                <a:path extrusionOk="0" h="943610" w="942975">
                  <a:moveTo>
                    <a:pt x="162572" y="780415"/>
                  </a:moveTo>
                  <a:lnTo>
                    <a:pt x="65024" y="780415"/>
                  </a:lnTo>
                  <a:lnTo>
                    <a:pt x="65024" y="877963"/>
                  </a:lnTo>
                  <a:lnTo>
                    <a:pt x="162572" y="877963"/>
                  </a:lnTo>
                  <a:lnTo>
                    <a:pt x="162572" y="780415"/>
                  </a:lnTo>
                  <a:close/>
                </a:path>
                <a:path extrusionOk="0" h="943610" w="942975">
                  <a:moveTo>
                    <a:pt x="162572" y="65074"/>
                  </a:moveTo>
                  <a:lnTo>
                    <a:pt x="65024" y="65074"/>
                  </a:lnTo>
                  <a:lnTo>
                    <a:pt x="65024" y="162623"/>
                  </a:lnTo>
                  <a:lnTo>
                    <a:pt x="162572" y="162623"/>
                  </a:lnTo>
                  <a:lnTo>
                    <a:pt x="162572" y="65074"/>
                  </a:lnTo>
                  <a:close/>
                </a:path>
                <a:path extrusionOk="0" h="943610" w="942975">
                  <a:moveTo>
                    <a:pt x="227596" y="749528"/>
                  </a:moveTo>
                  <a:lnTo>
                    <a:pt x="193459" y="749528"/>
                  </a:lnTo>
                  <a:lnTo>
                    <a:pt x="193459" y="908850"/>
                  </a:lnTo>
                  <a:lnTo>
                    <a:pt x="227596" y="908850"/>
                  </a:lnTo>
                  <a:lnTo>
                    <a:pt x="227596" y="749528"/>
                  </a:lnTo>
                  <a:close/>
                </a:path>
                <a:path extrusionOk="0" h="943610" w="942975">
                  <a:moveTo>
                    <a:pt x="227596" y="715010"/>
                  </a:moveTo>
                  <a:lnTo>
                    <a:pt x="0" y="715010"/>
                  </a:lnTo>
                  <a:lnTo>
                    <a:pt x="0" y="749300"/>
                  </a:lnTo>
                  <a:lnTo>
                    <a:pt x="0" y="909320"/>
                  </a:lnTo>
                  <a:lnTo>
                    <a:pt x="0" y="943610"/>
                  </a:lnTo>
                  <a:lnTo>
                    <a:pt x="227596" y="943610"/>
                  </a:lnTo>
                  <a:lnTo>
                    <a:pt x="227596" y="909320"/>
                  </a:lnTo>
                  <a:lnTo>
                    <a:pt x="34137" y="909320"/>
                  </a:lnTo>
                  <a:lnTo>
                    <a:pt x="34137" y="749300"/>
                  </a:lnTo>
                  <a:lnTo>
                    <a:pt x="227596" y="749300"/>
                  </a:lnTo>
                  <a:lnTo>
                    <a:pt x="227596" y="715010"/>
                  </a:lnTo>
                  <a:close/>
                </a:path>
                <a:path extrusionOk="0" h="943610" w="942975">
                  <a:moveTo>
                    <a:pt x="227596" y="0"/>
                  </a:moveTo>
                  <a:lnTo>
                    <a:pt x="193459" y="0"/>
                  </a:lnTo>
                  <a:lnTo>
                    <a:pt x="193459" y="34290"/>
                  </a:lnTo>
                  <a:lnTo>
                    <a:pt x="193459" y="193040"/>
                  </a:lnTo>
                  <a:lnTo>
                    <a:pt x="34137" y="193040"/>
                  </a:lnTo>
                  <a:lnTo>
                    <a:pt x="34137" y="34290"/>
                  </a:lnTo>
                  <a:lnTo>
                    <a:pt x="193459" y="34290"/>
                  </a:lnTo>
                  <a:lnTo>
                    <a:pt x="193459" y="0"/>
                  </a:lnTo>
                  <a:lnTo>
                    <a:pt x="0" y="0"/>
                  </a:lnTo>
                  <a:lnTo>
                    <a:pt x="0" y="34290"/>
                  </a:lnTo>
                  <a:lnTo>
                    <a:pt x="0" y="193040"/>
                  </a:lnTo>
                  <a:lnTo>
                    <a:pt x="0" y="227330"/>
                  </a:lnTo>
                  <a:lnTo>
                    <a:pt x="227596" y="227330"/>
                  </a:lnTo>
                  <a:lnTo>
                    <a:pt x="227596" y="193509"/>
                  </a:lnTo>
                  <a:lnTo>
                    <a:pt x="227596" y="193040"/>
                  </a:lnTo>
                  <a:lnTo>
                    <a:pt x="227596" y="34290"/>
                  </a:lnTo>
                  <a:lnTo>
                    <a:pt x="227596" y="0"/>
                  </a:lnTo>
                  <a:close/>
                </a:path>
                <a:path extrusionOk="0" h="943610" w="942975">
                  <a:moveTo>
                    <a:pt x="812876" y="910475"/>
                  </a:moveTo>
                  <a:lnTo>
                    <a:pt x="780364" y="910475"/>
                  </a:lnTo>
                  <a:lnTo>
                    <a:pt x="780364" y="942987"/>
                  </a:lnTo>
                  <a:lnTo>
                    <a:pt x="812876" y="942987"/>
                  </a:lnTo>
                  <a:lnTo>
                    <a:pt x="812876" y="910475"/>
                  </a:lnTo>
                  <a:close/>
                </a:path>
                <a:path extrusionOk="0" h="943610" w="942975">
                  <a:moveTo>
                    <a:pt x="877912" y="65074"/>
                  </a:moveTo>
                  <a:lnTo>
                    <a:pt x="780364" y="65074"/>
                  </a:lnTo>
                  <a:lnTo>
                    <a:pt x="780364" y="162623"/>
                  </a:lnTo>
                  <a:lnTo>
                    <a:pt x="877912" y="162623"/>
                  </a:lnTo>
                  <a:lnTo>
                    <a:pt x="877912" y="65074"/>
                  </a:lnTo>
                  <a:close/>
                </a:path>
                <a:path extrusionOk="0" h="943610" w="942975">
                  <a:moveTo>
                    <a:pt x="942936" y="910475"/>
                  </a:moveTo>
                  <a:lnTo>
                    <a:pt x="910424" y="910475"/>
                  </a:lnTo>
                  <a:lnTo>
                    <a:pt x="877912" y="910475"/>
                  </a:lnTo>
                  <a:lnTo>
                    <a:pt x="877912" y="942987"/>
                  </a:lnTo>
                  <a:lnTo>
                    <a:pt x="910424" y="942987"/>
                  </a:lnTo>
                  <a:lnTo>
                    <a:pt x="942936" y="942987"/>
                  </a:lnTo>
                  <a:lnTo>
                    <a:pt x="942936" y="910475"/>
                  </a:lnTo>
                  <a:close/>
                </a:path>
                <a:path extrusionOk="0" h="943610" w="942975">
                  <a:moveTo>
                    <a:pt x="942936" y="0"/>
                  </a:moveTo>
                  <a:lnTo>
                    <a:pt x="908799" y="0"/>
                  </a:lnTo>
                  <a:lnTo>
                    <a:pt x="908799" y="34290"/>
                  </a:lnTo>
                  <a:lnTo>
                    <a:pt x="908799" y="193040"/>
                  </a:lnTo>
                  <a:lnTo>
                    <a:pt x="749465" y="193040"/>
                  </a:lnTo>
                  <a:lnTo>
                    <a:pt x="749465" y="34290"/>
                  </a:lnTo>
                  <a:lnTo>
                    <a:pt x="908799" y="34290"/>
                  </a:lnTo>
                  <a:lnTo>
                    <a:pt x="908799" y="0"/>
                  </a:lnTo>
                  <a:lnTo>
                    <a:pt x="715327" y="0"/>
                  </a:lnTo>
                  <a:lnTo>
                    <a:pt x="715327" y="34290"/>
                  </a:lnTo>
                  <a:lnTo>
                    <a:pt x="715327" y="193040"/>
                  </a:lnTo>
                  <a:lnTo>
                    <a:pt x="715327" y="227330"/>
                  </a:lnTo>
                  <a:lnTo>
                    <a:pt x="942936" y="227330"/>
                  </a:lnTo>
                  <a:lnTo>
                    <a:pt x="942936" y="193509"/>
                  </a:lnTo>
                  <a:lnTo>
                    <a:pt x="942936" y="193040"/>
                  </a:lnTo>
                  <a:lnTo>
                    <a:pt x="942936" y="34290"/>
                  </a:lnTo>
                  <a:lnTo>
                    <a:pt x="94293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36" name="Google Shape;1036;p34"/>
          <p:cNvSpPr txBox="1"/>
          <p:nvPr/>
        </p:nvSpPr>
        <p:spPr>
          <a:xfrm>
            <a:off x="1946537" y="1089338"/>
            <a:ext cx="2484600" cy="1131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Running a node provides sovereignty and independence. You don't rely on others; it's your own traffic cop. Unlike your Bitcoin wallet, which lacks a copy of the blockchain, a node ensures self-sufficiency. Instead of trusting others about your bitcoin holdings (and the state of the Bitcoin network), your wallet communicates with your personal node, making your digital experience more secure and trustworthy.</a:t>
            </a:r>
            <a:endParaRPr sz="800">
              <a:latin typeface="Open Sans"/>
              <a:ea typeface="Open Sans"/>
              <a:cs typeface="Open Sans"/>
              <a:sym typeface="Open Sans"/>
            </a:endParaRPr>
          </a:p>
        </p:txBody>
      </p:sp>
      <p:sp>
        <p:nvSpPr>
          <p:cNvPr id="1037" name="Google Shape;1037;p34"/>
          <p:cNvSpPr txBox="1"/>
          <p:nvPr/>
        </p:nvSpPr>
        <p:spPr>
          <a:xfrm>
            <a:off x="513931" y="2212900"/>
            <a:ext cx="3577500" cy="3756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b="1" i="1" lang="en" sz="1200">
                <a:solidFill>
                  <a:srgbClr val="241B54"/>
                </a:solidFill>
                <a:latin typeface="Open Sans"/>
                <a:ea typeface="Open Sans"/>
                <a:cs typeface="Open Sans"/>
                <a:sym typeface="Open Sans"/>
              </a:rPr>
              <a:t>9.3.2. What is a Bitcoin Miner and How Does Mining Work?</a:t>
            </a:r>
            <a:endParaRPr sz="1200">
              <a:latin typeface="Open Sans"/>
              <a:ea typeface="Open Sans"/>
              <a:cs typeface="Open Sans"/>
              <a:sym typeface="Open Sans"/>
            </a:endParaRPr>
          </a:p>
        </p:txBody>
      </p:sp>
      <p:sp>
        <p:nvSpPr>
          <p:cNvPr id="1038" name="Google Shape;1038;p34"/>
          <p:cNvSpPr txBox="1"/>
          <p:nvPr/>
        </p:nvSpPr>
        <p:spPr>
          <a:xfrm>
            <a:off x="805884" y="2900257"/>
            <a:ext cx="3337500" cy="5817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800">
                <a:solidFill>
                  <a:srgbClr val="FFFFFF"/>
                </a:solidFill>
                <a:latin typeface="Open Sans"/>
                <a:ea typeface="Open Sans"/>
                <a:cs typeface="Open Sans"/>
                <a:sym typeface="Open Sans"/>
              </a:rPr>
              <a:t>The purpose of mining is not the creation of new bitcoin; that’s the incentive system. Mining is the mechanism by which Bitcoin’s security is decentralized.</a:t>
            </a:r>
            <a:endParaRPr sz="800">
              <a:latin typeface="Open Sans"/>
              <a:ea typeface="Open Sans"/>
              <a:cs typeface="Open Sans"/>
              <a:sym typeface="Open Sans"/>
            </a:endParaRPr>
          </a:p>
          <a:p>
            <a:pPr indent="0" lvl="0" marL="12700" rtl="0" algn="ctr">
              <a:lnSpc>
                <a:spcPct val="100000"/>
              </a:lnSpc>
              <a:spcBef>
                <a:spcPts val="600"/>
              </a:spcBef>
              <a:spcAft>
                <a:spcPts val="0"/>
              </a:spcAft>
              <a:buNone/>
            </a:pPr>
            <a:r>
              <a:rPr b="1" lang="en" sz="800">
                <a:solidFill>
                  <a:srgbClr val="FAAF40"/>
                </a:solidFill>
                <a:latin typeface="Open Sans"/>
                <a:ea typeface="Open Sans"/>
                <a:cs typeface="Open Sans"/>
                <a:sym typeface="Open Sans"/>
              </a:rPr>
              <a:t>Andreas M. Antonopoulos</a:t>
            </a:r>
            <a:endParaRPr sz="800">
              <a:latin typeface="Open Sans"/>
              <a:ea typeface="Open Sans"/>
              <a:cs typeface="Open Sans"/>
              <a:sym typeface="Open Sans"/>
            </a:endParaRPr>
          </a:p>
        </p:txBody>
      </p:sp>
      <p:grpSp>
        <p:nvGrpSpPr>
          <p:cNvPr id="1039" name="Google Shape;1039;p34"/>
          <p:cNvGrpSpPr/>
          <p:nvPr/>
        </p:nvGrpSpPr>
        <p:grpSpPr>
          <a:xfrm>
            <a:off x="805480" y="2628930"/>
            <a:ext cx="3337674" cy="1075322"/>
            <a:chOff x="1771065" y="5780410"/>
            <a:chExt cx="7338772" cy="2364385"/>
          </a:xfrm>
        </p:grpSpPr>
        <p:sp>
          <p:nvSpPr>
            <p:cNvPr id="1040" name="Google Shape;1040;p34"/>
            <p:cNvSpPr/>
            <p:nvPr/>
          </p:nvSpPr>
          <p:spPr>
            <a:xfrm>
              <a:off x="1771065" y="5780410"/>
              <a:ext cx="634364" cy="389889"/>
            </a:xfrm>
            <a:custGeom>
              <a:rect b="b" l="l" r="r" t="t"/>
              <a:pathLst>
                <a:path extrusionOk="0" h="389889" w="634364">
                  <a:moveTo>
                    <a:pt x="287248" y="142443"/>
                  </a:moveTo>
                  <a:lnTo>
                    <a:pt x="279552" y="97104"/>
                  </a:lnTo>
                  <a:lnTo>
                    <a:pt x="258838" y="57848"/>
                  </a:lnTo>
                  <a:lnTo>
                    <a:pt x="227495" y="27012"/>
                  </a:lnTo>
                  <a:lnTo>
                    <a:pt x="187896" y="6946"/>
                  </a:lnTo>
                  <a:lnTo>
                    <a:pt x="142443" y="0"/>
                  </a:lnTo>
                  <a:lnTo>
                    <a:pt x="97104" y="7696"/>
                  </a:lnTo>
                  <a:lnTo>
                    <a:pt x="57848" y="28409"/>
                  </a:lnTo>
                  <a:lnTo>
                    <a:pt x="27025" y="59753"/>
                  </a:lnTo>
                  <a:lnTo>
                    <a:pt x="6959" y="99352"/>
                  </a:lnTo>
                  <a:lnTo>
                    <a:pt x="0" y="144805"/>
                  </a:lnTo>
                  <a:lnTo>
                    <a:pt x="469" y="155282"/>
                  </a:lnTo>
                  <a:lnTo>
                    <a:pt x="16637" y="222148"/>
                  </a:lnTo>
                  <a:lnTo>
                    <a:pt x="34810" y="264744"/>
                  </a:lnTo>
                  <a:lnTo>
                    <a:pt x="62814" y="309079"/>
                  </a:lnTo>
                  <a:lnTo>
                    <a:pt x="102793" y="351091"/>
                  </a:lnTo>
                  <a:lnTo>
                    <a:pt x="156845" y="386715"/>
                  </a:lnTo>
                  <a:lnTo>
                    <a:pt x="165950" y="389534"/>
                  </a:lnTo>
                  <a:lnTo>
                    <a:pt x="175272" y="389305"/>
                  </a:lnTo>
                  <a:lnTo>
                    <a:pt x="198958" y="353479"/>
                  </a:lnTo>
                  <a:lnTo>
                    <a:pt x="188074" y="332054"/>
                  </a:lnTo>
                  <a:lnTo>
                    <a:pt x="181241" y="317487"/>
                  </a:lnTo>
                  <a:lnTo>
                    <a:pt x="175768" y="301358"/>
                  </a:lnTo>
                  <a:lnTo>
                    <a:pt x="172707" y="284276"/>
                  </a:lnTo>
                  <a:lnTo>
                    <a:pt x="218465" y="266217"/>
                  </a:lnTo>
                  <a:lnTo>
                    <a:pt x="254889" y="234442"/>
                  </a:lnTo>
                  <a:lnTo>
                    <a:pt x="278853" y="192138"/>
                  </a:lnTo>
                  <a:lnTo>
                    <a:pt x="287248" y="142443"/>
                  </a:lnTo>
                  <a:close/>
                </a:path>
                <a:path extrusionOk="0" h="389889" w="634364">
                  <a:moveTo>
                    <a:pt x="633768" y="143624"/>
                  </a:moveTo>
                  <a:lnTo>
                    <a:pt x="626440" y="98221"/>
                  </a:lnTo>
                  <a:lnTo>
                    <a:pt x="606056" y="58801"/>
                  </a:lnTo>
                  <a:lnTo>
                    <a:pt x="574954" y="27711"/>
                  </a:lnTo>
                  <a:lnTo>
                    <a:pt x="535533" y="7327"/>
                  </a:lnTo>
                  <a:lnTo>
                    <a:pt x="490131" y="0"/>
                  </a:lnTo>
                  <a:lnTo>
                    <a:pt x="444741" y="7327"/>
                  </a:lnTo>
                  <a:lnTo>
                    <a:pt x="405320" y="27711"/>
                  </a:lnTo>
                  <a:lnTo>
                    <a:pt x="374230" y="58801"/>
                  </a:lnTo>
                  <a:lnTo>
                    <a:pt x="353834" y="98221"/>
                  </a:lnTo>
                  <a:lnTo>
                    <a:pt x="346519" y="143624"/>
                  </a:lnTo>
                  <a:lnTo>
                    <a:pt x="346900" y="154101"/>
                  </a:lnTo>
                  <a:lnTo>
                    <a:pt x="362508" y="221107"/>
                  </a:lnTo>
                  <a:lnTo>
                    <a:pt x="380326" y="263855"/>
                  </a:lnTo>
                  <a:lnTo>
                    <a:pt x="407974" y="308406"/>
                  </a:lnTo>
                  <a:lnTo>
                    <a:pt x="447611" y="350748"/>
                  </a:lnTo>
                  <a:lnTo>
                    <a:pt x="501357" y="386803"/>
                  </a:lnTo>
                  <a:lnTo>
                    <a:pt x="510451" y="389712"/>
                  </a:lnTo>
                  <a:lnTo>
                    <a:pt x="519772" y="389559"/>
                  </a:lnTo>
                  <a:lnTo>
                    <a:pt x="543737" y="353923"/>
                  </a:lnTo>
                  <a:lnTo>
                    <a:pt x="533031" y="332409"/>
                  </a:lnTo>
                  <a:lnTo>
                    <a:pt x="526326" y="317792"/>
                  </a:lnTo>
                  <a:lnTo>
                    <a:pt x="520992" y="301612"/>
                  </a:lnTo>
                  <a:lnTo>
                    <a:pt x="518071" y="284505"/>
                  </a:lnTo>
                  <a:lnTo>
                    <a:pt x="563968" y="266814"/>
                  </a:lnTo>
                  <a:lnTo>
                    <a:pt x="600646" y="235343"/>
                  </a:lnTo>
                  <a:lnTo>
                    <a:pt x="624954" y="193230"/>
                  </a:lnTo>
                  <a:lnTo>
                    <a:pt x="633768" y="143624"/>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41" name="Google Shape;1041;p34"/>
            <p:cNvSpPr/>
            <p:nvPr/>
          </p:nvSpPr>
          <p:spPr>
            <a:xfrm>
              <a:off x="8475472" y="7754905"/>
              <a:ext cx="634365" cy="389890"/>
            </a:xfrm>
            <a:custGeom>
              <a:rect b="b" l="l" r="r" t="t"/>
              <a:pathLst>
                <a:path extrusionOk="0" h="389890" w="634365">
                  <a:moveTo>
                    <a:pt x="287248" y="143624"/>
                  </a:moveTo>
                  <a:lnTo>
                    <a:pt x="279933" y="98234"/>
                  </a:lnTo>
                  <a:lnTo>
                    <a:pt x="259537" y="58801"/>
                  </a:lnTo>
                  <a:lnTo>
                    <a:pt x="228447" y="27711"/>
                  </a:lnTo>
                  <a:lnTo>
                    <a:pt x="189026" y="7327"/>
                  </a:lnTo>
                  <a:lnTo>
                    <a:pt x="143637" y="0"/>
                  </a:lnTo>
                  <a:lnTo>
                    <a:pt x="98234" y="7327"/>
                  </a:lnTo>
                  <a:lnTo>
                    <a:pt x="58801" y="27711"/>
                  </a:lnTo>
                  <a:lnTo>
                    <a:pt x="27711" y="58801"/>
                  </a:lnTo>
                  <a:lnTo>
                    <a:pt x="7327" y="98234"/>
                  </a:lnTo>
                  <a:lnTo>
                    <a:pt x="0" y="143624"/>
                  </a:lnTo>
                  <a:lnTo>
                    <a:pt x="8801" y="193243"/>
                  </a:lnTo>
                  <a:lnTo>
                    <a:pt x="33121" y="235343"/>
                  </a:lnTo>
                  <a:lnTo>
                    <a:pt x="69799" y="266814"/>
                  </a:lnTo>
                  <a:lnTo>
                    <a:pt x="115697" y="284505"/>
                  </a:lnTo>
                  <a:lnTo>
                    <a:pt x="112776" y="301612"/>
                  </a:lnTo>
                  <a:lnTo>
                    <a:pt x="107442" y="317792"/>
                  </a:lnTo>
                  <a:lnTo>
                    <a:pt x="100736" y="332409"/>
                  </a:lnTo>
                  <a:lnTo>
                    <a:pt x="93687" y="344881"/>
                  </a:lnTo>
                  <a:lnTo>
                    <a:pt x="90030" y="353923"/>
                  </a:lnTo>
                  <a:lnTo>
                    <a:pt x="113995" y="389559"/>
                  </a:lnTo>
                  <a:lnTo>
                    <a:pt x="123317" y="389712"/>
                  </a:lnTo>
                  <a:lnTo>
                    <a:pt x="132410" y="386816"/>
                  </a:lnTo>
                  <a:lnTo>
                    <a:pt x="186156" y="350748"/>
                  </a:lnTo>
                  <a:lnTo>
                    <a:pt x="225780" y="308406"/>
                  </a:lnTo>
                  <a:lnTo>
                    <a:pt x="253441" y="263855"/>
                  </a:lnTo>
                  <a:lnTo>
                    <a:pt x="271259" y="221107"/>
                  </a:lnTo>
                  <a:lnTo>
                    <a:pt x="281393" y="184226"/>
                  </a:lnTo>
                  <a:lnTo>
                    <a:pt x="286867" y="154114"/>
                  </a:lnTo>
                  <a:lnTo>
                    <a:pt x="287248" y="143624"/>
                  </a:lnTo>
                  <a:close/>
                </a:path>
                <a:path extrusionOk="0" h="389890" w="634365">
                  <a:moveTo>
                    <a:pt x="633755" y="144805"/>
                  </a:moveTo>
                  <a:lnTo>
                    <a:pt x="626808" y="99352"/>
                  </a:lnTo>
                  <a:lnTo>
                    <a:pt x="606742" y="59766"/>
                  </a:lnTo>
                  <a:lnTo>
                    <a:pt x="575919" y="28422"/>
                  </a:lnTo>
                  <a:lnTo>
                    <a:pt x="536663" y="7708"/>
                  </a:lnTo>
                  <a:lnTo>
                    <a:pt x="491324" y="0"/>
                  </a:lnTo>
                  <a:lnTo>
                    <a:pt x="445871" y="6959"/>
                  </a:lnTo>
                  <a:lnTo>
                    <a:pt x="406273" y="27012"/>
                  </a:lnTo>
                  <a:lnTo>
                    <a:pt x="374929" y="57848"/>
                  </a:lnTo>
                  <a:lnTo>
                    <a:pt x="354215" y="97116"/>
                  </a:lnTo>
                  <a:lnTo>
                    <a:pt x="346519" y="142455"/>
                  </a:lnTo>
                  <a:lnTo>
                    <a:pt x="354914" y="192138"/>
                  </a:lnTo>
                  <a:lnTo>
                    <a:pt x="378879" y="234442"/>
                  </a:lnTo>
                  <a:lnTo>
                    <a:pt x="415302" y="266217"/>
                  </a:lnTo>
                  <a:lnTo>
                    <a:pt x="461048" y="284276"/>
                  </a:lnTo>
                  <a:lnTo>
                    <a:pt x="458000" y="301358"/>
                  </a:lnTo>
                  <a:lnTo>
                    <a:pt x="452526" y="317487"/>
                  </a:lnTo>
                  <a:lnTo>
                    <a:pt x="445693" y="332054"/>
                  </a:lnTo>
                  <a:lnTo>
                    <a:pt x="438543" y="344449"/>
                  </a:lnTo>
                  <a:lnTo>
                    <a:pt x="434809" y="353479"/>
                  </a:lnTo>
                  <a:lnTo>
                    <a:pt x="458495" y="389305"/>
                  </a:lnTo>
                  <a:lnTo>
                    <a:pt x="467817" y="389534"/>
                  </a:lnTo>
                  <a:lnTo>
                    <a:pt x="476923" y="386715"/>
                  </a:lnTo>
                  <a:lnTo>
                    <a:pt x="530974" y="351091"/>
                  </a:lnTo>
                  <a:lnTo>
                    <a:pt x="570941" y="309092"/>
                  </a:lnTo>
                  <a:lnTo>
                    <a:pt x="598957" y="264756"/>
                  </a:lnTo>
                  <a:lnTo>
                    <a:pt x="617131" y="222161"/>
                  </a:lnTo>
                  <a:lnTo>
                    <a:pt x="627570" y="185356"/>
                  </a:lnTo>
                  <a:lnTo>
                    <a:pt x="633298"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42" name="Google Shape;1042;p34"/>
          <p:cNvSpPr txBox="1"/>
          <p:nvPr/>
        </p:nvSpPr>
        <p:spPr>
          <a:xfrm>
            <a:off x="513945" y="3989604"/>
            <a:ext cx="3946800" cy="955500"/>
          </a:xfrm>
          <a:prstGeom prst="rect">
            <a:avLst/>
          </a:prstGeom>
          <a:noFill/>
          <a:ln>
            <a:noFill/>
          </a:ln>
        </p:spPr>
        <p:txBody>
          <a:bodyPr anchorCtr="0" anchor="t" bIns="0" lIns="0" spcFirstLastPara="1" rIns="0" wrap="square" tIns="5475">
            <a:spAutoFit/>
          </a:bodyPr>
          <a:lstStyle/>
          <a:p>
            <a:pPr indent="0" lvl="0" marL="165100" marR="469900" rtl="0" algn="l">
              <a:lnSpc>
                <a:spcPct val="101800"/>
              </a:lnSpc>
              <a:spcBef>
                <a:spcPts val="0"/>
              </a:spcBef>
              <a:spcAft>
                <a:spcPts val="0"/>
              </a:spcAft>
              <a:buNone/>
            </a:pPr>
            <a:r>
              <a:rPr b="1" lang="en" sz="800">
                <a:solidFill>
                  <a:srgbClr val="FFFFFF"/>
                </a:solidFill>
                <a:latin typeface="Open Sans"/>
                <a:ea typeface="Open Sans"/>
                <a:cs typeface="Open Sans"/>
                <a:sym typeface="Open Sans"/>
              </a:rPr>
              <a:t>Miners </a:t>
            </a:r>
            <a:r>
              <a:rPr lang="en" sz="800">
                <a:solidFill>
                  <a:srgbClr val="FFFFFF"/>
                </a:solidFill>
                <a:latin typeface="Open Sans"/>
                <a:ea typeface="Open Sans"/>
                <a:cs typeface="Open Sans"/>
                <a:sym typeface="Open Sans"/>
              </a:rPr>
              <a:t>collect unconfirmed transactions, form a block, and expend energy to look for a valuable key that will </a:t>
            </a:r>
            <a:r>
              <a:rPr b="1" lang="en" sz="800">
                <a:solidFill>
                  <a:srgbClr val="FFFFFF"/>
                </a:solidFill>
                <a:latin typeface="Open Sans"/>
                <a:ea typeface="Open Sans"/>
                <a:cs typeface="Open Sans"/>
                <a:sym typeface="Open Sans"/>
              </a:rPr>
              <a:t>add and secure the block’s spot in the blockchain.</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1300">
              <a:latin typeface="Open Sans"/>
              <a:ea typeface="Open Sans"/>
              <a:cs typeface="Open Sans"/>
              <a:sym typeface="Open Sans"/>
            </a:endParaRPr>
          </a:p>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Miners are in a race to add the next block to the blockchain. The sought-after prize is a “valid block hash,” cleverly hidden among billions of others, and only a specific key assigned by the network can unlock it.</a:t>
            </a:r>
            <a:endParaRPr sz="800">
              <a:latin typeface="Open Sans"/>
              <a:ea typeface="Open Sans"/>
              <a:cs typeface="Open Sans"/>
              <a:sym typeface="Open Sans"/>
            </a:endParaRPr>
          </a:p>
        </p:txBody>
      </p:sp>
      <p:sp>
        <p:nvSpPr>
          <p:cNvPr id="1043" name="Google Shape;1043;p34"/>
          <p:cNvSpPr txBox="1"/>
          <p:nvPr/>
        </p:nvSpPr>
        <p:spPr>
          <a:xfrm>
            <a:off x="4686667" y="1098796"/>
            <a:ext cx="3905400" cy="1113900"/>
          </a:xfrm>
          <a:prstGeom prst="rect">
            <a:avLst/>
          </a:prstGeom>
          <a:noFill/>
          <a:ln>
            <a:noFill/>
          </a:ln>
        </p:spPr>
        <p:txBody>
          <a:bodyPr anchorCtr="0" anchor="t" bIns="0" lIns="0" spcFirstLastPara="1" rIns="0" wrap="square" tIns="5475">
            <a:spAutoFit/>
          </a:bodyPr>
          <a:lstStyle/>
          <a:p>
            <a:pPr indent="0" lvl="0" marL="0" marR="101600" rtl="0" algn="l">
              <a:lnSpc>
                <a:spcPct val="101800"/>
              </a:lnSpc>
              <a:spcBef>
                <a:spcPts val="0"/>
              </a:spcBef>
              <a:spcAft>
                <a:spcPts val="0"/>
              </a:spcAft>
              <a:buNone/>
            </a:pPr>
            <a:r>
              <a:rPr lang="en" sz="800">
                <a:solidFill>
                  <a:srgbClr val="57585B"/>
                </a:solidFill>
                <a:latin typeface="Open Sans"/>
                <a:ea typeface="Open Sans"/>
                <a:cs typeface="Open Sans"/>
                <a:sym typeface="Open Sans"/>
              </a:rPr>
              <a:t>Picture a massive haystack filled with millions of keys, each representing a unique block hash. The network has chosen one specific key to unlock a valuable reward. Miners rummage through the haystack, testing each key in the lock, but only one lucky miner will discover the perfect match.</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Once a miner finds the correct block hash, they share it with the network along with their created block of new transactions. Other miners verify the solution to make sure it’s the right fit. If everything checks out, the block is added to the blockchain, creating a secure and public ledger.</a:t>
            </a:r>
            <a:endParaRPr sz="800">
              <a:latin typeface="Open Sans"/>
              <a:ea typeface="Open Sans"/>
              <a:cs typeface="Open Sans"/>
              <a:sym typeface="Open Sans"/>
            </a:endParaRPr>
          </a:p>
        </p:txBody>
      </p:sp>
      <p:sp>
        <p:nvSpPr>
          <p:cNvPr id="1044" name="Google Shape;1044;p34"/>
          <p:cNvSpPr txBox="1"/>
          <p:nvPr/>
        </p:nvSpPr>
        <p:spPr>
          <a:xfrm>
            <a:off x="4676882" y="2668081"/>
            <a:ext cx="3924300" cy="24357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Block rewards are new bitcoin released into circulation with each block added to the blockchain. Transaction fees are small bitcoin payments users make to have their transactions processed faster and prioritized by the miner. Miners can pick which transactions to include in the block they mine, usually giving preference to those with higher transaction fees.</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b="1" lang="en" sz="900">
                <a:solidFill>
                  <a:srgbClr val="241B54"/>
                </a:solidFill>
                <a:latin typeface="Open Sans"/>
                <a:ea typeface="Open Sans"/>
                <a:cs typeface="Open Sans"/>
                <a:sym typeface="Open Sans"/>
              </a:rPr>
              <a:t>Bitcoin halvings</a:t>
            </a:r>
            <a:endParaRPr sz="900">
              <a:latin typeface="Open Sans"/>
              <a:ea typeface="Open Sans"/>
              <a:cs typeface="Open Sans"/>
              <a:sym typeface="Open Sans"/>
            </a:endParaRPr>
          </a:p>
          <a:p>
            <a:pPr indent="0" lvl="0" marL="0" marR="114300" rtl="0" algn="l">
              <a:lnSpc>
                <a:spcPct val="101800"/>
              </a:lnSpc>
              <a:spcBef>
                <a:spcPts val="600"/>
              </a:spcBef>
              <a:spcAft>
                <a:spcPts val="0"/>
              </a:spcAft>
              <a:buNone/>
            </a:pPr>
            <a:r>
              <a:rPr lang="en" sz="800">
                <a:solidFill>
                  <a:srgbClr val="57585B"/>
                </a:solidFill>
                <a:latin typeface="Open Sans"/>
                <a:ea typeface="Open Sans"/>
                <a:cs typeface="Open Sans"/>
                <a:sym typeface="Open Sans"/>
              </a:rPr>
              <a:t>A Bitcoin halving is an essential part of the Bitcoin universe that helps maintain its scarcity and value over time. As you know, there is a fixed supply of 21,000,000 bitcoins in total. This supply isn’t fully available from the day Bitcoin launched.</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Instead, this supply enters the Bitcoin universe in a step-by-step fashion.</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165100" rtl="0" algn="l">
              <a:lnSpc>
                <a:spcPct val="101800"/>
              </a:lnSpc>
              <a:spcBef>
                <a:spcPts val="0"/>
              </a:spcBef>
              <a:spcAft>
                <a:spcPts val="0"/>
              </a:spcAft>
              <a:buNone/>
            </a:pPr>
            <a:r>
              <a:rPr lang="en" sz="800">
                <a:solidFill>
                  <a:srgbClr val="57585B"/>
                </a:solidFill>
                <a:latin typeface="Open Sans"/>
                <a:ea typeface="Open Sans"/>
                <a:cs typeface="Open Sans"/>
                <a:sym typeface="Open Sans"/>
              </a:rPr>
              <a:t>Satoshi Nakamoto cleverly designed a block reward system to distribute new bitcoins without a central authority. In Bitcoin’s early days, miners got a sweet 50 bitcoin reward for each block they mined, motivating them to invest in powerful equipment and electricity for their mining operations.</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800">
              <a:latin typeface="Open Sans"/>
              <a:ea typeface="Open Sans"/>
              <a:cs typeface="Open Sans"/>
              <a:sym typeface="Open Sans"/>
            </a:endParaRPr>
          </a:p>
          <a:p>
            <a:pPr indent="0" lvl="0" marL="0" marR="101600" rtl="0" algn="r">
              <a:lnSpc>
                <a:spcPct val="100000"/>
              </a:lnSpc>
              <a:spcBef>
                <a:spcPts val="0"/>
              </a:spcBef>
              <a:spcAft>
                <a:spcPts val="0"/>
              </a:spcAft>
              <a:buNone/>
            </a:pPr>
            <a:r>
              <a:rPr lang="en" sz="700">
                <a:solidFill>
                  <a:srgbClr val="683B93"/>
                </a:solidFill>
                <a:latin typeface="Open Sans"/>
                <a:ea typeface="Open Sans"/>
                <a:cs typeface="Open Sans"/>
                <a:sym typeface="Open Sans"/>
              </a:rPr>
              <a:t>79</a:t>
            </a:r>
            <a:endParaRPr sz="700">
              <a:latin typeface="Open Sans"/>
              <a:ea typeface="Open Sans"/>
              <a:cs typeface="Open Sans"/>
              <a:sym typeface="Open Sans"/>
            </a:endParaRPr>
          </a:p>
        </p:txBody>
      </p:sp>
      <p:sp>
        <p:nvSpPr>
          <p:cNvPr id="1045" name="Google Shape;1045;p34"/>
          <p:cNvSpPr txBox="1"/>
          <p:nvPr/>
        </p:nvSpPr>
        <p:spPr>
          <a:xfrm>
            <a:off x="4676966" y="2317662"/>
            <a:ext cx="1159200" cy="377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Miners earn rewards for</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their efforts in two ways:</a:t>
            </a:r>
            <a:endParaRPr sz="800">
              <a:latin typeface="Open Sans"/>
              <a:ea typeface="Open Sans"/>
              <a:cs typeface="Open Sans"/>
              <a:sym typeface="Open Sans"/>
            </a:endParaRPr>
          </a:p>
        </p:txBody>
      </p:sp>
      <p:pic>
        <p:nvPicPr>
          <p:cNvPr id="1046" name="Google Shape;1046;p34"/>
          <p:cNvPicPr preferRelativeResize="0"/>
          <p:nvPr/>
        </p:nvPicPr>
        <p:blipFill rotWithShape="1">
          <a:blip r:embed="rId8">
            <a:alphaModFix/>
          </a:blip>
          <a:srcRect b="0" l="0" r="0" t="0"/>
          <a:stretch/>
        </p:blipFill>
        <p:spPr>
          <a:xfrm>
            <a:off x="6001604" y="2331975"/>
            <a:ext cx="243436" cy="243917"/>
          </a:xfrm>
          <a:prstGeom prst="rect">
            <a:avLst/>
          </a:prstGeom>
          <a:noFill/>
          <a:ln>
            <a:noFill/>
          </a:ln>
        </p:spPr>
      </p:pic>
      <p:pic>
        <p:nvPicPr>
          <p:cNvPr id="1047" name="Google Shape;1047;p34"/>
          <p:cNvPicPr preferRelativeResize="0"/>
          <p:nvPr/>
        </p:nvPicPr>
        <p:blipFill rotWithShape="1">
          <a:blip r:embed="rId9">
            <a:alphaModFix/>
          </a:blip>
          <a:srcRect b="0" l="0" r="0" t="0"/>
          <a:stretch/>
        </p:blipFill>
        <p:spPr>
          <a:xfrm>
            <a:off x="7154372" y="2331975"/>
            <a:ext cx="243436" cy="243917"/>
          </a:xfrm>
          <a:prstGeom prst="rect">
            <a:avLst/>
          </a:prstGeom>
          <a:noFill/>
          <a:ln>
            <a:noFill/>
          </a:ln>
        </p:spPr>
      </p:pic>
      <p:sp>
        <p:nvSpPr>
          <p:cNvPr id="1048" name="Google Shape;1048;p34"/>
          <p:cNvSpPr txBox="1"/>
          <p:nvPr/>
        </p:nvSpPr>
        <p:spPr>
          <a:xfrm>
            <a:off x="6082624" y="2361950"/>
            <a:ext cx="1234500" cy="1605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1000">
                <a:solidFill>
                  <a:srgbClr val="FFFFFF"/>
                </a:solidFill>
                <a:latin typeface="Open Sans"/>
                <a:ea typeface="Open Sans"/>
                <a:cs typeface="Open Sans"/>
                <a:sym typeface="Open Sans"/>
              </a:rPr>
              <a:t>1	2</a:t>
            </a:r>
            <a:endParaRPr sz="1000">
              <a:latin typeface="Open Sans"/>
              <a:ea typeface="Open Sans"/>
              <a:cs typeface="Open Sans"/>
              <a:sym typeface="Open Sans"/>
            </a:endParaRPr>
          </a:p>
        </p:txBody>
      </p:sp>
      <p:sp>
        <p:nvSpPr>
          <p:cNvPr id="1049" name="Google Shape;1049;p34"/>
          <p:cNvSpPr txBox="1"/>
          <p:nvPr/>
        </p:nvSpPr>
        <p:spPr>
          <a:xfrm>
            <a:off x="6310368" y="2378241"/>
            <a:ext cx="1930800" cy="130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Block rewards	Transaction fees</a:t>
            </a:r>
            <a:endParaRPr sz="800">
              <a:latin typeface="Open Sans"/>
              <a:ea typeface="Open Sans"/>
              <a:cs typeface="Open Sans"/>
              <a:sym typeface="Open Sans"/>
            </a:endParaRPr>
          </a:p>
        </p:txBody>
      </p:sp>
      <p:pic>
        <p:nvPicPr>
          <p:cNvPr id="1050" name="Google Shape;1050;p34"/>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pic>
        <p:nvPicPr>
          <p:cNvPr id="1051" name="Google Shape;1051;p34"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35"/>
          <p:cNvPicPr preferRelativeResize="0"/>
          <p:nvPr/>
        </p:nvPicPr>
        <p:blipFill rotWithShape="1">
          <a:blip r:embed="rId3">
            <a:alphaModFix/>
          </a:blip>
          <a:srcRect b="0" l="0" r="0" t="0"/>
          <a:stretch/>
        </p:blipFill>
        <p:spPr>
          <a:xfrm>
            <a:off x="260223" y="25744"/>
            <a:ext cx="6495212" cy="796612"/>
          </a:xfrm>
          <a:prstGeom prst="rect">
            <a:avLst/>
          </a:prstGeom>
          <a:noFill/>
          <a:ln>
            <a:noFill/>
          </a:ln>
        </p:spPr>
      </p:pic>
      <p:sp>
        <p:nvSpPr>
          <p:cNvPr id="1057" name="Google Shape;1057;p35"/>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058" name="Google Shape;1058;p35"/>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grpSp>
        <p:nvGrpSpPr>
          <p:cNvPr id="1059" name="Google Shape;1059;p35"/>
          <p:cNvGrpSpPr/>
          <p:nvPr/>
        </p:nvGrpSpPr>
        <p:grpSpPr>
          <a:xfrm>
            <a:off x="536397" y="1236362"/>
            <a:ext cx="2438910" cy="2022400"/>
            <a:chOff x="1179414" y="2718473"/>
            <a:chExt cx="5362599" cy="4446789"/>
          </a:xfrm>
        </p:grpSpPr>
        <p:pic>
          <p:nvPicPr>
            <p:cNvPr id="1060" name="Google Shape;1060;p35"/>
            <p:cNvPicPr preferRelativeResize="0"/>
            <p:nvPr/>
          </p:nvPicPr>
          <p:blipFill rotWithShape="1">
            <a:blip r:embed="rId5">
              <a:alphaModFix/>
            </a:blip>
            <a:srcRect b="0" l="0" r="0" t="0"/>
            <a:stretch/>
          </p:blipFill>
          <p:spPr>
            <a:xfrm>
              <a:off x="1179414" y="2718473"/>
              <a:ext cx="5362599" cy="4398970"/>
            </a:xfrm>
            <a:prstGeom prst="rect">
              <a:avLst/>
            </a:prstGeom>
            <a:noFill/>
            <a:ln>
              <a:noFill/>
            </a:ln>
          </p:spPr>
        </p:pic>
        <p:sp>
          <p:nvSpPr>
            <p:cNvPr id="1061" name="Google Shape;1061;p35"/>
            <p:cNvSpPr/>
            <p:nvPr/>
          </p:nvSpPr>
          <p:spPr>
            <a:xfrm>
              <a:off x="1533754" y="6894753"/>
              <a:ext cx="4589145" cy="270509"/>
            </a:xfrm>
            <a:custGeom>
              <a:rect b="b" l="l" r="r" t="t"/>
              <a:pathLst>
                <a:path extrusionOk="0" h="270509" w="4589145">
                  <a:moveTo>
                    <a:pt x="4588980" y="0"/>
                  </a:moveTo>
                  <a:lnTo>
                    <a:pt x="0" y="0"/>
                  </a:lnTo>
                  <a:lnTo>
                    <a:pt x="0" y="270421"/>
                  </a:lnTo>
                  <a:lnTo>
                    <a:pt x="4588980" y="270421"/>
                  </a:lnTo>
                  <a:lnTo>
                    <a:pt x="458898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62" name="Google Shape;1062;p35"/>
          <p:cNvSpPr txBox="1"/>
          <p:nvPr/>
        </p:nvSpPr>
        <p:spPr>
          <a:xfrm>
            <a:off x="746327" y="3149481"/>
            <a:ext cx="185400" cy="996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2009</a:t>
            </a:r>
            <a:endParaRPr sz="600">
              <a:latin typeface="Open Sans SemiBold"/>
              <a:ea typeface="Open Sans SemiBold"/>
              <a:cs typeface="Open Sans SemiBold"/>
              <a:sym typeface="Open Sans SemiBold"/>
            </a:endParaRPr>
          </a:p>
        </p:txBody>
      </p:sp>
      <p:sp>
        <p:nvSpPr>
          <p:cNvPr id="1063" name="Google Shape;1063;p35"/>
          <p:cNvSpPr txBox="1"/>
          <p:nvPr/>
        </p:nvSpPr>
        <p:spPr>
          <a:xfrm>
            <a:off x="1318436" y="3149481"/>
            <a:ext cx="185400" cy="996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2012</a:t>
            </a:r>
            <a:endParaRPr sz="600">
              <a:latin typeface="Open Sans SemiBold"/>
              <a:ea typeface="Open Sans SemiBold"/>
              <a:cs typeface="Open Sans SemiBold"/>
              <a:sym typeface="Open Sans SemiBold"/>
            </a:endParaRPr>
          </a:p>
        </p:txBody>
      </p:sp>
      <p:sp>
        <p:nvSpPr>
          <p:cNvPr id="1064" name="Google Shape;1064;p35"/>
          <p:cNvSpPr txBox="1"/>
          <p:nvPr/>
        </p:nvSpPr>
        <p:spPr>
          <a:xfrm>
            <a:off x="1890546" y="3149481"/>
            <a:ext cx="185400" cy="996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2016</a:t>
            </a:r>
            <a:endParaRPr sz="600">
              <a:latin typeface="Open Sans SemiBold"/>
              <a:ea typeface="Open Sans SemiBold"/>
              <a:cs typeface="Open Sans SemiBold"/>
              <a:sym typeface="Open Sans SemiBold"/>
            </a:endParaRPr>
          </a:p>
        </p:txBody>
      </p:sp>
      <p:sp>
        <p:nvSpPr>
          <p:cNvPr id="1065" name="Google Shape;1065;p35"/>
          <p:cNvSpPr txBox="1"/>
          <p:nvPr/>
        </p:nvSpPr>
        <p:spPr>
          <a:xfrm>
            <a:off x="2462655" y="3149481"/>
            <a:ext cx="185400" cy="996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2020</a:t>
            </a:r>
            <a:endParaRPr sz="600">
              <a:latin typeface="Open Sans SemiBold"/>
              <a:ea typeface="Open Sans SemiBold"/>
              <a:cs typeface="Open Sans SemiBold"/>
              <a:sym typeface="Open Sans SemiBold"/>
            </a:endParaRPr>
          </a:p>
        </p:txBody>
      </p:sp>
      <p:sp>
        <p:nvSpPr>
          <p:cNvPr id="1066" name="Google Shape;1066;p35"/>
          <p:cNvSpPr txBox="1"/>
          <p:nvPr/>
        </p:nvSpPr>
        <p:spPr>
          <a:xfrm>
            <a:off x="1316840" y="1178436"/>
            <a:ext cx="1404300" cy="1264500"/>
          </a:xfrm>
          <a:prstGeom prst="rect">
            <a:avLst/>
          </a:prstGeom>
          <a:noFill/>
          <a:ln>
            <a:noFill/>
          </a:ln>
        </p:spPr>
        <p:txBody>
          <a:bodyPr anchorCtr="0" anchor="t" bIns="0" lIns="0" spcFirstLastPara="1" rIns="0" wrap="square" tIns="26550">
            <a:spAutoFit/>
          </a:bodyPr>
          <a:lstStyle/>
          <a:p>
            <a:pPr indent="0" lvl="0" marL="12700" marR="0" rtl="0" algn="l">
              <a:lnSpc>
                <a:spcPct val="100606"/>
              </a:lnSpc>
              <a:spcBef>
                <a:spcPts val="0"/>
              </a:spcBef>
              <a:spcAft>
                <a:spcPts val="0"/>
              </a:spcAft>
              <a:buNone/>
            </a:pPr>
            <a:r>
              <a:rPr b="1" lang="en" sz="800">
                <a:solidFill>
                  <a:srgbClr val="221F1F"/>
                </a:solidFill>
                <a:latin typeface="Open Sans SemiBold"/>
                <a:ea typeface="Open Sans SemiBold"/>
                <a:cs typeface="Open Sans SemiBold"/>
                <a:sym typeface="Open Sans SemiBold"/>
              </a:rPr>
              <a:t>Miners’ Rewards for successfully completing 1 block</a:t>
            </a:r>
            <a:endParaRPr sz="800">
              <a:latin typeface="Open Sans SemiBold"/>
              <a:ea typeface="Open Sans SemiBold"/>
              <a:cs typeface="Open Sans SemiBold"/>
              <a:sym typeface="Open Sans SemiBold"/>
            </a:endParaRPr>
          </a:p>
          <a:p>
            <a:pPr indent="0" lvl="0" marL="0" rtl="0" algn="l">
              <a:lnSpc>
                <a:spcPct val="100000"/>
              </a:lnSpc>
              <a:spcBef>
                <a:spcPts val="100"/>
              </a:spcBef>
              <a:spcAft>
                <a:spcPts val="0"/>
              </a:spcAft>
              <a:buNone/>
            </a:pPr>
            <a:r>
              <a:rPr b="1" lang="en" sz="2700">
                <a:solidFill>
                  <a:srgbClr val="221F1F"/>
                </a:solidFill>
                <a:latin typeface="Open Sans ExtraBold"/>
                <a:ea typeface="Open Sans ExtraBold"/>
                <a:cs typeface="Open Sans ExtraBold"/>
                <a:sym typeface="Open Sans ExtraBold"/>
              </a:rPr>
              <a:t>HALVE</a:t>
            </a:r>
            <a:endParaRPr sz="2700">
              <a:latin typeface="Open Sans ExtraBold"/>
              <a:ea typeface="Open Sans ExtraBold"/>
              <a:cs typeface="Open Sans ExtraBold"/>
              <a:sym typeface="Open Sans ExtraBold"/>
            </a:endParaRPr>
          </a:p>
          <a:p>
            <a:pPr indent="0" lvl="0" marL="0" marR="190500" rtl="0" algn="l">
              <a:lnSpc>
                <a:spcPct val="97647"/>
              </a:lnSpc>
              <a:spcBef>
                <a:spcPts val="600"/>
              </a:spcBef>
              <a:spcAft>
                <a:spcPts val="0"/>
              </a:spcAft>
              <a:buNone/>
            </a:pPr>
            <a:r>
              <a:rPr b="1" lang="en" sz="800">
                <a:solidFill>
                  <a:srgbClr val="221F1F"/>
                </a:solidFill>
                <a:latin typeface="Open Sans SemiBold"/>
                <a:ea typeface="Open Sans SemiBold"/>
                <a:cs typeface="Open Sans SemiBold"/>
                <a:sym typeface="Open Sans SemiBold"/>
              </a:rPr>
              <a:t>every 210,000 blocks, or an average of every 4 years</a:t>
            </a:r>
            <a:endParaRPr sz="800">
              <a:latin typeface="Open Sans SemiBold"/>
              <a:ea typeface="Open Sans SemiBold"/>
              <a:cs typeface="Open Sans SemiBold"/>
              <a:sym typeface="Open Sans SemiBold"/>
            </a:endParaRPr>
          </a:p>
        </p:txBody>
      </p:sp>
      <p:sp>
        <p:nvSpPr>
          <p:cNvPr id="1067" name="Google Shape;1067;p35"/>
          <p:cNvSpPr txBox="1"/>
          <p:nvPr/>
        </p:nvSpPr>
        <p:spPr>
          <a:xfrm>
            <a:off x="1820754" y="2279482"/>
            <a:ext cx="397500" cy="304800"/>
          </a:xfrm>
          <a:prstGeom prst="rect">
            <a:avLst/>
          </a:prstGeom>
          <a:noFill/>
          <a:ln>
            <a:noFill/>
          </a:ln>
        </p:spPr>
        <p:txBody>
          <a:bodyPr anchorCtr="0" anchor="t" bIns="0" lIns="0" spcFirstLastPara="1" rIns="0" wrap="square" tIns="10100">
            <a:spAutoFit/>
          </a:bodyPr>
          <a:lstStyle/>
          <a:p>
            <a:pPr indent="0" lvl="0" marL="0" marR="0" rtl="0" algn="ctr">
              <a:lnSpc>
                <a:spcPct val="95700"/>
              </a:lnSpc>
              <a:spcBef>
                <a:spcPts val="0"/>
              </a:spcBef>
              <a:spcAft>
                <a:spcPts val="0"/>
              </a:spcAft>
              <a:buNone/>
            </a:pPr>
            <a:r>
              <a:rPr b="0" lang="en" sz="500">
                <a:solidFill>
                  <a:srgbClr val="221F1F"/>
                </a:solidFill>
                <a:latin typeface="Open Sans Medium"/>
                <a:ea typeface="Open Sans Medium"/>
                <a:cs typeface="Open Sans Medium"/>
                <a:sym typeface="Open Sans Medium"/>
              </a:rPr>
              <a:t>New coins mined since last halving </a:t>
            </a:r>
            <a:r>
              <a:rPr b="1" i="1" lang="en" sz="500">
                <a:solidFill>
                  <a:srgbClr val="AE424B"/>
                </a:solidFill>
                <a:latin typeface="Open Sans ExtraBold"/>
                <a:ea typeface="Open Sans ExtraBold"/>
                <a:cs typeface="Open Sans ExtraBold"/>
                <a:sym typeface="Open Sans ExtraBold"/>
              </a:rPr>
              <a:t>5,250,000</a:t>
            </a:r>
            <a:endParaRPr sz="500">
              <a:latin typeface="Open Sans ExtraBold"/>
              <a:ea typeface="Open Sans ExtraBold"/>
              <a:cs typeface="Open Sans ExtraBold"/>
              <a:sym typeface="Open Sans ExtraBold"/>
            </a:endParaRPr>
          </a:p>
        </p:txBody>
      </p:sp>
      <p:sp>
        <p:nvSpPr>
          <p:cNvPr id="1068" name="Google Shape;1068;p35"/>
          <p:cNvSpPr txBox="1"/>
          <p:nvPr/>
        </p:nvSpPr>
        <p:spPr>
          <a:xfrm>
            <a:off x="2421437" y="2279482"/>
            <a:ext cx="396600" cy="304800"/>
          </a:xfrm>
          <a:prstGeom prst="rect">
            <a:avLst/>
          </a:prstGeom>
          <a:noFill/>
          <a:ln>
            <a:noFill/>
          </a:ln>
        </p:spPr>
        <p:txBody>
          <a:bodyPr anchorCtr="0" anchor="t" bIns="0" lIns="0" spcFirstLastPara="1" rIns="0" wrap="square" tIns="10100">
            <a:spAutoFit/>
          </a:bodyPr>
          <a:lstStyle/>
          <a:p>
            <a:pPr indent="0" lvl="0" marL="0" marR="0" rtl="0" algn="ctr">
              <a:lnSpc>
                <a:spcPct val="95700"/>
              </a:lnSpc>
              <a:spcBef>
                <a:spcPts val="0"/>
              </a:spcBef>
              <a:spcAft>
                <a:spcPts val="0"/>
              </a:spcAft>
              <a:buNone/>
            </a:pPr>
            <a:r>
              <a:rPr b="0" lang="en" sz="500">
                <a:solidFill>
                  <a:srgbClr val="221F1F"/>
                </a:solidFill>
                <a:latin typeface="Open Sans Medium"/>
                <a:ea typeface="Open Sans Medium"/>
                <a:cs typeface="Open Sans Medium"/>
                <a:sym typeface="Open Sans Medium"/>
              </a:rPr>
              <a:t>New coins mined since last halving </a:t>
            </a:r>
            <a:r>
              <a:rPr b="1" i="1" lang="en" sz="500">
                <a:solidFill>
                  <a:srgbClr val="AE424B"/>
                </a:solidFill>
                <a:latin typeface="Open Sans ExtraBold"/>
                <a:ea typeface="Open Sans ExtraBold"/>
                <a:cs typeface="Open Sans ExtraBold"/>
                <a:sym typeface="Open Sans ExtraBold"/>
              </a:rPr>
              <a:t>2,625,000</a:t>
            </a:r>
            <a:endParaRPr sz="500">
              <a:latin typeface="Open Sans ExtraBold"/>
              <a:ea typeface="Open Sans ExtraBold"/>
              <a:cs typeface="Open Sans ExtraBold"/>
              <a:sym typeface="Open Sans ExtraBold"/>
            </a:endParaRPr>
          </a:p>
        </p:txBody>
      </p:sp>
      <p:sp>
        <p:nvSpPr>
          <p:cNvPr id="1069" name="Google Shape;1069;p35"/>
          <p:cNvSpPr txBox="1"/>
          <p:nvPr/>
        </p:nvSpPr>
        <p:spPr>
          <a:xfrm>
            <a:off x="1129950" y="2354885"/>
            <a:ext cx="560400" cy="183600"/>
          </a:xfrm>
          <a:prstGeom prst="rect">
            <a:avLst/>
          </a:prstGeom>
          <a:noFill/>
          <a:ln>
            <a:noFill/>
          </a:ln>
        </p:spPr>
        <p:txBody>
          <a:bodyPr anchorCtr="0" anchor="t" bIns="0" lIns="0" spcFirstLastPara="1" rIns="0" wrap="square" tIns="16750">
            <a:spAutoFit/>
          </a:bodyPr>
          <a:lstStyle/>
          <a:p>
            <a:pPr indent="0" lvl="0" marL="0" rtl="0" algn="ctr">
              <a:lnSpc>
                <a:spcPct val="100000"/>
              </a:lnSpc>
              <a:spcBef>
                <a:spcPts val="0"/>
              </a:spcBef>
              <a:spcAft>
                <a:spcPts val="0"/>
              </a:spcAft>
              <a:buNone/>
            </a:pPr>
            <a:r>
              <a:rPr b="0" lang="en" sz="500">
                <a:solidFill>
                  <a:srgbClr val="221F1F"/>
                </a:solidFill>
                <a:latin typeface="Open Sans Medium"/>
                <a:ea typeface="Open Sans Medium"/>
                <a:cs typeface="Open Sans Medium"/>
                <a:sym typeface="Open Sans Medium"/>
              </a:rPr>
              <a:t>New coins mined</a:t>
            </a:r>
            <a:endParaRPr sz="500">
              <a:latin typeface="Open Sans Medium"/>
              <a:ea typeface="Open Sans Medium"/>
              <a:cs typeface="Open Sans Medium"/>
              <a:sym typeface="Open Sans Medium"/>
            </a:endParaRPr>
          </a:p>
          <a:p>
            <a:pPr indent="0" lvl="0" marL="0" rtl="0" algn="ctr">
              <a:lnSpc>
                <a:spcPct val="100000"/>
              </a:lnSpc>
              <a:spcBef>
                <a:spcPts val="100"/>
              </a:spcBef>
              <a:spcAft>
                <a:spcPts val="0"/>
              </a:spcAft>
              <a:buNone/>
            </a:pPr>
            <a:r>
              <a:rPr b="1" i="1" lang="en" sz="500">
                <a:solidFill>
                  <a:srgbClr val="AE424B"/>
                </a:solidFill>
                <a:latin typeface="Open Sans ExtraBold"/>
                <a:ea typeface="Open Sans ExtraBold"/>
                <a:cs typeface="Open Sans ExtraBold"/>
                <a:sym typeface="Open Sans ExtraBold"/>
              </a:rPr>
              <a:t>10,500,000</a:t>
            </a:r>
            <a:endParaRPr sz="500">
              <a:latin typeface="Open Sans ExtraBold"/>
              <a:ea typeface="Open Sans ExtraBold"/>
              <a:cs typeface="Open Sans ExtraBold"/>
              <a:sym typeface="Open Sans ExtraBold"/>
            </a:endParaRPr>
          </a:p>
        </p:txBody>
      </p:sp>
      <p:sp>
        <p:nvSpPr>
          <p:cNvPr id="1070" name="Google Shape;1070;p35"/>
          <p:cNvSpPr txBox="1"/>
          <p:nvPr/>
        </p:nvSpPr>
        <p:spPr>
          <a:xfrm>
            <a:off x="570421" y="1818309"/>
            <a:ext cx="587100" cy="189300"/>
          </a:xfrm>
          <a:prstGeom prst="rect">
            <a:avLst/>
          </a:prstGeom>
          <a:noFill/>
          <a:ln>
            <a:noFill/>
          </a:ln>
        </p:spPr>
        <p:txBody>
          <a:bodyPr anchorCtr="0" anchor="t" bIns="0" lIns="0" spcFirstLastPara="1" rIns="0" wrap="square" tIns="22225">
            <a:spAutoFit/>
          </a:bodyPr>
          <a:lstStyle/>
          <a:p>
            <a:pPr indent="0" lvl="0" marL="0" rtl="0" algn="ctr">
              <a:lnSpc>
                <a:spcPct val="100000"/>
              </a:lnSpc>
              <a:spcBef>
                <a:spcPts val="0"/>
              </a:spcBef>
              <a:spcAft>
                <a:spcPts val="0"/>
              </a:spcAft>
              <a:buNone/>
            </a:pPr>
            <a:r>
              <a:rPr b="0" lang="en" sz="500">
                <a:solidFill>
                  <a:srgbClr val="221F1F"/>
                </a:solidFill>
                <a:latin typeface="Open Sans Medium"/>
                <a:ea typeface="Open Sans Medium"/>
                <a:cs typeface="Open Sans Medium"/>
                <a:sym typeface="Open Sans Medium"/>
              </a:rPr>
              <a:t>Coins to be mined</a:t>
            </a:r>
            <a:endParaRPr sz="500">
              <a:latin typeface="Open Sans Medium"/>
              <a:ea typeface="Open Sans Medium"/>
              <a:cs typeface="Open Sans Medium"/>
              <a:sym typeface="Open Sans Medium"/>
            </a:endParaRPr>
          </a:p>
          <a:p>
            <a:pPr indent="0" lvl="0" marL="0" rtl="0" algn="ctr">
              <a:lnSpc>
                <a:spcPct val="100000"/>
              </a:lnSpc>
              <a:spcBef>
                <a:spcPts val="100"/>
              </a:spcBef>
              <a:spcAft>
                <a:spcPts val="0"/>
              </a:spcAft>
              <a:buNone/>
            </a:pPr>
            <a:r>
              <a:rPr b="1" i="1" lang="en" sz="500">
                <a:solidFill>
                  <a:srgbClr val="AE424B"/>
                </a:solidFill>
                <a:latin typeface="Open Sans ExtraBold"/>
                <a:ea typeface="Open Sans ExtraBold"/>
                <a:cs typeface="Open Sans ExtraBold"/>
                <a:sym typeface="Open Sans ExtraBold"/>
              </a:rPr>
              <a:t>21,000,000</a:t>
            </a:r>
            <a:endParaRPr sz="500">
              <a:latin typeface="Open Sans ExtraBold"/>
              <a:ea typeface="Open Sans ExtraBold"/>
              <a:cs typeface="Open Sans ExtraBold"/>
              <a:sym typeface="Open Sans ExtraBold"/>
            </a:endParaRPr>
          </a:p>
        </p:txBody>
      </p:sp>
      <p:sp>
        <p:nvSpPr>
          <p:cNvPr id="1071" name="Google Shape;1071;p35"/>
          <p:cNvSpPr txBox="1"/>
          <p:nvPr/>
        </p:nvSpPr>
        <p:spPr>
          <a:xfrm>
            <a:off x="3096620" y="1130521"/>
            <a:ext cx="1352400" cy="2385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To keep the network stable and manage new bitcoin supply, the block reward is halved about every 210,000 blocks. This event, called “the halving”, decreases the number of new bitcoin entering circulation and continues to motivate miners to protect the network and uphold its decentralization. Historically, halving events have led to significant price increases in the Bitcoin market due to the reduced supply of new bitcoins making their way into circulation.</a:t>
            </a:r>
            <a:endParaRPr sz="800">
              <a:latin typeface="Open Sans"/>
              <a:ea typeface="Open Sans"/>
              <a:cs typeface="Open Sans"/>
              <a:sym typeface="Open Sans"/>
            </a:endParaRPr>
          </a:p>
        </p:txBody>
      </p:sp>
      <p:grpSp>
        <p:nvGrpSpPr>
          <p:cNvPr id="1072" name="Google Shape;1072;p35"/>
          <p:cNvGrpSpPr/>
          <p:nvPr/>
        </p:nvGrpSpPr>
        <p:grpSpPr>
          <a:xfrm>
            <a:off x="519670" y="3337449"/>
            <a:ext cx="3922043" cy="859831"/>
            <a:chOff x="1142635" y="7338279"/>
            <a:chExt cx="8623665" cy="1890570"/>
          </a:xfrm>
        </p:grpSpPr>
        <p:pic>
          <p:nvPicPr>
            <p:cNvPr id="1073" name="Google Shape;1073;p35"/>
            <p:cNvPicPr preferRelativeResize="0"/>
            <p:nvPr/>
          </p:nvPicPr>
          <p:blipFill rotWithShape="1">
            <a:blip r:embed="rId6">
              <a:alphaModFix/>
            </a:blip>
            <a:srcRect b="0" l="0" r="0" t="0"/>
            <a:stretch/>
          </p:blipFill>
          <p:spPr>
            <a:xfrm>
              <a:off x="1142635" y="7338279"/>
              <a:ext cx="8623665" cy="1890570"/>
            </a:xfrm>
            <a:prstGeom prst="rect">
              <a:avLst/>
            </a:prstGeom>
            <a:noFill/>
            <a:ln>
              <a:noFill/>
            </a:ln>
          </p:spPr>
        </p:pic>
        <p:sp>
          <p:nvSpPr>
            <p:cNvPr id="1074" name="Google Shape;1074;p35"/>
            <p:cNvSpPr/>
            <p:nvPr/>
          </p:nvSpPr>
          <p:spPr>
            <a:xfrm>
              <a:off x="9099423" y="7512983"/>
              <a:ext cx="471804" cy="513079"/>
            </a:xfrm>
            <a:custGeom>
              <a:rect b="b" l="l" r="r" t="t"/>
              <a:pathLst>
                <a:path extrusionOk="0" h="513079" w="471804">
                  <a:moveTo>
                    <a:pt x="61264" y="210045"/>
                  </a:moveTo>
                  <a:lnTo>
                    <a:pt x="54330" y="203111"/>
                  </a:lnTo>
                  <a:lnTo>
                    <a:pt x="15481" y="203111"/>
                  </a:lnTo>
                  <a:lnTo>
                    <a:pt x="6908" y="203111"/>
                  </a:lnTo>
                  <a:lnTo>
                    <a:pt x="0" y="210045"/>
                  </a:lnTo>
                  <a:lnTo>
                    <a:pt x="0" y="227139"/>
                  </a:lnTo>
                  <a:lnTo>
                    <a:pt x="6934" y="234073"/>
                  </a:lnTo>
                  <a:lnTo>
                    <a:pt x="54330" y="234073"/>
                  </a:lnTo>
                  <a:lnTo>
                    <a:pt x="61264" y="227139"/>
                  </a:lnTo>
                  <a:lnTo>
                    <a:pt x="61264" y="210045"/>
                  </a:lnTo>
                  <a:close/>
                </a:path>
                <a:path extrusionOk="0" h="513079" w="471804">
                  <a:moveTo>
                    <a:pt x="130695" y="91478"/>
                  </a:moveTo>
                  <a:lnTo>
                    <a:pt x="103212" y="64008"/>
                  </a:lnTo>
                  <a:lnTo>
                    <a:pt x="97167" y="57975"/>
                  </a:lnTo>
                  <a:lnTo>
                    <a:pt x="87350" y="57975"/>
                  </a:lnTo>
                  <a:lnTo>
                    <a:pt x="75247" y="70053"/>
                  </a:lnTo>
                  <a:lnTo>
                    <a:pt x="75247" y="79857"/>
                  </a:lnTo>
                  <a:lnTo>
                    <a:pt x="105752" y="110350"/>
                  </a:lnTo>
                  <a:lnTo>
                    <a:pt x="109715" y="111861"/>
                  </a:lnTo>
                  <a:lnTo>
                    <a:pt x="117665" y="111861"/>
                  </a:lnTo>
                  <a:lnTo>
                    <a:pt x="121627" y="110350"/>
                  </a:lnTo>
                  <a:lnTo>
                    <a:pt x="130695" y="101295"/>
                  </a:lnTo>
                  <a:lnTo>
                    <a:pt x="130695" y="91478"/>
                  </a:lnTo>
                  <a:close/>
                </a:path>
                <a:path extrusionOk="0" h="513079" w="471804">
                  <a:moveTo>
                    <a:pt x="251371" y="6934"/>
                  </a:moveTo>
                  <a:lnTo>
                    <a:pt x="244436" y="0"/>
                  </a:lnTo>
                  <a:lnTo>
                    <a:pt x="227355" y="0"/>
                  </a:lnTo>
                  <a:lnTo>
                    <a:pt x="220421" y="6934"/>
                  </a:lnTo>
                  <a:lnTo>
                    <a:pt x="220421" y="54330"/>
                  </a:lnTo>
                  <a:lnTo>
                    <a:pt x="227355" y="61264"/>
                  </a:lnTo>
                  <a:lnTo>
                    <a:pt x="235902" y="61264"/>
                  </a:lnTo>
                  <a:lnTo>
                    <a:pt x="244436" y="61264"/>
                  </a:lnTo>
                  <a:lnTo>
                    <a:pt x="251371" y="54330"/>
                  </a:lnTo>
                  <a:lnTo>
                    <a:pt x="251371" y="6934"/>
                  </a:lnTo>
                  <a:close/>
                </a:path>
                <a:path extrusionOk="0" h="513079" w="471804">
                  <a:moveTo>
                    <a:pt x="293611" y="488530"/>
                  </a:moveTo>
                  <a:lnTo>
                    <a:pt x="286677" y="481609"/>
                  </a:lnTo>
                  <a:lnTo>
                    <a:pt x="193675" y="481609"/>
                  </a:lnTo>
                  <a:lnTo>
                    <a:pt x="185127" y="481609"/>
                  </a:lnTo>
                  <a:lnTo>
                    <a:pt x="178193" y="488530"/>
                  </a:lnTo>
                  <a:lnTo>
                    <a:pt x="178193" y="505637"/>
                  </a:lnTo>
                  <a:lnTo>
                    <a:pt x="185127" y="512572"/>
                  </a:lnTo>
                  <a:lnTo>
                    <a:pt x="286677" y="512572"/>
                  </a:lnTo>
                  <a:lnTo>
                    <a:pt x="293611" y="505637"/>
                  </a:lnTo>
                  <a:lnTo>
                    <a:pt x="293611" y="488530"/>
                  </a:lnTo>
                  <a:close/>
                </a:path>
                <a:path extrusionOk="0" h="513079" w="471804">
                  <a:moveTo>
                    <a:pt x="392518" y="250202"/>
                  </a:moveTo>
                  <a:lnTo>
                    <a:pt x="389509" y="219392"/>
                  </a:lnTo>
                  <a:lnTo>
                    <a:pt x="380644" y="190182"/>
                  </a:lnTo>
                  <a:lnTo>
                    <a:pt x="366217" y="163271"/>
                  </a:lnTo>
                  <a:lnTo>
                    <a:pt x="361581" y="157645"/>
                  </a:lnTo>
                  <a:lnTo>
                    <a:pt x="361581" y="250228"/>
                  </a:lnTo>
                  <a:lnTo>
                    <a:pt x="359321" y="274015"/>
                  </a:lnTo>
                  <a:lnTo>
                    <a:pt x="352679" y="296672"/>
                  </a:lnTo>
                  <a:lnTo>
                    <a:pt x="341858" y="317627"/>
                  </a:lnTo>
                  <a:lnTo>
                    <a:pt x="327075" y="336384"/>
                  </a:lnTo>
                  <a:lnTo>
                    <a:pt x="314134" y="352577"/>
                  </a:lnTo>
                  <a:lnTo>
                    <a:pt x="304673" y="370293"/>
                  </a:lnTo>
                  <a:lnTo>
                    <a:pt x="298843" y="389089"/>
                  </a:lnTo>
                  <a:lnTo>
                    <a:pt x="296862" y="408533"/>
                  </a:lnTo>
                  <a:lnTo>
                    <a:pt x="296862" y="422694"/>
                  </a:lnTo>
                  <a:lnTo>
                    <a:pt x="296087" y="423468"/>
                  </a:lnTo>
                  <a:lnTo>
                    <a:pt x="175704" y="423468"/>
                  </a:lnTo>
                  <a:lnTo>
                    <a:pt x="174929" y="422694"/>
                  </a:lnTo>
                  <a:lnTo>
                    <a:pt x="174929" y="408533"/>
                  </a:lnTo>
                  <a:lnTo>
                    <a:pt x="172948" y="389089"/>
                  </a:lnTo>
                  <a:lnTo>
                    <a:pt x="167132" y="370281"/>
                  </a:lnTo>
                  <a:lnTo>
                    <a:pt x="157657" y="352564"/>
                  </a:lnTo>
                  <a:lnTo>
                    <a:pt x="144741" y="336384"/>
                  </a:lnTo>
                  <a:lnTo>
                    <a:pt x="129959" y="317627"/>
                  </a:lnTo>
                  <a:lnTo>
                    <a:pt x="119138" y="296659"/>
                  </a:lnTo>
                  <a:lnTo>
                    <a:pt x="112509" y="274015"/>
                  </a:lnTo>
                  <a:lnTo>
                    <a:pt x="110261" y="250202"/>
                  </a:lnTo>
                  <a:lnTo>
                    <a:pt x="112687" y="225463"/>
                  </a:lnTo>
                  <a:lnTo>
                    <a:pt x="131368" y="180428"/>
                  </a:lnTo>
                  <a:lnTo>
                    <a:pt x="166306" y="145516"/>
                  </a:lnTo>
                  <a:lnTo>
                    <a:pt x="211099" y="126949"/>
                  </a:lnTo>
                  <a:lnTo>
                    <a:pt x="235686" y="124548"/>
                  </a:lnTo>
                  <a:lnTo>
                    <a:pt x="236105" y="124548"/>
                  </a:lnTo>
                  <a:lnTo>
                    <a:pt x="284035" y="134023"/>
                  </a:lnTo>
                  <a:lnTo>
                    <a:pt x="324662" y="161226"/>
                  </a:lnTo>
                  <a:lnTo>
                    <a:pt x="352056" y="202031"/>
                  </a:lnTo>
                  <a:lnTo>
                    <a:pt x="361581" y="250228"/>
                  </a:lnTo>
                  <a:lnTo>
                    <a:pt x="361581" y="157645"/>
                  </a:lnTo>
                  <a:lnTo>
                    <a:pt x="346506" y="139331"/>
                  </a:lnTo>
                  <a:lnTo>
                    <a:pt x="328498" y="124548"/>
                  </a:lnTo>
                  <a:lnTo>
                    <a:pt x="322656" y="119735"/>
                  </a:lnTo>
                  <a:lnTo>
                    <a:pt x="295846" y="105397"/>
                  </a:lnTo>
                  <a:lnTo>
                    <a:pt x="266776" y="96596"/>
                  </a:lnTo>
                  <a:lnTo>
                    <a:pt x="236118" y="93599"/>
                  </a:lnTo>
                  <a:lnTo>
                    <a:pt x="235597" y="93599"/>
                  </a:lnTo>
                  <a:lnTo>
                    <a:pt x="175920" y="105397"/>
                  </a:lnTo>
                  <a:lnTo>
                    <a:pt x="125260" y="139331"/>
                  </a:lnTo>
                  <a:lnTo>
                    <a:pt x="91135" y="190182"/>
                  </a:lnTo>
                  <a:lnTo>
                    <a:pt x="79248" y="250228"/>
                  </a:lnTo>
                  <a:lnTo>
                    <a:pt x="82080" y="279933"/>
                  </a:lnTo>
                  <a:lnTo>
                    <a:pt x="90385" y="308203"/>
                  </a:lnTo>
                  <a:lnTo>
                    <a:pt x="103911" y="334378"/>
                  </a:lnTo>
                  <a:lnTo>
                    <a:pt x="122377" y="357797"/>
                  </a:lnTo>
                  <a:lnTo>
                    <a:pt x="131622" y="369328"/>
                  </a:lnTo>
                  <a:lnTo>
                    <a:pt x="138391" y="381838"/>
                  </a:lnTo>
                  <a:lnTo>
                    <a:pt x="142544" y="395020"/>
                  </a:lnTo>
                  <a:lnTo>
                    <a:pt x="143954" y="408533"/>
                  </a:lnTo>
                  <a:lnTo>
                    <a:pt x="143967" y="421767"/>
                  </a:lnTo>
                  <a:lnTo>
                    <a:pt x="146532" y="434479"/>
                  </a:lnTo>
                  <a:lnTo>
                    <a:pt x="153543" y="444868"/>
                  </a:lnTo>
                  <a:lnTo>
                    <a:pt x="163931" y="451866"/>
                  </a:lnTo>
                  <a:lnTo>
                    <a:pt x="176644" y="454444"/>
                  </a:lnTo>
                  <a:lnTo>
                    <a:pt x="295135" y="454444"/>
                  </a:lnTo>
                  <a:lnTo>
                    <a:pt x="307835" y="451866"/>
                  </a:lnTo>
                  <a:lnTo>
                    <a:pt x="318223" y="444868"/>
                  </a:lnTo>
                  <a:lnTo>
                    <a:pt x="325247" y="434479"/>
                  </a:lnTo>
                  <a:lnTo>
                    <a:pt x="327469" y="423468"/>
                  </a:lnTo>
                  <a:lnTo>
                    <a:pt x="327825" y="421767"/>
                  </a:lnTo>
                  <a:lnTo>
                    <a:pt x="327825" y="408533"/>
                  </a:lnTo>
                  <a:lnTo>
                    <a:pt x="329234" y="395008"/>
                  </a:lnTo>
                  <a:lnTo>
                    <a:pt x="333400" y="381825"/>
                  </a:lnTo>
                  <a:lnTo>
                    <a:pt x="340182" y="369303"/>
                  </a:lnTo>
                  <a:lnTo>
                    <a:pt x="349440" y="357771"/>
                  </a:lnTo>
                  <a:lnTo>
                    <a:pt x="367893" y="334365"/>
                  </a:lnTo>
                  <a:lnTo>
                    <a:pt x="381393" y="308190"/>
                  </a:lnTo>
                  <a:lnTo>
                    <a:pt x="389699" y="279933"/>
                  </a:lnTo>
                  <a:lnTo>
                    <a:pt x="392518" y="250202"/>
                  </a:lnTo>
                  <a:close/>
                </a:path>
                <a:path extrusionOk="0" h="513079" w="471804">
                  <a:moveTo>
                    <a:pt x="396532" y="70053"/>
                  </a:moveTo>
                  <a:lnTo>
                    <a:pt x="384441" y="57962"/>
                  </a:lnTo>
                  <a:lnTo>
                    <a:pt x="374637" y="57962"/>
                  </a:lnTo>
                  <a:lnTo>
                    <a:pt x="341071" y="91503"/>
                  </a:lnTo>
                  <a:lnTo>
                    <a:pt x="341071" y="101295"/>
                  </a:lnTo>
                  <a:lnTo>
                    <a:pt x="350151" y="110363"/>
                  </a:lnTo>
                  <a:lnTo>
                    <a:pt x="354114" y="111887"/>
                  </a:lnTo>
                  <a:lnTo>
                    <a:pt x="362064" y="111887"/>
                  </a:lnTo>
                  <a:lnTo>
                    <a:pt x="366014" y="110363"/>
                  </a:lnTo>
                  <a:lnTo>
                    <a:pt x="369049" y="107340"/>
                  </a:lnTo>
                  <a:lnTo>
                    <a:pt x="396532" y="79857"/>
                  </a:lnTo>
                  <a:lnTo>
                    <a:pt x="396532" y="70053"/>
                  </a:lnTo>
                  <a:close/>
                </a:path>
                <a:path extrusionOk="0" h="513079" w="471804">
                  <a:moveTo>
                    <a:pt x="471792" y="210045"/>
                  </a:moveTo>
                  <a:lnTo>
                    <a:pt x="464870" y="203111"/>
                  </a:lnTo>
                  <a:lnTo>
                    <a:pt x="426034" y="203111"/>
                  </a:lnTo>
                  <a:lnTo>
                    <a:pt x="417487" y="203111"/>
                  </a:lnTo>
                  <a:lnTo>
                    <a:pt x="410527" y="210045"/>
                  </a:lnTo>
                  <a:lnTo>
                    <a:pt x="410527" y="227139"/>
                  </a:lnTo>
                  <a:lnTo>
                    <a:pt x="417461" y="234073"/>
                  </a:lnTo>
                  <a:lnTo>
                    <a:pt x="464870" y="234073"/>
                  </a:lnTo>
                  <a:lnTo>
                    <a:pt x="471792" y="227139"/>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75" name="Google Shape;1075;p35"/>
          <p:cNvSpPr txBox="1"/>
          <p:nvPr/>
        </p:nvSpPr>
        <p:spPr>
          <a:xfrm>
            <a:off x="670029" y="3583960"/>
            <a:ext cx="34128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800">
                <a:solidFill>
                  <a:srgbClr val="FFFFFF"/>
                </a:solidFill>
                <a:latin typeface="Open Sans"/>
                <a:ea typeface="Open Sans"/>
                <a:cs typeface="Open Sans"/>
                <a:sym typeface="Open Sans"/>
              </a:rPr>
              <a:t>Circulating Supply </a:t>
            </a:r>
            <a:r>
              <a:rPr lang="en" sz="800">
                <a:solidFill>
                  <a:srgbClr val="FFFFFF"/>
                </a:solidFill>
                <a:latin typeface="Open Sans"/>
                <a:ea typeface="Open Sans"/>
                <a:cs typeface="Open Sans"/>
                <a:sym typeface="Open Sans"/>
              </a:rPr>
              <a:t>refers to the total amount of a currency. With Bitcoin, the total circulating supply is the number of coins that have been mined and are in circulation at any given time, excluding any coins that are lost forever</a:t>
            </a:r>
            <a:endParaRPr sz="800">
              <a:latin typeface="Open Sans"/>
              <a:ea typeface="Open Sans"/>
              <a:cs typeface="Open Sans"/>
              <a:sym typeface="Open Sans"/>
            </a:endParaRPr>
          </a:p>
        </p:txBody>
      </p:sp>
      <p:grpSp>
        <p:nvGrpSpPr>
          <p:cNvPr id="1076" name="Google Shape;1076;p35"/>
          <p:cNvGrpSpPr/>
          <p:nvPr/>
        </p:nvGrpSpPr>
        <p:grpSpPr>
          <a:xfrm>
            <a:off x="4699836" y="3337449"/>
            <a:ext cx="3922041" cy="764588"/>
            <a:chOff x="10333853" y="7338279"/>
            <a:chExt cx="8623661" cy="1681152"/>
          </a:xfrm>
        </p:grpSpPr>
        <p:pic>
          <p:nvPicPr>
            <p:cNvPr id="1077" name="Google Shape;1077;p35"/>
            <p:cNvPicPr preferRelativeResize="0"/>
            <p:nvPr/>
          </p:nvPicPr>
          <p:blipFill rotWithShape="1">
            <a:blip r:embed="rId7">
              <a:alphaModFix/>
            </a:blip>
            <a:srcRect b="0" l="0" r="0" t="0"/>
            <a:stretch/>
          </p:blipFill>
          <p:spPr>
            <a:xfrm>
              <a:off x="10333853" y="7338279"/>
              <a:ext cx="8623661" cy="1681152"/>
            </a:xfrm>
            <a:prstGeom prst="rect">
              <a:avLst/>
            </a:prstGeom>
            <a:noFill/>
            <a:ln>
              <a:noFill/>
            </a:ln>
          </p:spPr>
        </p:pic>
        <p:sp>
          <p:nvSpPr>
            <p:cNvPr id="1078" name="Google Shape;1078;p35"/>
            <p:cNvSpPr/>
            <p:nvPr/>
          </p:nvSpPr>
          <p:spPr>
            <a:xfrm>
              <a:off x="18290629" y="7512983"/>
              <a:ext cx="471805" cy="513079"/>
            </a:xfrm>
            <a:custGeom>
              <a:rect b="b" l="l" r="r" t="t"/>
              <a:pathLst>
                <a:path extrusionOk="0" h="513079" w="471805">
                  <a:moveTo>
                    <a:pt x="61264" y="210045"/>
                  </a:moveTo>
                  <a:lnTo>
                    <a:pt x="54343" y="203111"/>
                  </a:lnTo>
                  <a:lnTo>
                    <a:pt x="15481" y="203111"/>
                  </a:lnTo>
                  <a:lnTo>
                    <a:pt x="6908" y="203111"/>
                  </a:lnTo>
                  <a:lnTo>
                    <a:pt x="0" y="210045"/>
                  </a:lnTo>
                  <a:lnTo>
                    <a:pt x="0" y="227139"/>
                  </a:lnTo>
                  <a:lnTo>
                    <a:pt x="6934" y="234073"/>
                  </a:lnTo>
                  <a:lnTo>
                    <a:pt x="54343" y="234073"/>
                  </a:lnTo>
                  <a:lnTo>
                    <a:pt x="61264" y="227139"/>
                  </a:lnTo>
                  <a:lnTo>
                    <a:pt x="61264" y="210045"/>
                  </a:lnTo>
                  <a:close/>
                </a:path>
                <a:path extrusionOk="0" h="513079" w="471805">
                  <a:moveTo>
                    <a:pt x="130708" y="91478"/>
                  </a:moveTo>
                  <a:lnTo>
                    <a:pt x="103212" y="64008"/>
                  </a:lnTo>
                  <a:lnTo>
                    <a:pt x="97180" y="57975"/>
                  </a:lnTo>
                  <a:lnTo>
                    <a:pt x="87350" y="57975"/>
                  </a:lnTo>
                  <a:lnTo>
                    <a:pt x="75247" y="70053"/>
                  </a:lnTo>
                  <a:lnTo>
                    <a:pt x="75247" y="79857"/>
                  </a:lnTo>
                  <a:lnTo>
                    <a:pt x="105765" y="110350"/>
                  </a:lnTo>
                  <a:lnTo>
                    <a:pt x="109715" y="111861"/>
                  </a:lnTo>
                  <a:lnTo>
                    <a:pt x="117665" y="111861"/>
                  </a:lnTo>
                  <a:lnTo>
                    <a:pt x="121627" y="110350"/>
                  </a:lnTo>
                  <a:lnTo>
                    <a:pt x="130708" y="101295"/>
                  </a:lnTo>
                  <a:lnTo>
                    <a:pt x="130708" y="91478"/>
                  </a:lnTo>
                  <a:close/>
                </a:path>
                <a:path extrusionOk="0" h="513079" w="471805">
                  <a:moveTo>
                    <a:pt x="251383" y="6934"/>
                  </a:moveTo>
                  <a:lnTo>
                    <a:pt x="244462" y="0"/>
                  </a:lnTo>
                  <a:lnTo>
                    <a:pt x="227355" y="0"/>
                  </a:lnTo>
                  <a:lnTo>
                    <a:pt x="220421" y="6934"/>
                  </a:lnTo>
                  <a:lnTo>
                    <a:pt x="220421" y="54330"/>
                  </a:lnTo>
                  <a:lnTo>
                    <a:pt x="227355" y="61264"/>
                  </a:lnTo>
                  <a:lnTo>
                    <a:pt x="235902" y="61264"/>
                  </a:lnTo>
                  <a:lnTo>
                    <a:pt x="244462" y="61264"/>
                  </a:lnTo>
                  <a:lnTo>
                    <a:pt x="251383" y="54330"/>
                  </a:lnTo>
                  <a:lnTo>
                    <a:pt x="251383" y="6934"/>
                  </a:lnTo>
                  <a:close/>
                </a:path>
                <a:path extrusionOk="0" h="513079" w="471805">
                  <a:moveTo>
                    <a:pt x="293611" y="488530"/>
                  </a:moveTo>
                  <a:lnTo>
                    <a:pt x="286677" y="481609"/>
                  </a:lnTo>
                  <a:lnTo>
                    <a:pt x="193675" y="481609"/>
                  </a:lnTo>
                  <a:lnTo>
                    <a:pt x="185127" y="481609"/>
                  </a:lnTo>
                  <a:lnTo>
                    <a:pt x="178193" y="488530"/>
                  </a:lnTo>
                  <a:lnTo>
                    <a:pt x="178193" y="505637"/>
                  </a:lnTo>
                  <a:lnTo>
                    <a:pt x="185127" y="512572"/>
                  </a:lnTo>
                  <a:lnTo>
                    <a:pt x="286677" y="512572"/>
                  </a:lnTo>
                  <a:lnTo>
                    <a:pt x="293611" y="505637"/>
                  </a:lnTo>
                  <a:lnTo>
                    <a:pt x="293611" y="488530"/>
                  </a:lnTo>
                  <a:close/>
                </a:path>
                <a:path extrusionOk="0" h="513079" w="471805">
                  <a:moveTo>
                    <a:pt x="392518" y="250202"/>
                  </a:moveTo>
                  <a:lnTo>
                    <a:pt x="389509" y="219392"/>
                  </a:lnTo>
                  <a:lnTo>
                    <a:pt x="380644" y="190182"/>
                  </a:lnTo>
                  <a:lnTo>
                    <a:pt x="366217" y="163271"/>
                  </a:lnTo>
                  <a:lnTo>
                    <a:pt x="361581" y="157645"/>
                  </a:lnTo>
                  <a:lnTo>
                    <a:pt x="361581" y="250228"/>
                  </a:lnTo>
                  <a:lnTo>
                    <a:pt x="359321" y="274015"/>
                  </a:lnTo>
                  <a:lnTo>
                    <a:pt x="352679" y="296672"/>
                  </a:lnTo>
                  <a:lnTo>
                    <a:pt x="341858" y="317627"/>
                  </a:lnTo>
                  <a:lnTo>
                    <a:pt x="327075" y="336384"/>
                  </a:lnTo>
                  <a:lnTo>
                    <a:pt x="314147" y="352577"/>
                  </a:lnTo>
                  <a:lnTo>
                    <a:pt x="304673" y="370293"/>
                  </a:lnTo>
                  <a:lnTo>
                    <a:pt x="298856" y="389089"/>
                  </a:lnTo>
                  <a:lnTo>
                    <a:pt x="296875" y="408533"/>
                  </a:lnTo>
                  <a:lnTo>
                    <a:pt x="296875" y="422694"/>
                  </a:lnTo>
                  <a:lnTo>
                    <a:pt x="296100" y="423468"/>
                  </a:lnTo>
                  <a:lnTo>
                    <a:pt x="175717" y="423468"/>
                  </a:lnTo>
                  <a:lnTo>
                    <a:pt x="174942" y="422694"/>
                  </a:lnTo>
                  <a:lnTo>
                    <a:pt x="174942" y="408533"/>
                  </a:lnTo>
                  <a:lnTo>
                    <a:pt x="172961" y="389089"/>
                  </a:lnTo>
                  <a:lnTo>
                    <a:pt x="167132" y="370281"/>
                  </a:lnTo>
                  <a:lnTo>
                    <a:pt x="157670" y="352564"/>
                  </a:lnTo>
                  <a:lnTo>
                    <a:pt x="144741" y="336384"/>
                  </a:lnTo>
                  <a:lnTo>
                    <a:pt x="129959" y="317627"/>
                  </a:lnTo>
                  <a:lnTo>
                    <a:pt x="119151" y="296659"/>
                  </a:lnTo>
                  <a:lnTo>
                    <a:pt x="112509" y="274015"/>
                  </a:lnTo>
                  <a:lnTo>
                    <a:pt x="110274" y="250202"/>
                  </a:lnTo>
                  <a:lnTo>
                    <a:pt x="112687" y="225463"/>
                  </a:lnTo>
                  <a:lnTo>
                    <a:pt x="131368" y="180428"/>
                  </a:lnTo>
                  <a:lnTo>
                    <a:pt x="166306" y="145516"/>
                  </a:lnTo>
                  <a:lnTo>
                    <a:pt x="211112" y="126949"/>
                  </a:lnTo>
                  <a:lnTo>
                    <a:pt x="235686" y="124548"/>
                  </a:lnTo>
                  <a:lnTo>
                    <a:pt x="236105" y="124548"/>
                  </a:lnTo>
                  <a:lnTo>
                    <a:pt x="284035" y="134023"/>
                  </a:lnTo>
                  <a:lnTo>
                    <a:pt x="324675" y="161226"/>
                  </a:lnTo>
                  <a:lnTo>
                    <a:pt x="352056" y="202031"/>
                  </a:lnTo>
                  <a:lnTo>
                    <a:pt x="361581" y="250228"/>
                  </a:lnTo>
                  <a:lnTo>
                    <a:pt x="361581" y="157645"/>
                  </a:lnTo>
                  <a:lnTo>
                    <a:pt x="346519" y="139331"/>
                  </a:lnTo>
                  <a:lnTo>
                    <a:pt x="328510" y="124548"/>
                  </a:lnTo>
                  <a:lnTo>
                    <a:pt x="322656" y="119735"/>
                  </a:lnTo>
                  <a:lnTo>
                    <a:pt x="295859" y="105397"/>
                  </a:lnTo>
                  <a:lnTo>
                    <a:pt x="266788" y="96596"/>
                  </a:lnTo>
                  <a:lnTo>
                    <a:pt x="236118" y="93599"/>
                  </a:lnTo>
                  <a:lnTo>
                    <a:pt x="235610" y="93599"/>
                  </a:lnTo>
                  <a:lnTo>
                    <a:pt x="175920" y="105397"/>
                  </a:lnTo>
                  <a:lnTo>
                    <a:pt x="125260" y="139331"/>
                  </a:lnTo>
                  <a:lnTo>
                    <a:pt x="91135" y="190182"/>
                  </a:lnTo>
                  <a:lnTo>
                    <a:pt x="79260" y="250228"/>
                  </a:lnTo>
                  <a:lnTo>
                    <a:pt x="82080" y="279933"/>
                  </a:lnTo>
                  <a:lnTo>
                    <a:pt x="90398" y="308203"/>
                  </a:lnTo>
                  <a:lnTo>
                    <a:pt x="103911" y="334378"/>
                  </a:lnTo>
                  <a:lnTo>
                    <a:pt x="122377" y="357797"/>
                  </a:lnTo>
                  <a:lnTo>
                    <a:pt x="131622" y="369328"/>
                  </a:lnTo>
                  <a:lnTo>
                    <a:pt x="138391" y="381838"/>
                  </a:lnTo>
                  <a:lnTo>
                    <a:pt x="142544" y="395020"/>
                  </a:lnTo>
                  <a:lnTo>
                    <a:pt x="143967" y="408533"/>
                  </a:lnTo>
                  <a:lnTo>
                    <a:pt x="143967" y="421767"/>
                  </a:lnTo>
                  <a:lnTo>
                    <a:pt x="146545" y="434479"/>
                  </a:lnTo>
                  <a:lnTo>
                    <a:pt x="153543" y="444868"/>
                  </a:lnTo>
                  <a:lnTo>
                    <a:pt x="163944" y="451866"/>
                  </a:lnTo>
                  <a:lnTo>
                    <a:pt x="176644" y="454444"/>
                  </a:lnTo>
                  <a:lnTo>
                    <a:pt x="295148" y="454444"/>
                  </a:lnTo>
                  <a:lnTo>
                    <a:pt x="327482" y="423468"/>
                  </a:lnTo>
                  <a:lnTo>
                    <a:pt x="327825" y="421767"/>
                  </a:lnTo>
                  <a:lnTo>
                    <a:pt x="327825" y="408533"/>
                  </a:lnTo>
                  <a:lnTo>
                    <a:pt x="329247" y="395008"/>
                  </a:lnTo>
                  <a:lnTo>
                    <a:pt x="333413" y="381825"/>
                  </a:lnTo>
                  <a:lnTo>
                    <a:pt x="340182" y="369303"/>
                  </a:lnTo>
                  <a:lnTo>
                    <a:pt x="349440" y="357771"/>
                  </a:lnTo>
                  <a:lnTo>
                    <a:pt x="367893" y="334365"/>
                  </a:lnTo>
                  <a:lnTo>
                    <a:pt x="381406" y="308190"/>
                  </a:lnTo>
                  <a:lnTo>
                    <a:pt x="389699" y="279933"/>
                  </a:lnTo>
                  <a:lnTo>
                    <a:pt x="392518" y="250202"/>
                  </a:lnTo>
                  <a:close/>
                </a:path>
                <a:path extrusionOk="0" h="513079" w="471805">
                  <a:moveTo>
                    <a:pt x="396532" y="70053"/>
                  </a:moveTo>
                  <a:lnTo>
                    <a:pt x="384441" y="57962"/>
                  </a:lnTo>
                  <a:lnTo>
                    <a:pt x="374637" y="57962"/>
                  </a:lnTo>
                  <a:lnTo>
                    <a:pt x="341083" y="91503"/>
                  </a:lnTo>
                  <a:lnTo>
                    <a:pt x="341083" y="101295"/>
                  </a:lnTo>
                  <a:lnTo>
                    <a:pt x="350164" y="110363"/>
                  </a:lnTo>
                  <a:lnTo>
                    <a:pt x="354114" y="111887"/>
                  </a:lnTo>
                  <a:lnTo>
                    <a:pt x="362064" y="111887"/>
                  </a:lnTo>
                  <a:lnTo>
                    <a:pt x="366026" y="110363"/>
                  </a:lnTo>
                  <a:lnTo>
                    <a:pt x="369049" y="107340"/>
                  </a:lnTo>
                  <a:lnTo>
                    <a:pt x="396532" y="79857"/>
                  </a:lnTo>
                  <a:lnTo>
                    <a:pt x="396532" y="70053"/>
                  </a:lnTo>
                  <a:close/>
                </a:path>
                <a:path extrusionOk="0" h="513079" w="471805">
                  <a:moveTo>
                    <a:pt x="471805" y="210045"/>
                  </a:moveTo>
                  <a:lnTo>
                    <a:pt x="464870" y="203111"/>
                  </a:lnTo>
                  <a:lnTo>
                    <a:pt x="426034" y="203111"/>
                  </a:lnTo>
                  <a:lnTo>
                    <a:pt x="417487" y="203111"/>
                  </a:lnTo>
                  <a:lnTo>
                    <a:pt x="410540" y="210045"/>
                  </a:lnTo>
                  <a:lnTo>
                    <a:pt x="410540" y="227139"/>
                  </a:lnTo>
                  <a:lnTo>
                    <a:pt x="417474" y="234073"/>
                  </a:lnTo>
                  <a:lnTo>
                    <a:pt x="464870" y="234073"/>
                  </a:lnTo>
                  <a:lnTo>
                    <a:pt x="471805" y="227139"/>
                  </a:lnTo>
                  <a:lnTo>
                    <a:pt x="471805"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079" name="Google Shape;1079;p35"/>
          <p:cNvSpPr txBox="1"/>
          <p:nvPr/>
        </p:nvSpPr>
        <p:spPr>
          <a:xfrm>
            <a:off x="4850490" y="3583946"/>
            <a:ext cx="33516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The </a:t>
            </a:r>
            <a:r>
              <a:rPr b="1" lang="en" sz="800">
                <a:solidFill>
                  <a:srgbClr val="FFFFFF"/>
                </a:solidFill>
                <a:latin typeface="Open Sans"/>
                <a:ea typeface="Open Sans"/>
                <a:cs typeface="Open Sans"/>
                <a:sym typeface="Open Sans"/>
              </a:rPr>
              <a:t>Bitcoin supply schedule </a:t>
            </a:r>
            <a:r>
              <a:rPr lang="en" sz="800">
                <a:solidFill>
                  <a:srgbClr val="FFFFFF"/>
                </a:solidFill>
                <a:latin typeface="Open Sans"/>
                <a:ea typeface="Open Sans"/>
                <a:cs typeface="Open Sans"/>
                <a:sym typeface="Open Sans"/>
              </a:rPr>
              <a:t>is the predetermined and public plan for the release of new bitcoins into circulation, designed to maintain Bitcoin’s scarcity over time.</a:t>
            </a:r>
            <a:endParaRPr sz="800">
              <a:latin typeface="Open Sans"/>
              <a:ea typeface="Open Sans"/>
              <a:cs typeface="Open Sans"/>
              <a:sym typeface="Open Sans"/>
            </a:endParaRPr>
          </a:p>
        </p:txBody>
      </p:sp>
      <p:grpSp>
        <p:nvGrpSpPr>
          <p:cNvPr id="1080" name="Google Shape;1080;p35"/>
          <p:cNvGrpSpPr/>
          <p:nvPr/>
        </p:nvGrpSpPr>
        <p:grpSpPr>
          <a:xfrm>
            <a:off x="6623579" y="1150611"/>
            <a:ext cx="2005990" cy="1821449"/>
            <a:chOff x="14563718" y="2529928"/>
            <a:chExt cx="4410709" cy="4004945"/>
          </a:xfrm>
        </p:grpSpPr>
        <p:pic>
          <p:nvPicPr>
            <p:cNvPr id="1081" name="Google Shape;1081;p35"/>
            <p:cNvPicPr preferRelativeResize="0"/>
            <p:nvPr/>
          </p:nvPicPr>
          <p:blipFill rotWithShape="1">
            <a:blip r:embed="rId8">
              <a:alphaModFix/>
            </a:blip>
            <a:srcRect b="0" l="0" r="0" t="0"/>
            <a:stretch/>
          </p:blipFill>
          <p:spPr>
            <a:xfrm>
              <a:off x="14563724" y="2529933"/>
              <a:ext cx="4410283" cy="4004548"/>
            </a:xfrm>
            <a:prstGeom prst="rect">
              <a:avLst/>
            </a:prstGeom>
            <a:noFill/>
            <a:ln>
              <a:noFill/>
            </a:ln>
          </p:spPr>
        </p:pic>
        <p:sp>
          <p:nvSpPr>
            <p:cNvPr id="1082" name="Google Shape;1082;p35"/>
            <p:cNvSpPr/>
            <p:nvPr/>
          </p:nvSpPr>
          <p:spPr>
            <a:xfrm>
              <a:off x="14563718" y="2529928"/>
              <a:ext cx="4410709" cy="4004945"/>
            </a:xfrm>
            <a:custGeom>
              <a:rect b="b" l="l" r="r" t="t"/>
              <a:pathLst>
                <a:path extrusionOk="0" h="4004945" w="4410709">
                  <a:moveTo>
                    <a:pt x="4293733" y="4004548"/>
                  </a:moveTo>
                  <a:lnTo>
                    <a:pt x="116561" y="4004548"/>
                  </a:lnTo>
                  <a:lnTo>
                    <a:pt x="71190" y="3995388"/>
                  </a:lnTo>
                  <a:lnTo>
                    <a:pt x="34140" y="3970409"/>
                  </a:lnTo>
                  <a:lnTo>
                    <a:pt x="9160" y="3933361"/>
                  </a:lnTo>
                  <a:lnTo>
                    <a:pt x="0" y="3887996"/>
                  </a:lnTo>
                  <a:lnTo>
                    <a:pt x="0" y="116551"/>
                  </a:lnTo>
                  <a:lnTo>
                    <a:pt x="9160" y="71186"/>
                  </a:lnTo>
                  <a:lnTo>
                    <a:pt x="34140" y="34139"/>
                  </a:lnTo>
                  <a:lnTo>
                    <a:pt x="71190" y="9159"/>
                  </a:lnTo>
                  <a:lnTo>
                    <a:pt x="116561" y="0"/>
                  </a:lnTo>
                  <a:lnTo>
                    <a:pt x="4293733" y="0"/>
                  </a:lnTo>
                  <a:lnTo>
                    <a:pt x="4339102" y="9159"/>
                  </a:lnTo>
                  <a:lnTo>
                    <a:pt x="4376149" y="34139"/>
                  </a:lnTo>
                  <a:lnTo>
                    <a:pt x="4401126" y="71186"/>
                  </a:lnTo>
                  <a:lnTo>
                    <a:pt x="4410284" y="116551"/>
                  </a:lnTo>
                  <a:lnTo>
                    <a:pt x="4410284" y="3887996"/>
                  </a:lnTo>
                  <a:lnTo>
                    <a:pt x="4401126" y="3933361"/>
                  </a:lnTo>
                  <a:lnTo>
                    <a:pt x="4376149" y="3970409"/>
                  </a:lnTo>
                  <a:lnTo>
                    <a:pt x="4339102" y="3995388"/>
                  </a:lnTo>
                  <a:lnTo>
                    <a:pt x="4293733" y="4004548"/>
                  </a:lnTo>
                  <a:close/>
                </a:path>
              </a:pathLst>
            </a:custGeom>
            <a:noFill/>
            <a:ln cap="flat" cmpd="sng" w="4750">
              <a:solidFill>
                <a:srgbClr val="3E286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83" name="Google Shape;1083;p35"/>
            <p:cNvPicPr preferRelativeResize="0"/>
            <p:nvPr/>
          </p:nvPicPr>
          <p:blipFill rotWithShape="1">
            <a:blip r:embed="rId9">
              <a:alphaModFix/>
            </a:blip>
            <a:srcRect b="0" l="0" r="0" t="0"/>
            <a:stretch/>
          </p:blipFill>
          <p:spPr>
            <a:xfrm>
              <a:off x="14844836" y="3599795"/>
              <a:ext cx="1907931" cy="467158"/>
            </a:xfrm>
            <a:prstGeom prst="rect">
              <a:avLst/>
            </a:prstGeom>
            <a:noFill/>
            <a:ln>
              <a:noFill/>
            </a:ln>
          </p:spPr>
        </p:pic>
        <p:sp>
          <p:nvSpPr>
            <p:cNvPr id="1084" name="Google Shape;1084;p35"/>
            <p:cNvSpPr/>
            <p:nvPr/>
          </p:nvSpPr>
          <p:spPr>
            <a:xfrm>
              <a:off x="14844838" y="3599801"/>
              <a:ext cx="1908175" cy="467360"/>
            </a:xfrm>
            <a:custGeom>
              <a:rect b="b" l="l" r="r" t="t"/>
              <a:pathLst>
                <a:path extrusionOk="0" h="467360" w="1908175">
                  <a:moveTo>
                    <a:pt x="1907931" y="467148"/>
                  </a:moveTo>
                  <a:lnTo>
                    <a:pt x="0" y="467148"/>
                  </a:lnTo>
                  <a:lnTo>
                    <a:pt x="0" y="116551"/>
                  </a:lnTo>
                  <a:lnTo>
                    <a:pt x="9158" y="71182"/>
                  </a:lnTo>
                  <a:lnTo>
                    <a:pt x="34135" y="34135"/>
                  </a:lnTo>
                  <a:lnTo>
                    <a:pt x="71182" y="9158"/>
                  </a:lnTo>
                  <a:lnTo>
                    <a:pt x="116551" y="0"/>
                  </a:lnTo>
                  <a:lnTo>
                    <a:pt x="1791380" y="0"/>
                  </a:lnTo>
                  <a:lnTo>
                    <a:pt x="1836744" y="9158"/>
                  </a:lnTo>
                  <a:lnTo>
                    <a:pt x="1873792" y="34135"/>
                  </a:lnTo>
                  <a:lnTo>
                    <a:pt x="1898771" y="71182"/>
                  </a:lnTo>
                  <a:lnTo>
                    <a:pt x="1907931" y="116551"/>
                  </a:lnTo>
                  <a:lnTo>
                    <a:pt x="1907931" y="467148"/>
                  </a:lnTo>
                  <a:close/>
                </a:path>
              </a:pathLst>
            </a:custGeom>
            <a:noFill/>
            <a:ln cap="flat" cmpd="sng" w="9825">
              <a:solidFill>
                <a:srgbClr val="15134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85" name="Google Shape;1085;p35"/>
            <p:cNvSpPr/>
            <p:nvPr/>
          </p:nvSpPr>
          <p:spPr>
            <a:xfrm>
              <a:off x="14844838" y="4066949"/>
              <a:ext cx="1908175" cy="1142364"/>
            </a:xfrm>
            <a:custGeom>
              <a:rect b="b" l="l" r="r" t="t"/>
              <a:pathLst>
                <a:path extrusionOk="0" h="1142364" w="1908175">
                  <a:moveTo>
                    <a:pt x="1907931" y="0"/>
                  </a:moveTo>
                  <a:lnTo>
                    <a:pt x="0" y="0"/>
                  </a:lnTo>
                  <a:lnTo>
                    <a:pt x="0" y="1025539"/>
                  </a:lnTo>
                  <a:lnTo>
                    <a:pt x="9158" y="1070910"/>
                  </a:lnTo>
                  <a:lnTo>
                    <a:pt x="34135" y="1107961"/>
                  </a:lnTo>
                  <a:lnTo>
                    <a:pt x="71182" y="1132941"/>
                  </a:lnTo>
                  <a:lnTo>
                    <a:pt x="116551" y="1142101"/>
                  </a:lnTo>
                  <a:lnTo>
                    <a:pt x="1791380" y="1142101"/>
                  </a:lnTo>
                  <a:lnTo>
                    <a:pt x="1836744" y="1132941"/>
                  </a:lnTo>
                  <a:lnTo>
                    <a:pt x="1873792" y="1107961"/>
                  </a:lnTo>
                  <a:lnTo>
                    <a:pt x="1898771" y="1070910"/>
                  </a:lnTo>
                  <a:lnTo>
                    <a:pt x="1907931" y="1025539"/>
                  </a:lnTo>
                  <a:lnTo>
                    <a:pt x="190793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86" name="Google Shape;1086;p35"/>
            <p:cNvSpPr/>
            <p:nvPr/>
          </p:nvSpPr>
          <p:spPr>
            <a:xfrm>
              <a:off x="14844838" y="4066949"/>
              <a:ext cx="1908175" cy="1142364"/>
            </a:xfrm>
            <a:custGeom>
              <a:rect b="b" l="l" r="r" t="t"/>
              <a:pathLst>
                <a:path extrusionOk="0" h="1142364" w="1908175">
                  <a:moveTo>
                    <a:pt x="1907931" y="0"/>
                  </a:moveTo>
                  <a:lnTo>
                    <a:pt x="0" y="0"/>
                  </a:lnTo>
                  <a:lnTo>
                    <a:pt x="0" y="1025539"/>
                  </a:lnTo>
                  <a:lnTo>
                    <a:pt x="9158" y="1070910"/>
                  </a:lnTo>
                  <a:lnTo>
                    <a:pt x="34135" y="1107961"/>
                  </a:lnTo>
                  <a:lnTo>
                    <a:pt x="71182" y="1132941"/>
                  </a:lnTo>
                  <a:lnTo>
                    <a:pt x="116551" y="1142101"/>
                  </a:lnTo>
                  <a:lnTo>
                    <a:pt x="1791380" y="1142101"/>
                  </a:lnTo>
                  <a:lnTo>
                    <a:pt x="1836744" y="1132941"/>
                  </a:lnTo>
                  <a:lnTo>
                    <a:pt x="1873792" y="1107961"/>
                  </a:lnTo>
                  <a:lnTo>
                    <a:pt x="1898771" y="1070910"/>
                  </a:lnTo>
                  <a:lnTo>
                    <a:pt x="1907931" y="1025539"/>
                  </a:lnTo>
                  <a:lnTo>
                    <a:pt x="1907931" y="0"/>
                  </a:lnTo>
                  <a:close/>
                </a:path>
              </a:pathLst>
            </a:custGeom>
            <a:noFill/>
            <a:ln cap="flat" cmpd="sng" w="9825">
              <a:solidFill>
                <a:srgbClr val="15134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087" name="Google Shape;1087;p35"/>
            <p:cNvSpPr/>
            <p:nvPr/>
          </p:nvSpPr>
          <p:spPr>
            <a:xfrm>
              <a:off x="14985848" y="4220317"/>
              <a:ext cx="1626234" cy="835660"/>
            </a:xfrm>
            <a:custGeom>
              <a:rect b="b" l="l" r="r" t="t"/>
              <a:pathLst>
                <a:path extrusionOk="0" h="835660" w="1626234">
                  <a:moveTo>
                    <a:pt x="217119" y="618248"/>
                  </a:moveTo>
                  <a:lnTo>
                    <a:pt x="0" y="618248"/>
                  </a:lnTo>
                  <a:lnTo>
                    <a:pt x="0" y="835367"/>
                  </a:lnTo>
                  <a:lnTo>
                    <a:pt x="217119" y="835367"/>
                  </a:lnTo>
                  <a:lnTo>
                    <a:pt x="217119" y="618248"/>
                  </a:lnTo>
                  <a:close/>
                </a:path>
                <a:path extrusionOk="0" h="835660" w="1626234">
                  <a:moveTo>
                    <a:pt x="217119" y="309118"/>
                  </a:moveTo>
                  <a:lnTo>
                    <a:pt x="0" y="309118"/>
                  </a:lnTo>
                  <a:lnTo>
                    <a:pt x="0" y="526249"/>
                  </a:lnTo>
                  <a:lnTo>
                    <a:pt x="217119" y="526249"/>
                  </a:lnTo>
                  <a:lnTo>
                    <a:pt x="217119" y="309118"/>
                  </a:lnTo>
                  <a:close/>
                </a:path>
                <a:path extrusionOk="0" h="835660" w="1626234">
                  <a:moveTo>
                    <a:pt x="217119" y="0"/>
                  </a:moveTo>
                  <a:lnTo>
                    <a:pt x="0" y="0"/>
                  </a:lnTo>
                  <a:lnTo>
                    <a:pt x="0" y="217119"/>
                  </a:lnTo>
                  <a:lnTo>
                    <a:pt x="217119" y="217119"/>
                  </a:lnTo>
                  <a:lnTo>
                    <a:pt x="217119" y="0"/>
                  </a:lnTo>
                  <a:close/>
                </a:path>
                <a:path extrusionOk="0" h="835660" w="1626234">
                  <a:moveTo>
                    <a:pt x="569315" y="618248"/>
                  </a:moveTo>
                  <a:lnTo>
                    <a:pt x="352196" y="618248"/>
                  </a:lnTo>
                  <a:lnTo>
                    <a:pt x="352196" y="835367"/>
                  </a:lnTo>
                  <a:lnTo>
                    <a:pt x="569315" y="835367"/>
                  </a:lnTo>
                  <a:lnTo>
                    <a:pt x="569315" y="618248"/>
                  </a:lnTo>
                  <a:close/>
                </a:path>
                <a:path extrusionOk="0" h="835660" w="1626234">
                  <a:moveTo>
                    <a:pt x="569315" y="309118"/>
                  </a:moveTo>
                  <a:lnTo>
                    <a:pt x="352196" y="309118"/>
                  </a:lnTo>
                  <a:lnTo>
                    <a:pt x="352196" y="526249"/>
                  </a:lnTo>
                  <a:lnTo>
                    <a:pt x="569315" y="526249"/>
                  </a:lnTo>
                  <a:lnTo>
                    <a:pt x="569315" y="309118"/>
                  </a:lnTo>
                  <a:close/>
                </a:path>
                <a:path extrusionOk="0" h="835660" w="1626234">
                  <a:moveTo>
                    <a:pt x="569315" y="0"/>
                  </a:moveTo>
                  <a:lnTo>
                    <a:pt x="352196" y="0"/>
                  </a:lnTo>
                  <a:lnTo>
                    <a:pt x="352196" y="217119"/>
                  </a:lnTo>
                  <a:lnTo>
                    <a:pt x="569315" y="217119"/>
                  </a:lnTo>
                  <a:lnTo>
                    <a:pt x="569315" y="0"/>
                  </a:lnTo>
                  <a:close/>
                </a:path>
                <a:path extrusionOk="0" h="835660" w="1626234">
                  <a:moveTo>
                    <a:pt x="921512" y="618248"/>
                  </a:moveTo>
                  <a:lnTo>
                    <a:pt x="704392" y="618248"/>
                  </a:lnTo>
                  <a:lnTo>
                    <a:pt x="704392" y="835367"/>
                  </a:lnTo>
                  <a:lnTo>
                    <a:pt x="921512" y="835367"/>
                  </a:lnTo>
                  <a:lnTo>
                    <a:pt x="921512" y="618248"/>
                  </a:lnTo>
                  <a:close/>
                </a:path>
                <a:path extrusionOk="0" h="835660" w="1626234">
                  <a:moveTo>
                    <a:pt x="921512" y="309118"/>
                  </a:moveTo>
                  <a:lnTo>
                    <a:pt x="704392" y="309118"/>
                  </a:lnTo>
                  <a:lnTo>
                    <a:pt x="704392" y="526249"/>
                  </a:lnTo>
                  <a:lnTo>
                    <a:pt x="921512" y="526249"/>
                  </a:lnTo>
                  <a:lnTo>
                    <a:pt x="921512" y="309118"/>
                  </a:lnTo>
                  <a:close/>
                </a:path>
                <a:path extrusionOk="0" h="835660" w="1626234">
                  <a:moveTo>
                    <a:pt x="921512" y="0"/>
                  </a:moveTo>
                  <a:lnTo>
                    <a:pt x="704392" y="0"/>
                  </a:lnTo>
                  <a:lnTo>
                    <a:pt x="704392" y="217119"/>
                  </a:lnTo>
                  <a:lnTo>
                    <a:pt x="921512" y="217119"/>
                  </a:lnTo>
                  <a:lnTo>
                    <a:pt x="921512" y="0"/>
                  </a:lnTo>
                  <a:close/>
                </a:path>
                <a:path extrusionOk="0" h="835660" w="1626234">
                  <a:moveTo>
                    <a:pt x="1273708" y="618248"/>
                  </a:moveTo>
                  <a:lnTo>
                    <a:pt x="1056576" y="618248"/>
                  </a:lnTo>
                  <a:lnTo>
                    <a:pt x="1056576" y="835367"/>
                  </a:lnTo>
                  <a:lnTo>
                    <a:pt x="1273708" y="835367"/>
                  </a:lnTo>
                  <a:lnTo>
                    <a:pt x="1273708" y="618248"/>
                  </a:lnTo>
                  <a:close/>
                </a:path>
                <a:path extrusionOk="0" h="835660" w="1626234">
                  <a:moveTo>
                    <a:pt x="1273708" y="309118"/>
                  </a:moveTo>
                  <a:lnTo>
                    <a:pt x="1056576" y="309118"/>
                  </a:lnTo>
                  <a:lnTo>
                    <a:pt x="1056576" y="526249"/>
                  </a:lnTo>
                  <a:lnTo>
                    <a:pt x="1273708" y="526249"/>
                  </a:lnTo>
                  <a:lnTo>
                    <a:pt x="1273708" y="309118"/>
                  </a:lnTo>
                  <a:close/>
                </a:path>
                <a:path extrusionOk="0" h="835660" w="1626234">
                  <a:moveTo>
                    <a:pt x="1273708" y="0"/>
                  </a:moveTo>
                  <a:lnTo>
                    <a:pt x="1056576" y="0"/>
                  </a:lnTo>
                  <a:lnTo>
                    <a:pt x="1056576" y="217119"/>
                  </a:lnTo>
                  <a:lnTo>
                    <a:pt x="1273708" y="217119"/>
                  </a:lnTo>
                  <a:lnTo>
                    <a:pt x="1273708" y="0"/>
                  </a:lnTo>
                  <a:close/>
                </a:path>
                <a:path extrusionOk="0" h="835660" w="1626234">
                  <a:moveTo>
                    <a:pt x="1625904" y="618248"/>
                  </a:moveTo>
                  <a:lnTo>
                    <a:pt x="1408772" y="618248"/>
                  </a:lnTo>
                  <a:lnTo>
                    <a:pt x="1408772" y="835367"/>
                  </a:lnTo>
                  <a:lnTo>
                    <a:pt x="1625904" y="835367"/>
                  </a:lnTo>
                  <a:lnTo>
                    <a:pt x="1625904" y="618248"/>
                  </a:lnTo>
                  <a:close/>
                </a:path>
                <a:path extrusionOk="0" h="835660" w="1626234">
                  <a:moveTo>
                    <a:pt x="1625904" y="309118"/>
                  </a:moveTo>
                  <a:lnTo>
                    <a:pt x="1408772" y="309118"/>
                  </a:lnTo>
                  <a:lnTo>
                    <a:pt x="1408772" y="526249"/>
                  </a:lnTo>
                  <a:lnTo>
                    <a:pt x="1625904" y="526249"/>
                  </a:lnTo>
                  <a:lnTo>
                    <a:pt x="1625904" y="309118"/>
                  </a:lnTo>
                  <a:close/>
                </a:path>
                <a:path extrusionOk="0" h="835660" w="1626234">
                  <a:moveTo>
                    <a:pt x="1625904" y="0"/>
                  </a:moveTo>
                  <a:lnTo>
                    <a:pt x="1408772" y="0"/>
                  </a:lnTo>
                  <a:lnTo>
                    <a:pt x="1408772" y="217119"/>
                  </a:lnTo>
                  <a:lnTo>
                    <a:pt x="1625904" y="217119"/>
                  </a:lnTo>
                  <a:lnTo>
                    <a:pt x="1625904" y="0"/>
                  </a:lnTo>
                  <a:close/>
                </a:path>
              </a:pathLst>
            </a:custGeom>
            <a:solidFill>
              <a:srgbClr val="9EC6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088" name="Google Shape;1088;p35"/>
            <p:cNvPicPr preferRelativeResize="0"/>
            <p:nvPr/>
          </p:nvPicPr>
          <p:blipFill rotWithShape="1">
            <a:blip r:embed="rId10">
              <a:alphaModFix/>
            </a:blip>
            <a:srcRect b="0" l="0" r="0" t="0"/>
            <a:stretch/>
          </p:blipFill>
          <p:spPr>
            <a:xfrm>
              <a:off x="14987993" y="3527557"/>
              <a:ext cx="212831" cy="423777"/>
            </a:xfrm>
            <a:prstGeom prst="rect">
              <a:avLst/>
            </a:prstGeom>
            <a:noFill/>
            <a:ln>
              <a:noFill/>
            </a:ln>
          </p:spPr>
        </p:pic>
        <p:pic>
          <p:nvPicPr>
            <p:cNvPr id="1089" name="Google Shape;1089;p35"/>
            <p:cNvPicPr preferRelativeResize="0"/>
            <p:nvPr/>
          </p:nvPicPr>
          <p:blipFill rotWithShape="1">
            <a:blip r:embed="rId11">
              <a:alphaModFix/>
            </a:blip>
            <a:srcRect b="0" l="0" r="0" t="0"/>
            <a:stretch/>
          </p:blipFill>
          <p:spPr>
            <a:xfrm>
              <a:off x="15340193" y="3527557"/>
              <a:ext cx="212831" cy="423777"/>
            </a:xfrm>
            <a:prstGeom prst="rect">
              <a:avLst/>
            </a:prstGeom>
            <a:noFill/>
            <a:ln>
              <a:noFill/>
            </a:ln>
          </p:spPr>
        </p:pic>
        <p:pic>
          <p:nvPicPr>
            <p:cNvPr id="1090" name="Google Shape;1090;p35"/>
            <p:cNvPicPr preferRelativeResize="0"/>
            <p:nvPr/>
          </p:nvPicPr>
          <p:blipFill rotWithShape="1">
            <a:blip r:embed="rId12">
              <a:alphaModFix/>
            </a:blip>
            <a:srcRect b="0" l="0" r="0" t="0"/>
            <a:stretch/>
          </p:blipFill>
          <p:spPr>
            <a:xfrm>
              <a:off x="15692381" y="3527557"/>
              <a:ext cx="212841" cy="423777"/>
            </a:xfrm>
            <a:prstGeom prst="rect">
              <a:avLst/>
            </a:prstGeom>
            <a:noFill/>
            <a:ln>
              <a:noFill/>
            </a:ln>
          </p:spPr>
        </p:pic>
        <p:pic>
          <p:nvPicPr>
            <p:cNvPr id="1091" name="Google Shape;1091;p35"/>
            <p:cNvPicPr preferRelativeResize="0"/>
            <p:nvPr/>
          </p:nvPicPr>
          <p:blipFill rotWithShape="1">
            <a:blip r:embed="rId13">
              <a:alphaModFix/>
            </a:blip>
            <a:srcRect b="0" l="0" r="0" t="0"/>
            <a:stretch/>
          </p:blipFill>
          <p:spPr>
            <a:xfrm>
              <a:off x="16044580" y="3527557"/>
              <a:ext cx="212831" cy="423777"/>
            </a:xfrm>
            <a:prstGeom prst="rect">
              <a:avLst/>
            </a:prstGeom>
            <a:noFill/>
            <a:ln>
              <a:noFill/>
            </a:ln>
          </p:spPr>
        </p:pic>
        <p:pic>
          <p:nvPicPr>
            <p:cNvPr id="1092" name="Google Shape;1092;p35"/>
            <p:cNvPicPr preferRelativeResize="0"/>
            <p:nvPr/>
          </p:nvPicPr>
          <p:blipFill rotWithShape="1">
            <a:blip r:embed="rId14">
              <a:alphaModFix/>
            </a:blip>
            <a:srcRect b="0" l="0" r="0" t="0"/>
            <a:stretch/>
          </p:blipFill>
          <p:spPr>
            <a:xfrm>
              <a:off x="16396778" y="3527557"/>
              <a:ext cx="212831" cy="423777"/>
            </a:xfrm>
            <a:prstGeom prst="rect">
              <a:avLst/>
            </a:prstGeom>
            <a:noFill/>
            <a:ln>
              <a:noFill/>
            </a:ln>
          </p:spPr>
        </p:pic>
        <p:pic>
          <p:nvPicPr>
            <p:cNvPr id="1093" name="Google Shape;1093;p35"/>
            <p:cNvPicPr preferRelativeResize="0"/>
            <p:nvPr/>
          </p:nvPicPr>
          <p:blipFill rotWithShape="1">
            <a:blip r:embed="rId15">
              <a:alphaModFix/>
            </a:blip>
            <a:srcRect b="0" l="0" r="0" t="0"/>
            <a:stretch/>
          </p:blipFill>
          <p:spPr>
            <a:xfrm>
              <a:off x="15955807" y="3599485"/>
              <a:ext cx="2737001" cy="2934995"/>
            </a:xfrm>
            <a:prstGeom prst="rect">
              <a:avLst/>
            </a:prstGeom>
            <a:noFill/>
            <a:ln>
              <a:noFill/>
            </a:ln>
          </p:spPr>
        </p:pic>
      </p:grpSp>
      <p:sp>
        <p:nvSpPr>
          <p:cNvPr id="1094" name="Google Shape;1094;p35"/>
          <p:cNvSpPr txBox="1"/>
          <p:nvPr/>
        </p:nvSpPr>
        <p:spPr>
          <a:xfrm>
            <a:off x="4686667" y="1130607"/>
            <a:ext cx="3757200" cy="2375100"/>
          </a:xfrm>
          <a:prstGeom prst="rect">
            <a:avLst/>
          </a:prstGeom>
          <a:noFill/>
          <a:ln>
            <a:noFill/>
          </a:ln>
        </p:spPr>
        <p:txBody>
          <a:bodyPr anchorCtr="0" anchor="t" bIns="0" lIns="0" spcFirstLastPara="1" rIns="0" wrap="square" tIns="5475">
            <a:spAutoFit/>
          </a:bodyPr>
          <a:lstStyle/>
          <a:p>
            <a:pPr indent="0" lvl="0" marL="0" marR="1981200" rtl="0" algn="l">
              <a:lnSpc>
                <a:spcPct val="101800"/>
              </a:lnSpc>
              <a:spcBef>
                <a:spcPts val="0"/>
              </a:spcBef>
              <a:spcAft>
                <a:spcPts val="0"/>
              </a:spcAft>
              <a:buNone/>
            </a:pPr>
            <a:r>
              <a:rPr lang="en" sz="800">
                <a:solidFill>
                  <a:srgbClr val="57585B"/>
                </a:solidFill>
                <a:latin typeface="Open Sans"/>
                <a:ea typeface="Open Sans"/>
                <a:cs typeface="Open Sans"/>
                <a:sym typeface="Open Sans"/>
              </a:rPr>
              <a:t>During each halving event, miners receive fewer bitcoin rewards, which lowers the issuance rate of new coins. As a result, Bitcoin’s mining difficulty increases to maintain a block time of approximately 10 minutes, ensuring new blocks are added to the blockchain at a steady pace. The reduction in mining rewards doesn’t necessarily mean miners make less profit, as they can also earn transaction fees for verifying transactions and adding them to the blockchain, which can offset the decrease in mining rewards.</a:t>
            </a:r>
            <a:endParaRPr sz="800">
              <a:latin typeface="Open Sans"/>
              <a:ea typeface="Open Sans"/>
              <a:cs typeface="Open Sans"/>
              <a:sym typeface="Open Sans"/>
            </a:endParaRPr>
          </a:p>
          <a:p>
            <a:pPr indent="0" lvl="0" marL="0" marR="0" rtl="0" algn="l">
              <a:lnSpc>
                <a:spcPct val="101800"/>
              </a:lnSpc>
              <a:spcBef>
                <a:spcPts val="900"/>
              </a:spcBef>
              <a:spcAft>
                <a:spcPts val="0"/>
              </a:spcAft>
              <a:buNone/>
            </a:pPr>
            <a:r>
              <a:rPr lang="en" sz="800">
                <a:solidFill>
                  <a:srgbClr val="57585B"/>
                </a:solidFill>
                <a:latin typeface="Open Sans"/>
                <a:ea typeface="Open Sans"/>
                <a:cs typeface="Open Sans"/>
                <a:sym typeface="Open Sans"/>
              </a:rPr>
              <a:t>Halving events are pre-programmed into the Bitcoin protocol, making the supply schedule of Bitcoin predictable and transparent.</a:t>
            </a:r>
            <a:endParaRPr sz="800">
              <a:latin typeface="Open Sans"/>
              <a:ea typeface="Open Sans"/>
              <a:cs typeface="Open Sans"/>
              <a:sym typeface="Open Sans"/>
            </a:endParaRPr>
          </a:p>
        </p:txBody>
      </p:sp>
      <p:sp>
        <p:nvSpPr>
          <p:cNvPr id="1095" name="Google Shape;1095;p35"/>
          <p:cNvSpPr txBox="1"/>
          <p:nvPr/>
        </p:nvSpPr>
        <p:spPr>
          <a:xfrm>
            <a:off x="4686667" y="4226577"/>
            <a:ext cx="37683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The following table outlines the details of upcoming halving events for Bitcoin, including the expected date of the next halving event, the block number at which the halving event will happen, the block rewards (per mined block) during that halving event, and the percentage of the total supply that will be mined.</a:t>
            </a:r>
            <a:endParaRPr sz="800">
              <a:latin typeface="Open Sans"/>
              <a:ea typeface="Open Sans"/>
              <a:cs typeface="Open Sans"/>
              <a:sym typeface="Open Sans"/>
            </a:endParaRPr>
          </a:p>
        </p:txBody>
      </p:sp>
      <p:pic>
        <p:nvPicPr>
          <p:cNvPr id="1096" name="Google Shape;1096;p35"/>
          <p:cNvPicPr preferRelativeResize="0"/>
          <p:nvPr/>
        </p:nvPicPr>
        <p:blipFill rotWithShape="1">
          <a:blip r:embed="rId16">
            <a:alphaModFix/>
          </a:blip>
          <a:srcRect b="0" l="0" r="0" t="0"/>
          <a:stretch/>
        </p:blipFill>
        <p:spPr>
          <a:xfrm>
            <a:off x="8564375" y="4846703"/>
            <a:ext cx="65270" cy="65279"/>
          </a:xfrm>
          <a:prstGeom prst="rect">
            <a:avLst/>
          </a:prstGeom>
          <a:noFill/>
          <a:ln>
            <a:noFill/>
          </a:ln>
        </p:spPr>
      </p:pic>
      <p:sp>
        <p:nvSpPr>
          <p:cNvPr id="1097" name="Google Shape;1097;p35"/>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80</a:t>
            </a:r>
            <a:endParaRPr/>
          </a:p>
        </p:txBody>
      </p:sp>
      <p:pic>
        <p:nvPicPr>
          <p:cNvPr id="1098" name="Google Shape;1098;p35" title="Bitkwa-Logo-New.png"/>
          <p:cNvPicPr preferRelativeResize="0"/>
          <p:nvPr/>
        </p:nvPicPr>
        <p:blipFill>
          <a:blip r:embed="rId1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pic>
        <p:nvPicPr>
          <p:cNvPr id="1103" name="Google Shape;1103;p36"/>
          <p:cNvPicPr preferRelativeResize="0"/>
          <p:nvPr/>
        </p:nvPicPr>
        <p:blipFill rotWithShape="1">
          <a:blip r:embed="rId3">
            <a:alphaModFix/>
          </a:blip>
          <a:srcRect b="0" l="0" r="0" t="0"/>
          <a:stretch/>
        </p:blipFill>
        <p:spPr>
          <a:xfrm>
            <a:off x="259842" y="26573"/>
            <a:ext cx="6496356" cy="796610"/>
          </a:xfrm>
          <a:prstGeom prst="rect">
            <a:avLst/>
          </a:prstGeom>
          <a:noFill/>
          <a:ln>
            <a:noFill/>
          </a:ln>
        </p:spPr>
      </p:pic>
      <p:sp>
        <p:nvSpPr>
          <p:cNvPr id="1104" name="Google Shape;1104;p36"/>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105" name="Google Shape;1105;p36"/>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1106" name="Google Shape;1106;p36"/>
          <p:cNvSpPr txBox="1"/>
          <p:nvPr>
            <p:ph idx="1" type="body"/>
          </p:nvPr>
        </p:nvSpPr>
        <p:spPr>
          <a:xfrm>
            <a:off x="4694341" y="1097476"/>
            <a:ext cx="3902100" cy="12753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lang="en"/>
              <a:t>What is a valid block hash in Bitcoin?</a:t>
            </a:r>
            <a:endParaRPr/>
          </a:p>
          <a:p>
            <a:pPr indent="0" lvl="0" marL="0" marR="0" rtl="0" algn="l">
              <a:lnSpc>
                <a:spcPct val="101800"/>
              </a:lnSpc>
              <a:spcBef>
                <a:spcPts val="900"/>
              </a:spcBef>
              <a:spcAft>
                <a:spcPts val="0"/>
              </a:spcAft>
              <a:buNone/>
            </a:pPr>
            <a:r>
              <a:rPr b="0" lang="en" sz="800">
                <a:solidFill>
                  <a:srgbClr val="57585B"/>
                </a:solidFill>
                <a:latin typeface="Open Sans"/>
                <a:ea typeface="Open Sans"/>
                <a:cs typeface="Open Sans"/>
                <a:sym typeface="Open Sans"/>
              </a:rPr>
              <a:t>In Bitcoin, a valid block hash is like a special code that miners try to find. It's a unique number that helps keep track of each block in the blockchain, which stores information about transactions. The blocks connect in a chain from the first one (genesis block) to the latest, making a public record of all transactions. This block hash is crucial because it links each block to the one before it, making it easy for anyone to check the history of transactions. It's a bit like a fingerprint for each block, ensuring the information is correct and secure. The block hash acts as a way to confirm that the data in the block hasn't been changed.</a:t>
            </a:r>
            <a:endParaRPr sz="800">
              <a:latin typeface="Open Sans"/>
              <a:ea typeface="Open Sans"/>
              <a:cs typeface="Open Sans"/>
              <a:sym typeface="Open Sans"/>
            </a:endParaRPr>
          </a:p>
        </p:txBody>
      </p:sp>
      <p:grpSp>
        <p:nvGrpSpPr>
          <p:cNvPr id="1107" name="Google Shape;1107;p36"/>
          <p:cNvGrpSpPr/>
          <p:nvPr/>
        </p:nvGrpSpPr>
        <p:grpSpPr>
          <a:xfrm>
            <a:off x="4703674" y="4160355"/>
            <a:ext cx="3922038" cy="625743"/>
            <a:chOff x="10342292" y="9147658"/>
            <a:chExt cx="8623655" cy="1375863"/>
          </a:xfrm>
        </p:grpSpPr>
        <p:pic>
          <p:nvPicPr>
            <p:cNvPr id="1108" name="Google Shape;1108;p36"/>
            <p:cNvPicPr preferRelativeResize="0"/>
            <p:nvPr/>
          </p:nvPicPr>
          <p:blipFill rotWithShape="1">
            <a:blip r:embed="rId5">
              <a:alphaModFix/>
            </a:blip>
            <a:srcRect b="0" l="0" r="0" t="0"/>
            <a:stretch/>
          </p:blipFill>
          <p:spPr>
            <a:xfrm>
              <a:off x="10342292" y="9147658"/>
              <a:ext cx="8623655" cy="1375863"/>
            </a:xfrm>
            <a:prstGeom prst="rect">
              <a:avLst/>
            </a:prstGeom>
            <a:noFill/>
            <a:ln>
              <a:noFill/>
            </a:ln>
          </p:spPr>
        </p:pic>
        <p:sp>
          <p:nvSpPr>
            <p:cNvPr id="1109" name="Google Shape;1109;p36"/>
            <p:cNvSpPr/>
            <p:nvPr/>
          </p:nvSpPr>
          <p:spPr>
            <a:xfrm>
              <a:off x="18299075" y="9322365"/>
              <a:ext cx="471805" cy="513079"/>
            </a:xfrm>
            <a:custGeom>
              <a:rect b="b" l="l" r="r" t="t"/>
              <a:pathLst>
                <a:path extrusionOk="0" h="513079" w="471805">
                  <a:moveTo>
                    <a:pt x="61264" y="210045"/>
                  </a:moveTo>
                  <a:lnTo>
                    <a:pt x="54330" y="203111"/>
                  </a:lnTo>
                  <a:lnTo>
                    <a:pt x="15468" y="203111"/>
                  </a:lnTo>
                  <a:lnTo>
                    <a:pt x="6908" y="203111"/>
                  </a:lnTo>
                  <a:lnTo>
                    <a:pt x="0" y="210045"/>
                  </a:lnTo>
                  <a:lnTo>
                    <a:pt x="0" y="227139"/>
                  </a:lnTo>
                  <a:lnTo>
                    <a:pt x="6934" y="234073"/>
                  </a:lnTo>
                  <a:lnTo>
                    <a:pt x="54330" y="234073"/>
                  </a:lnTo>
                  <a:lnTo>
                    <a:pt x="61264" y="227139"/>
                  </a:lnTo>
                  <a:lnTo>
                    <a:pt x="61264" y="210045"/>
                  </a:lnTo>
                  <a:close/>
                </a:path>
                <a:path extrusionOk="0" h="513079" w="471805">
                  <a:moveTo>
                    <a:pt x="130695" y="91478"/>
                  </a:moveTo>
                  <a:lnTo>
                    <a:pt x="103212" y="64008"/>
                  </a:lnTo>
                  <a:lnTo>
                    <a:pt x="97167" y="57975"/>
                  </a:lnTo>
                  <a:lnTo>
                    <a:pt x="87350" y="57975"/>
                  </a:lnTo>
                  <a:lnTo>
                    <a:pt x="75247" y="70053"/>
                  </a:lnTo>
                  <a:lnTo>
                    <a:pt x="75247" y="79857"/>
                  </a:lnTo>
                  <a:lnTo>
                    <a:pt x="105752" y="110350"/>
                  </a:lnTo>
                  <a:lnTo>
                    <a:pt x="109715" y="111861"/>
                  </a:lnTo>
                  <a:lnTo>
                    <a:pt x="117665" y="111861"/>
                  </a:lnTo>
                  <a:lnTo>
                    <a:pt x="121615" y="110350"/>
                  </a:lnTo>
                  <a:lnTo>
                    <a:pt x="130695" y="101282"/>
                  </a:lnTo>
                  <a:lnTo>
                    <a:pt x="130695" y="91478"/>
                  </a:lnTo>
                  <a:close/>
                </a:path>
                <a:path extrusionOk="0" h="513079" w="471805">
                  <a:moveTo>
                    <a:pt x="251371" y="6921"/>
                  </a:moveTo>
                  <a:lnTo>
                    <a:pt x="244436" y="0"/>
                  </a:lnTo>
                  <a:lnTo>
                    <a:pt x="227355" y="0"/>
                  </a:lnTo>
                  <a:lnTo>
                    <a:pt x="220421" y="6921"/>
                  </a:lnTo>
                  <a:lnTo>
                    <a:pt x="220421" y="54330"/>
                  </a:lnTo>
                  <a:lnTo>
                    <a:pt x="227355" y="61264"/>
                  </a:lnTo>
                  <a:lnTo>
                    <a:pt x="235902" y="61264"/>
                  </a:lnTo>
                  <a:lnTo>
                    <a:pt x="244436" y="61264"/>
                  </a:lnTo>
                  <a:lnTo>
                    <a:pt x="251371" y="54330"/>
                  </a:lnTo>
                  <a:lnTo>
                    <a:pt x="251371" y="6921"/>
                  </a:lnTo>
                  <a:close/>
                </a:path>
                <a:path extrusionOk="0" h="513079" w="471805">
                  <a:moveTo>
                    <a:pt x="293598" y="488530"/>
                  </a:moveTo>
                  <a:lnTo>
                    <a:pt x="286664" y="481596"/>
                  </a:lnTo>
                  <a:lnTo>
                    <a:pt x="193662" y="481596"/>
                  </a:lnTo>
                  <a:lnTo>
                    <a:pt x="185127" y="481596"/>
                  </a:lnTo>
                  <a:lnTo>
                    <a:pt x="178193" y="488530"/>
                  </a:lnTo>
                  <a:lnTo>
                    <a:pt x="178193" y="505625"/>
                  </a:lnTo>
                  <a:lnTo>
                    <a:pt x="185127" y="512559"/>
                  </a:lnTo>
                  <a:lnTo>
                    <a:pt x="286664" y="512559"/>
                  </a:lnTo>
                  <a:lnTo>
                    <a:pt x="293598" y="505625"/>
                  </a:lnTo>
                  <a:lnTo>
                    <a:pt x="293598" y="488530"/>
                  </a:lnTo>
                  <a:close/>
                </a:path>
                <a:path extrusionOk="0" h="513079" w="471805">
                  <a:moveTo>
                    <a:pt x="392518" y="250202"/>
                  </a:moveTo>
                  <a:lnTo>
                    <a:pt x="389496" y="219392"/>
                  </a:lnTo>
                  <a:lnTo>
                    <a:pt x="380644" y="190182"/>
                  </a:lnTo>
                  <a:lnTo>
                    <a:pt x="366217" y="163258"/>
                  </a:lnTo>
                  <a:lnTo>
                    <a:pt x="361569" y="157619"/>
                  </a:lnTo>
                  <a:lnTo>
                    <a:pt x="361569" y="250228"/>
                  </a:lnTo>
                  <a:lnTo>
                    <a:pt x="359308" y="274015"/>
                  </a:lnTo>
                  <a:lnTo>
                    <a:pt x="352666" y="296659"/>
                  </a:lnTo>
                  <a:lnTo>
                    <a:pt x="341858" y="317627"/>
                  </a:lnTo>
                  <a:lnTo>
                    <a:pt x="327075" y="336384"/>
                  </a:lnTo>
                  <a:lnTo>
                    <a:pt x="314134" y="352564"/>
                  </a:lnTo>
                  <a:lnTo>
                    <a:pt x="304660" y="370281"/>
                  </a:lnTo>
                  <a:lnTo>
                    <a:pt x="298843" y="389089"/>
                  </a:lnTo>
                  <a:lnTo>
                    <a:pt x="296862" y="408533"/>
                  </a:lnTo>
                  <a:lnTo>
                    <a:pt x="296862" y="422694"/>
                  </a:lnTo>
                  <a:lnTo>
                    <a:pt x="296100" y="423468"/>
                  </a:lnTo>
                  <a:lnTo>
                    <a:pt x="175704" y="423468"/>
                  </a:lnTo>
                  <a:lnTo>
                    <a:pt x="174942" y="422694"/>
                  </a:lnTo>
                  <a:lnTo>
                    <a:pt x="174942" y="408533"/>
                  </a:lnTo>
                  <a:lnTo>
                    <a:pt x="172961" y="389089"/>
                  </a:lnTo>
                  <a:lnTo>
                    <a:pt x="167132" y="370281"/>
                  </a:lnTo>
                  <a:lnTo>
                    <a:pt x="157657" y="352564"/>
                  </a:lnTo>
                  <a:lnTo>
                    <a:pt x="144729" y="336384"/>
                  </a:lnTo>
                  <a:lnTo>
                    <a:pt x="129946" y="317627"/>
                  </a:lnTo>
                  <a:lnTo>
                    <a:pt x="119138" y="296659"/>
                  </a:lnTo>
                  <a:lnTo>
                    <a:pt x="112509" y="274002"/>
                  </a:lnTo>
                  <a:lnTo>
                    <a:pt x="110261" y="250202"/>
                  </a:lnTo>
                  <a:lnTo>
                    <a:pt x="112687" y="225463"/>
                  </a:lnTo>
                  <a:lnTo>
                    <a:pt x="131368" y="180428"/>
                  </a:lnTo>
                  <a:lnTo>
                    <a:pt x="166306" y="145503"/>
                  </a:lnTo>
                  <a:lnTo>
                    <a:pt x="211099" y="126949"/>
                  </a:lnTo>
                  <a:lnTo>
                    <a:pt x="235686" y="124548"/>
                  </a:lnTo>
                  <a:lnTo>
                    <a:pt x="236105" y="124548"/>
                  </a:lnTo>
                  <a:lnTo>
                    <a:pt x="284035" y="134010"/>
                  </a:lnTo>
                  <a:lnTo>
                    <a:pt x="324662" y="161226"/>
                  </a:lnTo>
                  <a:lnTo>
                    <a:pt x="352056" y="202031"/>
                  </a:lnTo>
                  <a:lnTo>
                    <a:pt x="361569" y="250228"/>
                  </a:lnTo>
                  <a:lnTo>
                    <a:pt x="361569" y="157619"/>
                  </a:lnTo>
                  <a:lnTo>
                    <a:pt x="346506" y="139331"/>
                  </a:lnTo>
                  <a:lnTo>
                    <a:pt x="328498" y="124548"/>
                  </a:lnTo>
                  <a:lnTo>
                    <a:pt x="322643" y="119735"/>
                  </a:lnTo>
                  <a:lnTo>
                    <a:pt x="295846" y="105397"/>
                  </a:lnTo>
                  <a:lnTo>
                    <a:pt x="266776" y="96583"/>
                  </a:lnTo>
                  <a:lnTo>
                    <a:pt x="236118" y="93586"/>
                  </a:lnTo>
                  <a:lnTo>
                    <a:pt x="235597" y="93586"/>
                  </a:lnTo>
                  <a:lnTo>
                    <a:pt x="175920" y="105397"/>
                  </a:lnTo>
                  <a:lnTo>
                    <a:pt x="125260" y="139331"/>
                  </a:lnTo>
                  <a:lnTo>
                    <a:pt x="91135" y="190182"/>
                  </a:lnTo>
                  <a:lnTo>
                    <a:pt x="79248" y="250228"/>
                  </a:lnTo>
                  <a:lnTo>
                    <a:pt x="82080" y="279933"/>
                  </a:lnTo>
                  <a:lnTo>
                    <a:pt x="90385" y="308203"/>
                  </a:lnTo>
                  <a:lnTo>
                    <a:pt x="103911" y="334378"/>
                  </a:lnTo>
                  <a:lnTo>
                    <a:pt x="122377" y="357797"/>
                  </a:lnTo>
                  <a:lnTo>
                    <a:pt x="131622" y="369328"/>
                  </a:lnTo>
                  <a:lnTo>
                    <a:pt x="138391" y="381838"/>
                  </a:lnTo>
                  <a:lnTo>
                    <a:pt x="142544" y="395020"/>
                  </a:lnTo>
                  <a:lnTo>
                    <a:pt x="143954" y="408533"/>
                  </a:lnTo>
                  <a:lnTo>
                    <a:pt x="143954" y="421754"/>
                  </a:lnTo>
                  <a:lnTo>
                    <a:pt x="146532" y="434467"/>
                  </a:lnTo>
                  <a:lnTo>
                    <a:pt x="153543" y="444855"/>
                  </a:lnTo>
                  <a:lnTo>
                    <a:pt x="163931" y="451866"/>
                  </a:lnTo>
                  <a:lnTo>
                    <a:pt x="176644" y="454444"/>
                  </a:lnTo>
                  <a:lnTo>
                    <a:pt x="295135" y="454444"/>
                  </a:lnTo>
                  <a:lnTo>
                    <a:pt x="327469" y="423468"/>
                  </a:lnTo>
                  <a:lnTo>
                    <a:pt x="327825" y="408533"/>
                  </a:lnTo>
                  <a:lnTo>
                    <a:pt x="329234" y="395008"/>
                  </a:lnTo>
                  <a:lnTo>
                    <a:pt x="333400" y="381825"/>
                  </a:lnTo>
                  <a:lnTo>
                    <a:pt x="340182" y="369303"/>
                  </a:lnTo>
                  <a:lnTo>
                    <a:pt x="349440" y="357771"/>
                  </a:lnTo>
                  <a:lnTo>
                    <a:pt x="367880" y="334365"/>
                  </a:lnTo>
                  <a:lnTo>
                    <a:pt x="381393" y="308190"/>
                  </a:lnTo>
                  <a:lnTo>
                    <a:pt x="389686" y="279920"/>
                  </a:lnTo>
                  <a:lnTo>
                    <a:pt x="392518" y="250202"/>
                  </a:lnTo>
                  <a:close/>
                </a:path>
                <a:path extrusionOk="0" h="513079" w="471805">
                  <a:moveTo>
                    <a:pt x="396532" y="70053"/>
                  </a:moveTo>
                  <a:lnTo>
                    <a:pt x="384429" y="57962"/>
                  </a:lnTo>
                  <a:lnTo>
                    <a:pt x="374637" y="57962"/>
                  </a:lnTo>
                  <a:lnTo>
                    <a:pt x="341071" y="91490"/>
                  </a:lnTo>
                  <a:lnTo>
                    <a:pt x="341071" y="101295"/>
                  </a:lnTo>
                  <a:lnTo>
                    <a:pt x="350151" y="110363"/>
                  </a:lnTo>
                  <a:lnTo>
                    <a:pt x="354114" y="111887"/>
                  </a:lnTo>
                  <a:lnTo>
                    <a:pt x="362064" y="111887"/>
                  </a:lnTo>
                  <a:lnTo>
                    <a:pt x="366014" y="110363"/>
                  </a:lnTo>
                  <a:lnTo>
                    <a:pt x="369049" y="107340"/>
                  </a:lnTo>
                  <a:lnTo>
                    <a:pt x="396532" y="79857"/>
                  </a:lnTo>
                  <a:lnTo>
                    <a:pt x="396532" y="70053"/>
                  </a:lnTo>
                  <a:close/>
                </a:path>
                <a:path extrusionOk="0" h="513079" w="471805">
                  <a:moveTo>
                    <a:pt x="471792" y="210045"/>
                  </a:moveTo>
                  <a:lnTo>
                    <a:pt x="464870" y="203111"/>
                  </a:lnTo>
                  <a:lnTo>
                    <a:pt x="426034" y="203111"/>
                  </a:lnTo>
                  <a:lnTo>
                    <a:pt x="417487" y="203111"/>
                  </a:lnTo>
                  <a:lnTo>
                    <a:pt x="410527" y="210045"/>
                  </a:lnTo>
                  <a:lnTo>
                    <a:pt x="410527" y="227139"/>
                  </a:lnTo>
                  <a:lnTo>
                    <a:pt x="417461" y="234073"/>
                  </a:lnTo>
                  <a:lnTo>
                    <a:pt x="464870" y="234073"/>
                  </a:lnTo>
                  <a:lnTo>
                    <a:pt x="471792" y="227139"/>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10" name="Google Shape;1110;p36"/>
          <p:cNvSpPr txBox="1"/>
          <p:nvPr/>
        </p:nvSpPr>
        <p:spPr>
          <a:xfrm>
            <a:off x="4854329" y="4421924"/>
            <a:ext cx="3362100" cy="254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Satoshi Nakamoto, the creator of Bitcoin, mined the initial block, which held a total of 50 bitcoins.</a:t>
            </a:r>
            <a:endParaRPr sz="800">
              <a:latin typeface="Open Sans"/>
              <a:ea typeface="Open Sans"/>
              <a:cs typeface="Open Sans"/>
              <a:sym typeface="Open Sans"/>
            </a:endParaRPr>
          </a:p>
        </p:txBody>
      </p:sp>
      <p:pic>
        <p:nvPicPr>
          <p:cNvPr id="1111" name="Google Shape;1111;p36"/>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grpSp>
        <p:nvGrpSpPr>
          <p:cNvPr id="1112" name="Google Shape;1112;p36"/>
          <p:cNvGrpSpPr/>
          <p:nvPr/>
        </p:nvGrpSpPr>
        <p:grpSpPr>
          <a:xfrm>
            <a:off x="519670" y="1120964"/>
            <a:ext cx="2376097" cy="1136958"/>
            <a:chOff x="1142634" y="2464741"/>
            <a:chExt cx="5224487" cy="2499907"/>
          </a:xfrm>
        </p:grpSpPr>
        <p:pic>
          <p:nvPicPr>
            <p:cNvPr id="1113" name="Google Shape;1113;p36"/>
            <p:cNvPicPr preferRelativeResize="0"/>
            <p:nvPr/>
          </p:nvPicPr>
          <p:blipFill rotWithShape="1">
            <a:blip r:embed="rId7">
              <a:alphaModFix/>
            </a:blip>
            <a:srcRect b="0" l="0" r="0" t="0"/>
            <a:stretch/>
          </p:blipFill>
          <p:spPr>
            <a:xfrm>
              <a:off x="1142634" y="2464741"/>
              <a:ext cx="1013456" cy="523952"/>
            </a:xfrm>
            <a:prstGeom prst="rect">
              <a:avLst/>
            </a:prstGeom>
            <a:noFill/>
            <a:ln>
              <a:noFill/>
            </a:ln>
          </p:spPr>
        </p:pic>
        <p:sp>
          <p:nvSpPr>
            <p:cNvPr id="1114" name="Google Shape;1114;p36"/>
            <p:cNvSpPr/>
            <p:nvPr/>
          </p:nvSpPr>
          <p:spPr>
            <a:xfrm>
              <a:off x="2156079" y="2464745"/>
              <a:ext cx="4210685" cy="524510"/>
            </a:xfrm>
            <a:custGeom>
              <a:rect b="b" l="l" r="r" t="t"/>
              <a:pathLst>
                <a:path extrusionOk="0" h="524510" w="4210685">
                  <a:moveTo>
                    <a:pt x="4210685" y="85940"/>
                  </a:moveTo>
                  <a:lnTo>
                    <a:pt x="4203941" y="52489"/>
                  </a:lnTo>
                  <a:lnTo>
                    <a:pt x="4185513" y="25171"/>
                  </a:lnTo>
                  <a:lnTo>
                    <a:pt x="4158196" y="6756"/>
                  </a:lnTo>
                  <a:lnTo>
                    <a:pt x="4124731" y="0"/>
                  </a:lnTo>
                  <a:lnTo>
                    <a:pt x="3103588" y="0"/>
                  </a:lnTo>
                  <a:lnTo>
                    <a:pt x="2106180" y="0"/>
                  </a:lnTo>
                  <a:lnTo>
                    <a:pt x="1111643" y="0"/>
                  </a:lnTo>
                  <a:lnTo>
                    <a:pt x="1109497" y="0"/>
                  </a:lnTo>
                  <a:lnTo>
                    <a:pt x="85953" y="0"/>
                  </a:lnTo>
                  <a:lnTo>
                    <a:pt x="52501" y="6756"/>
                  </a:lnTo>
                  <a:lnTo>
                    <a:pt x="25171" y="25171"/>
                  </a:lnTo>
                  <a:lnTo>
                    <a:pt x="6756" y="52489"/>
                  </a:lnTo>
                  <a:lnTo>
                    <a:pt x="0" y="85940"/>
                  </a:lnTo>
                  <a:lnTo>
                    <a:pt x="0" y="523951"/>
                  </a:lnTo>
                  <a:lnTo>
                    <a:pt x="1109497" y="523951"/>
                  </a:lnTo>
                  <a:lnTo>
                    <a:pt x="1111643" y="523951"/>
                  </a:lnTo>
                  <a:lnTo>
                    <a:pt x="2106180" y="523951"/>
                  </a:lnTo>
                  <a:lnTo>
                    <a:pt x="3103588" y="523951"/>
                  </a:lnTo>
                  <a:lnTo>
                    <a:pt x="4210685" y="523951"/>
                  </a:lnTo>
                  <a:lnTo>
                    <a:pt x="4210685" y="85940"/>
                  </a:lnTo>
                  <a:close/>
                </a:path>
              </a:pathLst>
            </a:custGeom>
            <a:solidFill>
              <a:srgbClr val="15134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15" name="Google Shape;1115;p36"/>
            <p:cNvPicPr preferRelativeResize="0"/>
            <p:nvPr/>
          </p:nvPicPr>
          <p:blipFill rotWithShape="1">
            <a:blip r:embed="rId8">
              <a:alphaModFix/>
            </a:blip>
            <a:srcRect b="0" l="0" r="0" t="0"/>
            <a:stretch/>
          </p:blipFill>
          <p:spPr>
            <a:xfrm>
              <a:off x="1142635" y="2988683"/>
              <a:ext cx="1013456" cy="659424"/>
            </a:xfrm>
            <a:prstGeom prst="rect">
              <a:avLst/>
            </a:prstGeom>
            <a:noFill/>
            <a:ln>
              <a:noFill/>
            </a:ln>
          </p:spPr>
        </p:pic>
        <p:sp>
          <p:nvSpPr>
            <p:cNvPr id="1116" name="Google Shape;1116;p36"/>
            <p:cNvSpPr/>
            <p:nvPr/>
          </p:nvSpPr>
          <p:spPr>
            <a:xfrm>
              <a:off x="1142645" y="2988694"/>
              <a:ext cx="1013460" cy="659764"/>
            </a:xfrm>
            <a:custGeom>
              <a:rect b="b" l="l" r="r" t="t"/>
              <a:pathLst>
                <a:path extrusionOk="0" h="659764" w="1013460">
                  <a:moveTo>
                    <a:pt x="1013445" y="659424"/>
                  </a:moveTo>
                  <a:lnTo>
                    <a:pt x="0" y="659424"/>
                  </a:lnTo>
                  <a:lnTo>
                    <a:pt x="0" y="0"/>
                  </a:lnTo>
                  <a:lnTo>
                    <a:pt x="1013445" y="0"/>
                  </a:lnTo>
                  <a:lnTo>
                    <a:pt x="1013445"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17" name="Google Shape;1117;p36"/>
            <p:cNvPicPr preferRelativeResize="0"/>
            <p:nvPr/>
          </p:nvPicPr>
          <p:blipFill rotWithShape="1">
            <a:blip r:embed="rId9">
              <a:alphaModFix/>
            </a:blip>
            <a:srcRect b="0" l="0" r="0" t="0"/>
            <a:stretch/>
          </p:blipFill>
          <p:spPr>
            <a:xfrm>
              <a:off x="2156091" y="2988683"/>
              <a:ext cx="1111641" cy="659424"/>
            </a:xfrm>
            <a:prstGeom prst="rect">
              <a:avLst/>
            </a:prstGeom>
            <a:noFill/>
            <a:ln>
              <a:noFill/>
            </a:ln>
          </p:spPr>
        </p:pic>
        <p:sp>
          <p:nvSpPr>
            <p:cNvPr id="1118" name="Google Shape;1118;p36"/>
            <p:cNvSpPr/>
            <p:nvPr/>
          </p:nvSpPr>
          <p:spPr>
            <a:xfrm>
              <a:off x="2156080" y="2988694"/>
              <a:ext cx="1111885" cy="659764"/>
            </a:xfrm>
            <a:custGeom>
              <a:rect b="b" l="l" r="r" t="t"/>
              <a:pathLst>
                <a:path extrusionOk="0" h="659764" w="1111885">
                  <a:moveTo>
                    <a:pt x="1111641" y="659424"/>
                  </a:moveTo>
                  <a:lnTo>
                    <a:pt x="0" y="659424"/>
                  </a:lnTo>
                  <a:lnTo>
                    <a:pt x="0" y="0"/>
                  </a:lnTo>
                  <a:lnTo>
                    <a:pt x="1111641" y="0"/>
                  </a:lnTo>
                  <a:lnTo>
                    <a:pt x="111164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19" name="Google Shape;1119;p36"/>
            <p:cNvPicPr preferRelativeResize="0"/>
            <p:nvPr/>
          </p:nvPicPr>
          <p:blipFill rotWithShape="1">
            <a:blip r:embed="rId10">
              <a:alphaModFix/>
            </a:blip>
            <a:srcRect b="0" l="0" r="0" t="0"/>
            <a:stretch/>
          </p:blipFill>
          <p:spPr>
            <a:xfrm>
              <a:off x="3265576" y="2988683"/>
              <a:ext cx="996692" cy="659424"/>
            </a:xfrm>
            <a:prstGeom prst="rect">
              <a:avLst/>
            </a:prstGeom>
            <a:noFill/>
            <a:ln>
              <a:noFill/>
            </a:ln>
          </p:spPr>
        </p:pic>
        <p:sp>
          <p:nvSpPr>
            <p:cNvPr id="1120" name="Google Shape;1120;p36"/>
            <p:cNvSpPr/>
            <p:nvPr/>
          </p:nvSpPr>
          <p:spPr>
            <a:xfrm>
              <a:off x="3265586" y="2988694"/>
              <a:ext cx="996950" cy="659764"/>
            </a:xfrm>
            <a:custGeom>
              <a:rect b="b" l="l" r="r" t="t"/>
              <a:pathLst>
                <a:path extrusionOk="0" h="659764" w="996950">
                  <a:moveTo>
                    <a:pt x="996681" y="659424"/>
                  </a:moveTo>
                  <a:lnTo>
                    <a:pt x="0" y="659424"/>
                  </a:lnTo>
                  <a:lnTo>
                    <a:pt x="0" y="0"/>
                  </a:lnTo>
                  <a:lnTo>
                    <a:pt x="996681" y="0"/>
                  </a:lnTo>
                  <a:lnTo>
                    <a:pt x="99668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21" name="Google Shape;1121;p36"/>
            <p:cNvPicPr preferRelativeResize="0"/>
            <p:nvPr/>
          </p:nvPicPr>
          <p:blipFill rotWithShape="1">
            <a:blip r:embed="rId11">
              <a:alphaModFix/>
            </a:blip>
            <a:srcRect b="0" l="0" r="0" t="0"/>
            <a:stretch/>
          </p:blipFill>
          <p:spPr>
            <a:xfrm>
              <a:off x="4262268" y="2988683"/>
              <a:ext cx="997404" cy="659424"/>
            </a:xfrm>
            <a:prstGeom prst="rect">
              <a:avLst/>
            </a:prstGeom>
            <a:noFill/>
            <a:ln>
              <a:noFill/>
            </a:ln>
          </p:spPr>
        </p:pic>
        <p:sp>
          <p:nvSpPr>
            <p:cNvPr id="1122" name="Google Shape;1122;p36"/>
            <p:cNvSpPr/>
            <p:nvPr/>
          </p:nvSpPr>
          <p:spPr>
            <a:xfrm>
              <a:off x="4262268" y="2988694"/>
              <a:ext cx="997585" cy="659764"/>
            </a:xfrm>
            <a:custGeom>
              <a:rect b="b" l="l" r="r" t="t"/>
              <a:pathLst>
                <a:path extrusionOk="0" h="659764" w="997585">
                  <a:moveTo>
                    <a:pt x="0" y="659424"/>
                  </a:moveTo>
                  <a:lnTo>
                    <a:pt x="997404" y="659424"/>
                  </a:lnTo>
                  <a:lnTo>
                    <a:pt x="997404" y="0"/>
                  </a:lnTo>
                  <a:lnTo>
                    <a:pt x="0" y="0"/>
                  </a:lnTo>
                  <a:lnTo>
                    <a:pt x="0"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23" name="Google Shape;1123;p36"/>
            <p:cNvPicPr preferRelativeResize="0"/>
            <p:nvPr/>
          </p:nvPicPr>
          <p:blipFill rotWithShape="1">
            <a:blip r:embed="rId8">
              <a:alphaModFix/>
            </a:blip>
            <a:srcRect b="0" l="0" r="0" t="0"/>
            <a:stretch/>
          </p:blipFill>
          <p:spPr>
            <a:xfrm>
              <a:off x="1142635" y="3646790"/>
              <a:ext cx="1013456" cy="659424"/>
            </a:xfrm>
            <a:prstGeom prst="rect">
              <a:avLst/>
            </a:prstGeom>
            <a:noFill/>
            <a:ln>
              <a:noFill/>
            </a:ln>
          </p:spPr>
        </p:pic>
        <p:sp>
          <p:nvSpPr>
            <p:cNvPr id="1124" name="Google Shape;1124;p36"/>
            <p:cNvSpPr/>
            <p:nvPr/>
          </p:nvSpPr>
          <p:spPr>
            <a:xfrm>
              <a:off x="1142645" y="3646789"/>
              <a:ext cx="1013460" cy="659764"/>
            </a:xfrm>
            <a:custGeom>
              <a:rect b="b" l="l" r="r" t="t"/>
              <a:pathLst>
                <a:path extrusionOk="0" h="659764" w="1013460">
                  <a:moveTo>
                    <a:pt x="1013445" y="659424"/>
                  </a:moveTo>
                  <a:lnTo>
                    <a:pt x="0" y="659424"/>
                  </a:lnTo>
                  <a:lnTo>
                    <a:pt x="0" y="0"/>
                  </a:lnTo>
                  <a:lnTo>
                    <a:pt x="1013445" y="0"/>
                  </a:lnTo>
                  <a:lnTo>
                    <a:pt x="1013445"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25" name="Google Shape;1125;p36"/>
            <p:cNvPicPr preferRelativeResize="0"/>
            <p:nvPr/>
          </p:nvPicPr>
          <p:blipFill rotWithShape="1">
            <a:blip r:embed="rId9">
              <a:alphaModFix/>
            </a:blip>
            <a:srcRect b="0" l="0" r="0" t="0"/>
            <a:stretch/>
          </p:blipFill>
          <p:spPr>
            <a:xfrm>
              <a:off x="2156091" y="3646789"/>
              <a:ext cx="1111641" cy="659424"/>
            </a:xfrm>
            <a:prstGeom prst="rect">
              <a:avLst/>
            </a:prstGeom>
            <a:noFill/>
            <a:ln>
              <a:noFill/>
            </a:ln>
          </p:spPr>
        </p:pic>
        <p:sp>
          <p:nvSpPr>
            <p:cNvPr id="1126" name="Google Shape;1126;p36"/>
            <p:cNvSpPr/>
            <p:nvPr/>
          </p:nvSpPr>
          <p:spPr>
            <a:xfrm>
              <a:off x="2156080" y="3646789"/>
              <a:ext cx="1111885" cy="659764"/>
            </a:xfrm>
            <a:custGeom>
              <a:rect b="b" l="l" r="r" t="t"/>
              <a:pathLst>
                <a:path extrusionOk="0" h="659764" w="1111885">
                  <a:moveTo>
                    <a:pt x="1111641" y="659424"/>
                  </a:moveTo>
                  <a:lnTo>
                    <a:pt x="0" y="659424"/>
                  </a:lnTo>
                  <a:lnTo>
                    <a:pt x="0" y="0"/>
                  </a:lnTo>
                  <a:lnTo>
                    <a:pt x="1111641" y="0"/>
                  </a:lnTo>
                  <a:lnTo>
                    <a:pt x="111164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27" name="Google Shape;1127;p36"/>
            <p:cNvPicPr preferRelativeResize="0"/>
            <p:nvPr/>
          </p:nvPicPr>
          <p:blipFill rotWithShape="1">
            <a:blip r:embed="rId10">
              <a:alphaModFix/>
            </a:blip>
            <a:srcRect b="0" l="0" r="0" t="0"/>
            <a:stretch/>
          </p:blipFill>
          <p:spPr>
            <a:xfrm>
              <a:off x="3265576" y="3646789"/>
              <a:ext cx="996692" cy="659424"/>
            </a:xfrm>
            <a:prstGeom prst="rect">
              <a:avLst/>
            </a:prstGeom>
            <a:noFill/>
            <a:ln>
              <a:noFill/>
            </a:ln>
          </p:spPr>
        </p:pic>
        <p:sp>
          <p:nvSpPr>
            <p:cNvPr id="1128" name="Google Shape;1128;p36"/>
            <p:cNvSpPr/>
            <p:nvPr/>
          </p:nvSpPr>
          <p:spPr>
            <a:xfrm>
              <a:off x="3265586" y="3646789"/>
              <a:ext cx="996950" cy="659764"/>
            </a:xfrm>
            <a:custGeom>
              <a:rect b="b" l="l" r="r" t="t"/>
              <a:pathLst>
                <a:path extrusionOk="0" h="659764" w="996950">
                  <a:moveTo>
                    <a:pt x="996681" y="659424"/>
                  </a:moveTo>
                  <a:lnTo>
                    <a:pt x="0" y="659424"/>
                  </a:lnTo>
                  <a:lnTo>
                    <a:pt x="0" y="0"/>
                  </a:lnTo>
                  <a:lnTo>
                    <a:pt x="996681" y="0"/>
                  </a:lnTo>
                  <a:lnTo>
                    <a:pt x="99668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29" name="Google Shape;1129;p36"/>
            <p:cNvPicPr preferRelativeResize="0"/>
            <p:nvPr/>
          </p:nvPicPr>
          <p:blipFill rotWithShape="1">
            <a:blip r:embed="rId11">
              <a:alphaModFix/>
            </a:blip>
            <a:srcRect b="0" l="0" r="0" t="0"/>
            <a:stretch/>
          </p:blipFill>
          <p:spPr>
            <a:xfrm>
              <a:off x="4262268" y="3646789"/>
              <a:ext cx="997404" cy="659424"/>
            </a:xfrm>
            <a:prstGeom prst="rect">
              <a:avLst/>
            </a:prstGeom>
            <a:noFill/>
            <a:ln>
              <a:noFill/>
            </a:ln>
          </p:spPr>
        </p:pic>
        <p:sp>
          <p:nvSpPr>
            <p:cNvPr id="1130" name="Google Shape;1130;p36"/>
            <p:cNvSpPr/>
            <p:nvPr/>
          </p:nvSpPr>
          <p:spPr>
            <a:xfrm>
              <a:off x="4262268" y="3646789"/>
              <a:ext cx="997585" cy="659764"/>
            </a:xfrm>
            <a:custGeom>
              <a:rect b="b" l="l" r="r" t="t"/>
              <a:pathLst>
                <a:path extrusionOk="0" h="659764" w="997585">
                  <a:moveTo>
                    <a:pt x="0" y="659424"/>
                  </a:moveTo>
                  <a:lnTo>
                    <a:pt x="997404" y="659424"/>
                  </a:lnTo>
                  <a:lnTo>
                    <a:pt x="997404" y="0"/>
                  </a:lnTo>
                  <a:lnTo>
                    <a:pt x="0" y="0"/>
                  </a:lnTo>
                  <a:lnTo>
                    <a:pt x="0"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1" name="Google Shape;1131;p36"/>
            <p:cNvPicPr preferRelativeResize="0"/>
            <p:nvPr/>
          </p:nvPicPr>
          <p:blipFill rotWithShape="1">
            <a:blip r:embed="rId9">
              <a:alphaModFix/>
            </a:blip>
            <a:srcRect b="0" l="0" r="0" t="0"/>
            <a:stretch/>
          </p:blipFill>
          <p:spPr>
            <a:xfrm>
              <a:off x="5259672" y="2988683"/>
              <a:ext cx="1107097" cy="659424"/>
            </a:xfrm>
            <a:prstGeom prst="rect">
              <a:avLst/>
            </a:prstGeom>
            <a:noFill/>
            <a:ln>
              <a:noFill/>
            </a:ln>
          </p:spPr>
        </p:pic>
        <p:sp>
          <p:nvSpPr>
            <p:cNvPr id="1132" name="Google Shape;1132;p36"/>
            <p:cNvSpPr/>
            <p:nvPr/>
          </p:nvSpPr>
          <p:spPr>
            <a:xfrm>
              <a:off x="5259682" y="2988694"/>
              <a:ext cx="1107439" cy="659764"/>
            </a:xfrm>
            <a:custGeom>
              <a:rect b="b" l="l" r="r" t="t"/>
              <a:pathLst>
                <a:path extrusionOk="0" h="659764" w="1107439">
                  <a:moveTo>
                    <a:pt x="1107097" y="659424"/>
                  </a:moveTo>
                  <a:lnTo>
                    <a:pt x="0" y="659424"/>
                  </a:lnTo>
                  <a:lnTo>
                    <a:pt x="0" y="0"/>
                  </a:lnTo>
                  <a:lnTo>
                    <a:pt x="1107097" y="0"/>
                  </a:lnTo>
                  <a:lnTo>
                    <a:pt x="1107097"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3" name="Google Shape;1133;p36"/>
            <p:cNvPicPr preferRelativeResize="0"/>
            <p:nvPr/>
          </p:nvPicPr>
          <p:blipFill rotWithShape="1">
            <a:blip r:embed="rId9">
              <a:alphaModFix/>
            </a:blip>
            <a:srcRect b="0" l="0" r="0" t="0"/>
            <a:stretch/>
          </p:blipFill>
          <p:spPr>
            <a:xfrm>
              <a:off x="5259672" y="3646789"/>
              <a:ext cx="1107097" cy="659424"/>
            </a:xfrm>
            <a:prstGeom prst="rect">
              <a:avLst/>
            </a:prstGeom>
            <a:noFill/>
            <a:ln>
              <a:noFill/>
            </a:ln>
          </p:spPr>
        </p:pic>
        <p:sp>
          <p:nvSpPr>
            <p:cNvPr id="1134" name="Google Shape;1134;p36"/>
            <p:cNvSpPr/>
            <p:nvPr/>
          </p:nvSpPr>
          <p:spPr>
            <a:xfrm>
              <a:off x="5259682" y="3646789"/>
              <a:ext cx="1107439" cy="659764"/>
            </a:xfrm>
            <a:custGeom>
              <a:rect b="b" l="l" r="r" t="t"/>
              <a:pathLst>
                <a:path extrusionOk="0" h="659764" w="1107439">
                  <a:moveTo>
                    <a:pt x="1107097" y="659424"/>
                  </a:moveTo>
                  <a:lnTo>
                    <a:pt x="0" y="659424"/>
                  </a:lnTo>
                  <a:lnTo>
                    <a:pt x="0" y="0"/>
                  </a:lnTo>
                  <a:lnTo>
                    <a:pt x="1107097" y="0"/>
                  </a:lnTo>
                  <a:lnTo>
                    <a:pt x="1107097"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5" name="Google Shape;1135;p36"/>
            <p:cNvPicPr preferRelativeResize="0"/>
            <p:nvPr/>
          </p:nvPicPr>
          <p:blipFill rotWithShape="1">
            <a:blip r:embed="rId8">
              <a:alphaModFix/>
            </a:blip>
            <a:srcRect b="0" l="0" r="0" t="0"/>
            <a:stretch/>
          </p:blipFill>
          <p:spPr>
            <a:xfrm>
              <a:off x="1142635" y="4304895"/>
              <a:ext cx="1013456" cy="659424"/>
            </a:xfrm>
            <a:prstGeom prst="rect">
              <a:avLst/>
            </a:prstGeom>
            <a:noFill/>
            <a:ln>
              <a:noFill/>
            </a:ln>
          </p:spPr>
        </p:pic>
        <p:sp>
          <p:nvSpPr>
            <p:cNvPr id="1136" name="Google Shape;1136;p36"/>
            <p:cNvSpPr/>
            <p:nvPr/>
          </p:nvSpPr>
          <p:spPr>
            <a:xfrm>
              <a:off x="1142645" y="4304884"/>
              <a:ext cx="1013460" cy="659764"/>
            </a:xfrm>
            <a:custGeom>
              <a:rect b="b" l="l" r="r" t="t"/>
              <a:pathLst>
                <a:path extrusionOk="0" h="659764" w="1013460">
                  <a:moveTo>
                    <a:pt x="1013445" y="659424"/>
                  </a:moveTo>
                  <a:lnTo>
                    <a:pt x="0" y="659424"/>
                  </a:lnTo>
                  <a:lnTo>
                    <a:pt x="0" y="0"/>
                  </a:lnTo>
                  <a:lnTo>
                    <a:pt x="1013445" y="0"/>
                  </a:lnTo>
                  <a:lnTo>
                    <a:pt x="1013445"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7" name="Google Shape;1137;p36"/>
            <p:cNvPicPr preferRelativeResize="0"/>
            <p:nvPr/>
          </p:nvPicPr>
          <p:blipFill rotWithShape="1">
            <a:blip r:embed="rId9">
              <a:alphaModFix/>
            </a:blip>
            <a:srcRect b="0" l="0" r="0" t="0"/>
            <a:stretch/>
          </p:blipFill>
          <p:spPr>
            <a:xfrm>
              <a:off x="2156091" y="4304894"/>
              <a:ext cx="1111641" cy="659424"/>
            </a:xfrm>
            <a:prstGeom prst="rect">
              <a:avLst/>
            </a:prstGeom>
            <a:noFill/>
            <a:ln>
              <a:noFill/>
            </a:ln>
          </p:spPr>
        </p:pic>
        <p:sp>
          <p:nvSpPr>
            <p:cNvPr id="1138" name="Google Shape;1138;p36"/>
            <p:cNvSpPr/>
            <p:nvPr/>
          </p:nvSpPr>
          <p:spPr>
            <a:xfrm>
              <a:off x="2156080" y="4304884"/>
              <a:ext cx="1111885" cy="659764"/>
            </a:xfrm>
            <a:custGeom>
              <a:rect b="b" l="l" r="r" t="t"/>
              <a:pathLst>
                <a:path extrusionOk="0" h="659764" w="1111885">
                  <a:moveTo>
                    <a:pt x="1111641" y="659424"/>
                  </a:moveTo>
                  <a:lnTo>
                    <a:pt x="0" y="659424"/>
                  </a:lnTo>
                  <a:lnTo>
                    <a:pt x="0" y="0"/>
                  </a:lnTo>
                  <a:lnTo>
                    <a:pt x="1111641" y="0"/>
                  </a:lnTo>
                  <a:lnTo>
                    <a:pt x="111164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39" name="Google Shape;1139;p36"/>
            <p:cNvPicPr preferRelativeResize="0"/>
            <p:nvPr/>
          </p:nvPicPr>
          <p:blipFill rotWithShape="1">
            <a:blip r:embed="rId10">
              <a:alphaModFix/>
            </a:blip>
            <a:srcRect b="0" l="0" r="0" t="0"/>
            <a:stretch/>
          </p:blipFill>
          <p:spPr>
            <a:xfrm>
              <a:off x="3265576" y="4304894"/>
              <a:ext cx="996692" cy="659424"/>
            </a:xfrm>
            <a:prstGeom prst="rect">
              <a:avLst/>
            </a:prstGeom>
            <a:noFill/>
            <a:ln>
              <a:noFill/>
            </a:ln>
          </p:spPr>
        </p:pic>
        <p:sp>
          <p:nvSpPr>
            <p:cNvPr id="1140" name="Google Shape;1140;p36"/>
            <p:cNvSpPr/>
            <p:nvPr/>
          </p:nvSpPr>
          <p:spPr>
            <a:xfrm>
              <a:off x="3265586" y="4304884"/>
              <a:ext cx="996950" cy="659764"/>
            </a:xfrm>
            <a:custGeom>
              <a:rect b="b" l="l" r="r" t="t"/>
              <a:pathLst>
                <a:path extrusionOk="0" h="659764" w="996950">
                  <a:moveTo>
                    <a:pt x="996681" y="659424"/>
                  </a:moveTo>
                  <a:lnTo>
                    <a:pt x="0" y="659424"/>
                  </a:lnTo>
                  <a:lnTo>
                    <a:pt x="0" y="0"/>
                  </a:lnTo>
                  <a:lnTo>
                    <a:pt x="996681" y="0"/>
                  </a:lnTo>
                  <a:lnTo>
                    <a:pt x="996681"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41" name="Google Shape;1141;p36"/>
            <p:cNvPicPr preferRelativeResize="0"/>
            <p:nvPr/>
          </p:nvPicPr>
          <p:blipFill rotWithShape="1">
            <a:blip r:embed="rId11">
              <a:alphaModFix/>
            </a:blip>
            <a:srcRect b="0" l="0" r="0" t="0"/>
            <a:stretch/>
          </p:blipFill>
          <p:spPr>
            <a:xfrm>
              <a:off x="4262268" y="4304894"/>
              <a:ext cx="997404" cy="659424"/>
            </a:xfrm>
            <a:prstGeom prst="rect">
              <a:avLst/>
            </a:prstGeom>
            <a:noFill/>
            <a:ln>
              <a:noFill/>
            </a:ln>
          </p:spPr>
        </p:pic>
        <p:sp>
          <p:nvSpPr>
            <p:cNvPr id="1142" name="Google Shape;1142;p36"/>
            <p:cNvSpPr/>
            <p:nvPr/>
          </p:nvSpPr>
          <p:spPr>
            <a:xfrm>
              <a:off x="4262268" y="4304884"/>
              <a:ext cx="997585" cy="659764"/>
            </a:xfrm>
            <a:custGeom>
              <a:rect b="b" l="l" r="r" t="t"/>
              <a:pathLst>
                <a:path extrusionOk="0" h="659764" w="997585">
                  <a:moveTo>
                    <a:pt x="0" y="659424"/>
                  </a:moveTo>
                  <a:lnTo>
                    <a:pt x="997404" y="659424"/>
                  </a:lnTo>
                  <a:lnTo>
                    <a:pt x="997404" y="0"/>
                  </a:lnTo>
                  <a:lnTo>
                    <a:pt x="0" y="0"/>
                  </a:lnTo>
                  <a:lnTo>
                    <a:pt x="0"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143" name="Google Shape;1143;p36"/>
            <p:cNvPicPr preferRelativeResize="0"/>
            <p:nvPr/>
          </p:nvPicPr>
          <p:blipFill rotWithShape="1">
            <a:blip r:embed="rId9">
              <a:alphaModFix/>
            </a:blip>
            <a:srcRect b="0" l="0" r="0" t="0"/>
            <a:stretch/>
          </p:blipFill>
          <p:spPr>
            <a:xfrm>
              <a:off x="5259672" y="4304894"/>
              <a:ext cx="1107097" cy="659424"/>
            </a:xfrm>
            <a:prstGeom prst="rect">
              <a:avLst/>
            </a:prstGeom>
            <a:noFill/>
            <a:ln>
              <a:noFill/>
            </a:ln>
          </p:spPr>
        </p:pic>
        <p:sp>
          <p:nvSpPr>
            <p:cNvPr id="1144" name="Google Shape;1144;p36"/>
            <p:cNvSpPr/>
            <p:nvPr/>
          </p:nvSpPr>
          <p:spPr>
            <a:xfrm>
              <a:off x="5259682" y="4304884"/>
              <a:ext cx="1107439" cy="659764"/>
            </a:xfrm>
            <a:custGeom>
              <a:rect b="b" l="l" r="r" t="t"/>
              <a:pathLst>
                <a:path extrusionOk="0" h="659764" w="1107439">
                  <a:moveTo>
                    <a:pt x="1107097" y="659424"/>
                  </a:moveTo>
                  <a:lnTo>
                    <a:pt x="0" y="659424"/>
                  </a:lnTo>
                  <a:lnTo>
                    <a:pt x="0" y="0"/>
                  </a:lnTo>
                  <a:lnTo>
                    <a:pt x="1107097" y="0"/>
                  </a:lnTo>
                  <a:lnTo>
                    <a:pt x="1107097" y="659424"/>
                  </a:lnTo>
                  <a:close/>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45" name="Google Shape;1145;p36"/>
          <p:cNvSpPr txBox="1"/>
          <p:nvPr/>
        </p:nvSpPr>
        <p:spPr>
          <a:xfrm>
            <a:off x="644001" y="1183798"/>
            <a:ext cx="2127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FFFFFF"/>
                </a:solidFill>
                <a:latin typeface="Open Sans"/>
                <a:ea typeface="Open Sans"/>
                <a:cs typeface="Open Sans"/>
                <a:sym typeface="Open Sans"/>
              </a:rPr>
              <a:t>Event</a:t>
            </a:r>
            <a:endParaRPr sz="500">
              <a:latin typeface="Open Sans"/>
              <a:ea typeface="Open Sans"/>
              <a:cs typeface="Open Sans"/>
              <a:sym typeface="Open Sans"/>
            </a:endParaRPr>
          </a:p>
        </p:txBody>
      </p:sp>
      <p:sp>
        <p:nvSpPr>
          <p:cNvPr id="1146" name="Google Shape;1146;p36"/>
          <p:cNvSpPr txBox="1"/>
          <p:nvPr/>
        </p:nvSpPr>
        <p:spPr>
          <a:xfrm>
            <a:off x="1608622" y="1183798"/>
            <a:ext cx="2070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FFFFFF"/>
                </a:solidFill>
                <a:latin typeface="Open Sans"/>
                <a:ea typeface="Open Sans"/>
                <a:cs typeface="Open Sans"/>
                <a:sym typeface="Open Sans"/>
              </a:rPr>
              <a:t>Block</a:t>
            </a:r>
            <a:endParaRPr sz="500">
              <a:latin typeface="Open Sans"/>
              <a:ea typeface="Open Sans"/>
              <a:cs typeface="Open Sans"/>
              <a:sym typeface="Open Sans"/>
            </a:endParaRPr>
          </a:p>
        </p:txBody>
      </p:sp>
      <p:sp>
        <p:nvSpPr>
          <p:cNvPr id="1147" name="Google Shape;1147;p36"/>
          <p:cNvSpPr txBox="1"/>
          <p:nvPr/>
        </p:nvSpPr>
        <p:spPr>
          <a:xfrm>
            <a:off x="2023960" y="1140938"/>
            <a:ext cx="282900" cy="161700"/>
          </a:xfrm>
          <a:prstGeom prst="rect">
            <a:avLst/>
          </a:prstGeom>
          <a:noFill/>
          <a:ln>
            <a:noFill/>
          </a:ln>
        </p:spPr>
        <p:txBody>
          <a:bodyPr anchorCtr="0" anchor="t" bIns="0" lIns="0" spcFirstLastPara="1" rIns="0" wrap="square" tIns="5200">
            <a:spAutoFit/>
          </a:bodyPr>
          <a:lstStyle/>
          <a:p>
            <a:pPr indent="38100" lvl="0" marL="0" marR="0" rtl="0" algn="l">
              <a:lnSpc>
                <a:spcPct val="103099"/>
              </a:lnSpc>
              <a:spcBef>
                <a:spcPts val="0"/>
              </a:spcBef>
              <a:spcAft>
                <a:spcPts val="0"/>
              </a:spcAft>
              <a:buNone/>
            </a:pPr>
            <a:r>
              <a:rPr b="1" lang="en" sz="500">
                <a:solidFill>
                  <a:srgbClr val="FFFFFF"/>
                </a:solidFill>
                <a:latin typeface="Open Sans"/>
                <a:ea typeface="Open Sans"/>
                <a:cs typeface="Open Sans"/>
                <a:sym typeface="Open Sans"/>
              </a:rPr>
              <a:t>Block Reward</a:t>
            </a:r>
            <a:endParaRPr sz="500">
              <a:latin typeface="Open Sans"/>
              <a:ea typeface="Open Sans"/>
              <a:cs typeface="Open Sans"/>
              <a:sym typeface="Open Sans"/>
            </a:endParaRPr>
          </a:p>
        </p:txBody>
      </p:sp>
      <p:sp>
        <p:nvSpPr>
          <p:cNvPr id="1148" name="Google Shape;1148;p36"/>
          <p:cNvSpPr txBox="1"/>
          <p:nvPr/>
        </p:nvSpPr>
        <p:spPr>
          <a:xfrm>
            <a:off x="2437154" y="1140938"/>
            <a:ext cx="414000" cy="161700"/>
          </a:xfrm>
          <a:prstGeom prst="rect">
            <a:avLst/>
          </a:prstGeom>
          <a:noFill/>
          <a:ln>
            <a:noFill/>
          </a:ln>
        </p:spPr>
        <p:txBody>
          <a:bodyPr anchorCtr="0" anchor="t" bIns="0" lIns="0" spcFirstLastPara="1" rIns="0" wrap="square" tIns="5200">
            <a:spAutoFit/>
          </a:bodyPr>
          <a:lstStyle/>
          <a:p>
            <a:pPr indent="-88900" lvl="0" marL="88900" marR="0" rtl="0" algn="l">
              <a:lnSpc>
                <a:spcPct val="103099"/>
              </a:lnSpc>
              <a:spcBef>
                <a:spcPts val="0"/>
              </a:spcBef>
              <a:spcAft>
                <a:spcPts val="0"/>
              </a:spcAft>
              <a:buNone/>
            </a:pPr>
            <a:r>
              <a:rPr b="1" lang="en" sz="500">
                <a:solidFill>
                  <a:srgbClr val="FFFFFF"/>
                </a:solidFill>
                <a:latin typeface="Open Sans"/>
                <a:ea typeface="Open Sans"/>
                <a:cs typeface="Open Sans"/>
                <a:sym typeface="Open Sans"/>
              </a:rPr>
              <a:t>Percentage Mined</a:t>
            </a:r>
            <a:endParaRPr sz="500">
              <a:latin typeface="Open Sans"/>
              <a:ea typeface="Open Sans"/>
              <a:cs typeface="Open Sans"/>
              <a:sym typeface="Open Sans"/>
            </a:endParaRPr>
          </a:p>
        </p:txBody>
      </p:sp>
      <p:sp>
        <p:nvSpPr>
          <p:cNvPr id="1149" name="Google Shape;1149;p36"/>
          <p:cNvSpPr txBox="1"/>
          <p:nvPr/>
        </p:nvSpPr>
        <p:spPr>
          <a:xfrm>
            <a:off x="1065697" y="1140938"/>
            <a:ext cx="335700" cy="161700"/>
          </a:xfrm>
          <a:prstGeom prst="rect">
            <a:avLst/>
          </a:prstGeom>
          <a:noFill/>
          <a:ln>
            <a:noFill/>
          </a:ln>
        </p:spPr>
        <p:txBody>
          <a:bodyPr anchorCtr="0" anchor="t" bIns="0" lIns="0" spcFirstLastPara="1" rIns="0" wrap="square" tIns="5200">
            <a:spAutoFit/>
          </a:bodyPr>
          <a:lstStyle/>
          <a:p>
            <a:pPr indent="-76200" lvl="0" marL="76200" marR="0" rtl="0" algn="l">
              <a:lnSpc>
                <a:spcPct val="103099"/>
              </a:lnSpc>
              <a:spcBef>
                <a:spcPts val="0"/>
              </a:spcBef>
              <a:spcAft>
                <a:spcPts val="0"/>
              </a:spcAft>
              <a:buNone/>
            </a:pPr>
            <a:r>
              <a:rPr b="1" lang="en" sz="500">
                <a:solidFill>
                  <a:srgbClr val="FFFFFF"/>
                </a:solidFill>
                <a:latin typeface="Open Sans"/>
                <a:ea typeface="Open Sans"/>
                <a:cs typeface="Open Sans"/>
                <a:sym typeface="Open Sans"/>
              </a:rPr>
              <a:t>Expected Date</a:t>
            </a:r>
            <a:endParaRPr sz="500">
              <a:latin typeface="Open Sans"/>
              <a:ea typeface="Open Sans"/>
              <a:cs typeface="Open Sans"/>
              <a:sym typeface="Open Sans"/>
            </a:endParaRPr>
          </a:p>
        </p:txBody>
      </p:sp>
      <p:sp>
        <p:nvSpPr>
          <p:cNvPr id="1150" name="Google Shape;1150;p36"/>
          <p:cNvSpPr txBox="1"/>
          <p:nvPr/>
        </p:nvSpPr>
        <p:spPr>
          <a:xfrm>
            <a:off x="567720" y="1401215"/>
            <a:ext cx="306600" cy="190500"/>
          </a:xfrm>
          <a:prstGeom prst="rect">
            <a:avLst/>
          </a:prstGeom>
          <a:noFill/>
          <a:ln>
            <a:noFill/>
          </a:ln>
        </p:spPr>
        <p:txBody>
          <a:bodyPr anchorCtr="0" anchor="t" bIns="0" lIns="0" spcFirstLastPara="1" rIns="0" wrap="square" tIns="5775">
            <a:spAutoFit/>
          </a:bodyPr>
          <a:lstStyle/>
          <a:p>
            <a:pPr indent="0" lvl="0" marL="0" marR="0" rtl="0" algn="l">
              <a:lnSpc>
                <a:spcPct val="100000"/>
              </a:lnSpc>
              <a:spcBef>
                <a:spcPts val="0"/>
              </a:spcBef>
              <a:spcAft>
                <a:spcPts val="0"/>
              </a:spcAft>
              <a:buNone/>
            </a:pPr>
            <a:r>
              <a:rPr b="1" lang="en" sz="600">
                <a:solidFill>
                  <a:srgbClr val="221F1F"/>
                </a:solidFill>
                <a:latin typeface="Open Sans"/>
                <a:ea typeface="Open Sans"/>
                <a:cs typeface="Open Sans"/>
                <a:sym typeface="Open Sans"/>
              </a:rPr>
              <a:t>Fourth Halving</a:t>
            </a:r>
            <a:endParaRPr sz="600">
              <a:latin typeface="Open Sans"/>
              <a:ea typeface="Open Sans"/>
              <a:cs typeface="Open Sans"/>
              <a:sym typeface="Open Sans"/>
            </a:endParaRPr>
          </a:p>
        </p:txBody>
      </p:sp>
      <p:sp>
        <p:nvSpPr>
          <p:cNvPr id="1151" name="Google Shape;1151;p36"/>
          <p:cNvSpPr txBox="1"/>
          <p:nvPr/>
        </p:nvSpPr>
        <p:spPr>
          <a:xfrm>
            <a:off x="567720" y="1700492"/>
            <a:ext cx="306600" cy="190500"/>
          </a:xfrm>
          <a:prstGeom prst="rect">
            <a:avLst/>
          </a:prstGeom>
          <a:noFill/>
          <a:ln>
            <a:noFill/>
          </a:ln>
        </p:spPr>
        <p:txBody>
          <a:bodyPr anchorCtr="0" anchor="t" bIns="0" lIns="0" spcFirstLastPara="1" rIns="0" wrap="square" tIns="5775">
            <a:spAutoFit/>
          </a:bodyPr>
          <a:lstStyle/>
          <a:p>
            <a:pPr indent="0" lvl="0" marL="0" marR="0" rtl="0" algn="l">
              <a:lnSpc>
                <a:spcPct val="100000"/>
              </a:lnSpc>
              <a:spcBef>
                <a:spcPts val="0"/>
              </a:spcBef>
              <a:spcAft>
                <a:spcPts val="0"/>
              </a:spcAft>
              <a:buNone/>
            </a:pPr>
            <a:r>
              <a:rPr b="1" lang="en" sz="600">
                <a:solidFill>
                  <a:srgbClr val="221F1F"/>
                </a:solidFill>
                <a:latin typeface="Open Sans"/>
                <a:ea typeface="Open Sans"/>
                <a:cs typeface="Open Sans"/>
                <a:sym typeface="Open Sans"/>
              </a:rPr>
              <a:t>Fifth Halving</a:t>
            </a:r>
            <a:endParaRPr sz="600">
              <a:latin typeface="Open Sans"/>
              <a:ea typeface="Open Sans"/>
              <a:cs typeface="Open Sans"/>
              <a:sym typeface="Open Sans"/>
            </a:endParaRPr>
          </a:p>
        </p:txBody>
      </p:sp>
      <p:sp>
        <p:nvSpPr>
          <p:cNvPr id="1152" name="Google Shape;1152;p36"/>
          <p:cNvSpPr txBox="1"/>
          <p:nvPr/>
        </p:nvSpPr>
        <p:spPr>
          <a:xfrm>
            <a:off x="567720" y="1999769"/>
            <a:ext cx="306600" cy="190500"/>
          </a:xfrm>
          <a:prstGeom prst="rect">
            <a:avLst/>
          </a:prstGeom>
          <a:noFill/>
          <a:ln>
            <a:noFill/>
          </a:ln>
        </p:spPr>
        <p:txBody>
          <a:bodyPr anchorCtr="0" anchor="t" bIns="0" lIns="0" spcFirstLastPara="1" rIns="0" wrap="square" tIns="5775">
            <a:spAutoFit/>
          </a:bodyPr>
          <a:lstStyle/>
          <a:p>
            <a:pPr indent="0" lvl="0" marL="0" marR="0" rtl="0" algn="l">
              <a:lnSpc>
                <a:spcPct val="100000"/>
              </a:lnSpc>
              <a:spcBef>
                <a:spcPts val="0"/>
              </a:spcBef>
              <a:spcAft>
                <a:spcPts val="0"/>
              </a:spcAft>
              <a:buNone/>
            </a:pPr>
            <a:r>
              <a:rPr b="1" lang="en" sz="600">
                <a:solidFill>
                  <a:srgbClr val="221F1F"/>
                </a:solidFill>
                <a:latin typeface="Open Sans"/>
                <a:ea typeface="Open Sans"/>
                <a:cs typeface="Open Sans"/>
                <a:sym typeface="Open Sans"/>
              </a:rPr>
              <a:t>Sixth Halving</a:t>
            </a:r>
            <a:endParaRPr sz="600">
              <a:latin typeface="Open Sans"/>
              <a:ea typeface="Open Sans"/>
              <a:cs typeface="Open Sans"/>
              <a:sym typeface="Open Sans"/>
            </a:endParaRPr>
          </a:p>
        </p:txBody>
      </p:sp>
      <p:sp>
        <p:nvSpPr>
          <p:cNvPr id="1153" name="Google Shape;1153;p36"/>
          <p:cNvSpPr txBox="1"/>
          <p:nvPr/>
        </p:nvSpPr>
        <p:spPr>
          <a:xfrm>
            <a:off x="1145994" y="1454907"/>
            <a:ext cx="1752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2024</a:t>
            </a:r>
            <a:endParaRPr sz="500">
              <a:latin typeface="Open Sans"/>
              <a:ea typeface="Open Sans"/>
              <a:cs typeface="Open Sans"/>
              <a:sym typeface="Open Sans"/>
            </a:endParaRPr>
          </a:p>
        </p:txBody>
      </p:sp>
      <p:sp>
        <p:nvSpPr>
          <p:cNvPr id="1154" name="Google Shape;1154;p36"/>
          <p:cNvSpPr txBox="1"/>
          <p:nvPr/>
        </p:nvSpPr>
        <p:spPr>
          <a:xfrm>
            <a:off x="1145994" y="1754209"/>
            <a:ext cx="1752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2028</a:t>
            </a:r>
            <a:endParaRPr sz="500">
              <a:latin typeface="Open Sans"/>
              <a:ea typeface="Open Sans"/>
              <a:cs typeface="Open Sans"/>
              <a:sym typeface="Open Sans"/>
            </a:endParaRPr>
          </a:p>
        </p:txBody>
      </p:sp>
      <p:sp>
        <p:nvSpPr>
          <p:cNvPr id="1155" name="Google Shape;1155;p36"/>
          <p:cNvSpPr txBox="1"/>
          <p:nvPr/>
        </p:nvSpPr>
        <p:spPr>
          <a:xfrm>
            <a:off x="1145994" y="2053511"/>
            <a:ext cx="1752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2032</a:t>
            </a:r>
            <a:endParaRPr sz="500">
              <a:latin typeface="Open Sans"/>
              <a:ea typeface="Open Sans"/>
              <a:cs typeface="Open Sans"/>
              <a:sym typeface="Open Sans"/>
            </a:endParaRPr>
          </a:p>
        </p:txBody>
      </p:sp>
      <p:sp>
        <p:nvSpPr>
          <p:cNvPr id="1156" name="Google Shape;1156;p36"/>
          <p:cNvSpPr txBox="1"/>
          <p:nvPr/>
        </p:nvSpPr>
        <p:spPr>
          <a:xfrm>
            <a:off x="1574405" y="1454907"/>
            <a:ext cx="2751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840,000</a:t>
            </a:r>
            <a:endParaRPr sz="500">
              <a:latin typeface="Open Sans"/>
              <a:ea typeface="Open Sans"/>
              <a:cs typeface="Open Sans"/>
              <a:sym typeface="Open Sans"/>
            </a:endParaRPr>
          </a:p>
        </p:txBody>
      </p:sp>
      <p:sp>
        <p:nvSpPr>
          <p:cNvPr id="1157" name="Google Shape;1157;p36"/>
          <p:cNvSpPr txBox="1"/>
          <p:nvPr/>
        </p:nvSpPr>
        <p:spPr>
          <a:xfrm>
            <a:off x="2487947" y="1454907"/>
            <a:ext cx="3126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96.875 %</a:t>
            </a:r>
            <a:endParaRPr sz="500">
              <a:latin typeface="Open Sans"/>
              <a:ea typeface="Open Sans"/>
              <a:cs typeface="Open Sans"/>
              <a:sym typeface="Open Sans"/>
            </a:endParaRPr>
          </a:p>
        </p:txBody>
      </p:sp>
      <p:sp>
        <p:nvSpPr>
          <p:cNvPr id="1158" name="Google Shape;1158;p36"/>
          <p:cNvSpPr txBox="1"/>
          <p:nvPr/>
        </p:nvSpPr>
        <p:spPr>
          <a:xfrm>
            <a:off x="1544687" y="1754209"/>
            <a:ext cx="334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1,050,000</a:t>
            </a:r>
            <a:endParaRPr sz="500">
              <a:latin typeface="Open Sans"/>
              <a:ea typeface="Open Sans"/>
              <a:cs typeface="Open Sans"/>
              <a:sym typeface="Open Sans"/>
            </a:endParaRPr>
          </a:p>
        </p:txBody>
      </p:sp>
      <p:sp>
        <p:nvSpPr>
          <p:cNvPr id="1159" name="Google Shape;1159;p36"/>
          <p:cNvSpPr txBox="1"/>
          <p:nvPr/>
        </p:nvSpPr>
        <p:spPr>
          <a:xfrm>
            <a:off x="2048107" y="1754209"/>
            <a:ext cx="2349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1.5625</a:t>
            </a:r>
            <a:endParaRPr sz="500">
              <a:latin typeface="Open Sans"/>
              <a:ea typeface="Open Sans"/>
              <a:cs typeface="Open Sans"/>
              <a:sym typeface="Open Sans"/>
            </a:endParaRPr>
          </a:p>
        </p:txBody>
      </p:sp>
      <p:sp>
        <p:nvSpPr>
          <p:cNvPr id="1160" name="Google Shape;1160;p36"/>
          <p:cNvSpPr txBox="1"/>
          <p:nvPr/>
        </p:nvSpPr>
        <p:spPr>
          <a:xfrm>
            <a:off x="2068538" y="1454907"/>
            <a:ext cx="193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3.125</a:t>
            </a:r>
            <a:endParaRPr sz="500">
              <a:latin typeface="Open Sans"/>
              <a:ea typeface="Open Sans"/>
              <a:cs typeface="Open Sans"/>
              <a:sym typeface="Open Sans"/>
            </a:endParaRPr>
          </a:p>
        </p:txBody>
      </p:sp>
      <p:sp>
        <p:nvSpPr>
          <p:cNvPr id="1161" name="Google Shape;1161;p36"/>
          <p:cNvSpPr txBox="1"/>
          <p:nvPr/>
        </p:nvSpPr>
        <p:spPr>
          <a:xfrm>
            <a:off x="1544687" y="2053511"/>
            <a:ext cx="334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1,260,000</a:t>
            </a:r>
            <a:endParaRPr sz="500">
              <a:latin typeface="Open Sans"/>
              <a:ea typeface="Open Sans"/>
              <a:cs typeface="Open Sans"/>
              <a:sym typeface="Open Sans"/>
            </a:endParaRPr>
          </a:p>
        </p:txBody>
      </p:sp>
      <p:sp>
        <p:nvSpPr>
          <p:cNvPr id="1162" name="Google Shape;1162;p36"/>
          <p:cNvSpPr txBox="1"/>
          <p:nvPr/>
        </p:nvSpPr>
        <p:spPr>
          <a:xfrm>
            <a:off x="2027676" y="2053511"/>
            <a:ext cx="2754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0.78125</a:t>
            </a:r>
            <a:endParaRPr sz="500">
              <a:latin typeface="Open Sans"/>
              <a:ea typeface="Open Sans"/>
              <a:cs typeface="Open Sans"/>
              <a:sym typeface="Open Sans"/>
            </a:endParaRPr>
          </a:p>
        </p:txBody>
      </p:sp>
      <p:sp>
        <p:nvSpPr>
          <p:cNvPr id="1163" name="Google Shape;1163;p36"/>
          <p:cNvSpPr txBox="1"/>
          <p:nvPr/>
        </p:nvSpPr>
        <p:spPr>
          <a:xfrm>
            <a:off x="2447014" y="2053511"/>
            <a:ext cx="3942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99.21875 %</a:t>
            </a:r>
            <a:endParaRPr sz="500">
              <a:latin typeface="Open Sans"/>
              <a:ea typeface="Open Sans"/>
              <a:cs typeface="Open Sans"/>
              <a:sym typeface="Open Sans"/>
            </a:endParaRPr>
          </a:p>
        </p:txBody>
      </p:sp>
      <p:sp>
        <p:nvSpPr>
          <p:cNvPr id="1164" name="Google Shape;1164;p36"/>
          <p:cNvSpPr txBox="1"/>
          <p:nvPr/>
        </p:nvSpPr>
        <p:spPr>
          <a:xfrm>
            <a:off x="2467445" y="1754209"/>
            <a:ext cx="3534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98.4375 %</a:t>
            </a:r>
            <a:endParaRPr sz="500">
              <a:latin typeface="Open Sans"/>
              <a:ea typeface="Open Sans"/>
              <a:cs typeface="Open Sans"/>
              <a:sym typeface="Open Sans"/>
            </a:endParaRPr>
          </a:p>
        </p:txBody>
      </p:sp>
      <p:grpSp>
        <p:nvGrpSpPr>
          <p:cNvPr id="1165" name="Google Shape;1165;p36"/>
          <p:cNvGrpSpPr/>
          <p:nvPr/>
        </p:nvGrpSpPr>
        <p:grpSpPr>
          <a:xfrm>
            <a:off x="980588" y="1120962"/>
            <a:ext cx="1411512" cy="238547"/>
            <a:chOff x="2156086" y="2464737"/>
            <a:chExt cx="3103589" cy="524510"/>
          </a:xfrm>
        </p:grpSpPr>
        <p:sp>
          <p:nvSpPr>
            <p:cNvPr id="1166" name="Google Shape;1166;p36"/>
            <p:cNvSpPr/>
            <p:nvPr/>
          </p:nvSpPr>
          <p:spPr>
            <a:xfrm>
              <a:off x="5259675" y="2464737"/>
              <a:ext cx="0" cy="524510"/>
            </a:xfrm>
            <a:custGeom>
              <a:rect b="b" l="l" r="r" t="t"/>
              <a:pathLst>
                <a:path extrusionOk="0" h="524510" w="120000">
                  <a:moveTo>
                    <a:pt x="0" y="0"/>
                  </a:moveTo>
                  <a:lnTo>
                    <a:pt x="0" y="523952"/>
                  </a:lnTo>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67" name="Google Shape;1167;p36"/>
            <p:cNvSpPr/>
            <p:nvPr/>
          </p:nvSpPr>
          <p:spPr>
            <a:xfrm>
              <a:off x="4262267" y="2464737"/>
              <a:ext cx="0" cy="524510"/>
            </a:xfrm>
            <a:custGeom>
              <a:rect b="b" l="l" r="r" t="t"/>
              <a:pathLst>
                <a:path extrusionOk="0" h="524510" w="120000">
                  <a:moveTo>
                    <a:pt x="0" y="0"/>
                  </a:moveTo>
                  <a:lnTo>
                    <a:pt x="0" y="523952"/>
                  </a:lnTo>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68" name="Google Shape;1168;p36"/>
            <p:cNvSpPr/>
            <p:nvPr/>
          </p:nvSpPr>
          <p:spPr>
            <a:xfrm>
              <a:off x="3267727" y="2464737"/>
              <a:ext cx="0" cy="524510"/>
            </a:xfrm>
            <a:custGeom>
              <a:rect b="b" l="l" r="r" t="t"/>
              <a:pathLst>
                <a:path extrusionOk="0" h="524510" w="120000">
                  <a:moveTo>
                    <a:pt x="0" y="0"/>
                  </a:moveTo>
                  <a:lnTo>
                    <a:pt x="0" y="523952"/>
                  </a:lnTo>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69" name="Google Shape;1169;p36"/>
            <p:cNvSpPr/>
            <p:nvPr/>
          </p:nvSpPr>
          <p:spPr>
            <a:xfrm>
              <a:off x="2156086" y="2464737"/>
              <a:ext cx="0" cy="524510"/>
            </a:xfrm>
            <a:custGeom>
              <a:rect b="b" l="l" r="r" t="t"/>
              <a:pathLst>
                <a:path extrusionOk="0" h="524510" w="120000">
                  <a:moveTo>
                    <a:pt x="0" y="0"/>
                  </a:moveTo>
                  <a:lnTo>
                    <a:pt x="0" y="523952"/>
                  </a:lnTo>
                </a:path>
              </a:pathLst>
            </a:custGeom>
            <a:noFill/>
            <a:ln cap="flat" cmpd="sng" w="7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70" name="Google Shape;1170;p36"/>
          <p:cNvSpPr txBox="1"/>
          <p:nvPr/>
        </p:nvSpPr>
        <p:spPr>
          <a:xfrm>
            <a:off x="513934" y="2399876"/>
            <a:ext cx="1137600" cy="17583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As more bitcoin is mined, the circulating supply and the percentage of the total supply that has been mined will keep increasing until the total supply of 21,000,000 is reached. The reduced supply, combined with rising demand, can boost Bitcoin’s price (measured in dollars).</a:t>
            </a:r>
            <a:endParaRPr sz="800">
              <a:latin typeface="Open Sans"/>
              <a:ea typeface="Open Sans"/>
              <a:cs typeface="Open Sans"/>
              <a:sym typeface="Open Sans"/>
            </a:endParaRPr>
          </a:p>
        </p:txBody>
      </p:sp>
      <p:sp>
        <p:nvSpPr>
          <p:cNvPr id="1171" name="Google Shape;1171;p36"/>
          <p:cNvSpPr txBox="1"/>
          <p:nvPr/>
        </p:nvSpPr>
        <p:spPr>
          <a:xfrm>
            <a:off x="513934" y="4189574"/>
            <a:ext cx="3715800" cy="377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This benefits early adopters and also motivates miners to continue securing the</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network and contributing their computing power and resources.</a:t>
            </a:r>
            <a:endParaRPr sz="800">
              <a:latin typeface="Open Sans"/>
              <a:ea typeface="Open Sans"/>
              <a:cs typeface="Open Sans"/>
              <a:sym typeface="Open Sans"/>
            </a:endParaRPr>
          </a:p>
        </p:txBody>
      </p:sp>
      <p:pic>
        <p:nvPicPr>
          <p:cNvPr id="1172" name="Google Shape;1172;p36"/>
          <p:cNvPicPr preferRelativeResize="0"/>
          <p:nvPr/>
        </p:nvPicPr>
        <p:blipFill rotWithShape="1">
          <a:blip r:embed="rId12">
            <a:alphaModFix/>
          </a:blip>
          <a:srcRect b="0" l="0" r="0" t="0"/>
          <a:stretch/>
        </p:blipFill>
        <p:spPr>
          <a:xfrm>
            <a:off x="1873737" y="2467385"/>
            <a:ext cx="2537211" cy="1542426"/>
          </a:xfrm>
          <a:prstGeom prst="rect">
            <a:avLst/>
          </a:prstGeom>
          <a:noFill/>
          <a:ln>
            <a:noFill/>
          </a:ln>
        </p:spPr>
      </p:pic>
      <p:pic>
        <p:nvPicPr>
          <p:cNvPr id="1173" name="Google Shape;1173;p36"/>
          <p:cNvPicPr preferRelativeResize="0"/>
          <p:nvPr/>
        </p:nvPicPr>
        <p:blipFill rotWithShape="1">
          <a:blip r:embed="rId13">
            <a:alphaModFix/>
          </a:blip>
          <a:srcRect b="0" l="0" r="0" t="0"/>
          <a:stretch/>
        </p:blipFill>
        <p:spPr>
          <a:xfrm>
            <a:off x="2950473" y="1208469"/>
            <a:ext cx="1462394" cy="977869"/>
          </a:xfrm>
          <a:prstGeom prst="rect">
            <a:avLst/>
          </a:prstGeom>
          <a:noFill/>
          <a:ln>
            <a:noFill/>
          </a:ln>
        </p:spPr>
      </p:pic>
      <p:sp>
        <p:nvSpPr>
          <p:cNvPr id="1174" name="Google Shape;1174;p36"/>
          <p:cNvSpPr txBox="1"/>
          <p:nvPr/>
        </p:nvSpPr>
        <p:spPr>
          <a:xfrm>
            <a:off x="3410977" y="1151771"/>
            <a:ext cx="680700" cy="69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Bitcoin Supply Schedule</a:t>
            </a:r>
            <a:endParaRPr sz="400">
              <a:latin typeface="Open Sans"/>
              <a:ea typeface="Open Sans"/>
              <a:cs typeface="Open Sans"/>
              <a:sym typeface="Open Sans"/>
            </a:endParaRPr>
          </a:p>
        </p:txBody>
      </p:sp>
      <p:sp>
        <p:nvSpPr>
          <p:cNvPr id="1175" name="Google Shape;1175;p36"/>
          <p:cNvSpPr txBox="1"/>
          <p:nvPr/>
        </p:nvSpPr>
        <p:spPr>
          <a:xfrm rot="-5400000">
            <a:off x="4325196" y="1630445"/>
            <a:ext cx="163500" cy="55500"/>
          </a:xfrm>
          <a:prstGeom prst="rect">
            <a:avLst/>
          </a:prstGeom>
          <a:noFill/>
          <a:ln>
            <a:noFill/>
          </a:ln>
        </p:spPr>
        <p:txBody>
          <a:bodyPr anchorCtr="0" anchor="t" bIns="0" lIns="0" spcFirstLastPara="1" rIns="0" wrap="square" tIns="9225">
            <a:spAutoFit/>
          </a:bodyPr>
          <a:lstStyle/>
          <a:p>
            <a:pPr indent="0" lvl="0" marL="0" rtl="0" algn="l">
              <a:lnSpc>
                <a:spcPct val="100000"/>
              </a:lnSpc>
              <a:spcBef>
                <a:spcPts val="0"/>
              </a:spcBef>
              <a:spcAft>
                <a:spcPts val="0"/>
              </a:spcAft>
              <a:buNone/>
            </a:pPr>
            <a:r>
              <a:rPr b="0" lang="en" sz="300">
                <a:solidFill>
                  <a:srgbClr val="221F1F"/>
                </a:solidFill>
                <a:latin typeface="Open Sans Medium"/>
                <a:ea typeface="Open Sans Medium"/>
                <a:cs typeface="Open Sans Medium"/>
                <a:sym typeface="Open Sans Medium"/>
              </a:rPr>
              <a:t>Millions</a:t>
            </a:r>
            <a:endParaRPr sz="300">
              <a:latin typeface="Open Sans Medium"/>
              <a:ea typeface="Open Sans Medium"/>
              <a:cs typeface="Open Sans Medium"/>
              <a:sym typeface="Open Sans Medium"/>
            </a:endParaRPr>
          </a:p>
        </p:txBody>
      </p:sp>
      <p:grpSp>
        <p:nvGrpSpPr>
          <p:cNvPr id="1176" name="Google Shape;1176;p36"/>
          <p:cNvGrpSpPr/>
          <p:nvPr/>
        </p:nvGrpSpPr>
        <p:grpSpPr>
          <a:xfrm>
            <a:off x="4692107" y="2947447"/>
            <a:ext cx="1893244" cy="670745"/>
            <a:chOff x="10316858" y="6480755"/>
            <a:chExt cx="4162805" cy="1474813"/>
          </a:xfrm>
        </p:grpSpPr>
        <p:pic>
          <p:nvPicPr>
            <p:cNvPr id="1177" name="Google Shape;1177;p36"/>
            <p:cNvPicPr preferRelativeResize="0"/>
            <p:nvPr/>
          </p:nvPicPr>
          <p:blipFill rotWithShape="1">
            <a:blip r:embed="rId14">
              <a:alphaModFix/>
            </a:blip>
            <a:srcRect b="0" l="0" r="0" t="0"/>
            <a:stretch/>
          </p:blipFill>
          <p:spPr>
            <a:xfrm>
              <a:off x="11515251" y="6480755"/>
              <a:ext cx="2964412" cy="1474813"/>
            </a:xfrm>
            <a:prstGeom prst="rect">
              <a:avLst/>
            </a:prstGeom>
            <a:noFill/>
            <a:ln>
              <a:noFill/>
            </a:ln>
          </p:spPr>
        </p:pic>
        <p:pic>
          <p:nvPicPr>
            <p:cNvPr id="1178" name="Google Shape;1178;p36"/>
            <p:cNvPicPr preferRelativeResize="0"/>
            <p:nvPr/>
          </p:nvPicPr>
          <p:blipFill rotWithShape="1">
            <a:blip r:embed="rId15">
              <a:alphaModFix/>
            </a:blip>
            <a:srcRect b="0" l="0" r="0" t="0"/>
            <a:stretch/>
          </p:blipFill>
          <p:spPr>
            <a:xfrm>
              <a:off x="10316858" y="6961065"/>
              <a:ext cx="1728188" cy="930055"/>
            </a:xfrm>
            <a:prstGeom prst="rect">
              <a:avLst/>
            </a:prstGeom>
            <a:noFill/>
            <a:ln>
              <a:noFill/>
            </a:ln>
          </p:spPr>
        </p:pic>
        <p:sp>
          <p:nvSpPr>
            <p:cNvPr id="1179" name="Google Shape;1179;p36"/>
            <p:cNvSpPr/>
            <p:nvPr/>
          </p:nvSpPr>
          <p:spPr>
            <a:xfrm>
              <a:off x="11691842" y="7386424"/>
              <a:ext cx="353695" cy="193040"/>
            </a:xfrm>
            <a:custGeom>
              <a:rect b="b" l="l" r="r" t="t"/>
              <a:pathLst>
                <a:path extrusionOk="0" h="193040" w="353695">
                  <a:moveTo>
                    <a:pt x="353203" y="0"/>
                  </a:moveTo>
                  <a:lnTo>
                    <a:pt x="0" y="0"/>
                  </a:lnTo>
                  <a:lnTo>
                    <a:pt x="0" y="192538"/>
                  </a:lnTo>
                  <a:lnTo>
                    <a:pt x="353203" y="192538"/>
                  </a:lnTo>
                  <a:lnTo>
                    <a:pt x="353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80" name="Google Shape;1180;p36"/>
          <p:cNvSpPr txBox="1"/>
          <p:nvPr/>
        </p:nvSpPr>
        <p:spPr>
          <a:xfrm>
            <a:off x="5191296" y="3271670"/>
            <a:ext cx="213000" cy="990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600">
                <a:solidFill>
                  <a:srgbClr val="221F1F"/>
                </a:solidFill>
                <a:latin typeface="Open Sans"/>
                <a:ea typeface="Open Sans"/>
                <a:cs typeface="Open Sans"/>
                <a:sym typeface="Open Sans"/>
              </a:rPr>
              <a:t>Hash</a:t>
            </a:r>
            <a:endParaRPr sz="600">
              <a:latin typeface="Open Sans"/>
              <a:ea typeface="Open Sans"/>
              <a:cs typeface="Open Sans"/>
              <a:sym typeface="Open Sans"/>
            </a:endParaRPr>
          </a:p>
        </p:txBody>
      </p:sp>
      <p:grpSp>
        <p:nvGrpSpPr>
          <p:cNvPr id="1181" name="Google Shape;1181;p36"/>
          <p:cNvGrpSpPr/>
          <p:nvPr/>
        </p:nvGrpSpPr>
        <p:grpSpPr>
          <a:xfrm>
            <a:off x="6717839" y="2434349"/>
            <a:ext cx="1871595" cy="467868"/>
            <a:chOff x="14770974" y="5352570"/>
            <a:chExt cx="4115204" cy="1028733"/>
          </a:xfrm>
        </p:grpSpPr>
        <p:pic>
          <p:nvPicPr>
            <p:cNvPr id="1182" name="Google Shape;1182;p36"/>
            <p:cNvPicPr preferRelativeResize="0"/>
            <p:nvPr/>
          </p:nvPicPr>
          <p:blipFill rotWithShape="1">
            <a:blip r:embed="rId16">
              <a:alphaModFix/>
            </a:blip>
            <a:srcRect b="0" l="0" r="0" t="0"/>
            <a:stretch/>
          </p:blipFill>
          <p:spPr>
            <a:xfrm>
              <a:off x="14770974" y="5352570"/>
              <a:ext cx="4115204" cy="1028733"/>
            </a:xfrm>
            <a:prstGeom prst="rect">
              <a:avLst/>
            </a:prstGeom>
            <a:noFill/>
            <a:ln>
              <a:noFill/>
            </a:ln>
          </p:spPr>
        </p:pic>
        <p:sp>
          <p:nvSpPr>
            <p:cNvPr id="1183" name="Google Shape;1183;p36"/>
            <p:cNvSpPr/>
            <p:nvPr/>
          </p:nvSpPr>
          <p:spPr>
            <a:xfrm>
              <a:off x="16045041" y="5877883"/>
              <a:ext cx="2384425" cy="259714"/>
            </a:xfrm>
            <a:custGeom>
              <a:rect b="b" l="l" r="r" t="t"/>
              <a:pathLst>
                <a:path extrusionOk="0" h="259714" w="2384425">
                  <a:moveTo>
                    <a:pt x="441515" y="0"/>
                  </a:moveTo>
                  <a:lnTo>
                    <a:pt x="0" y="0"/>
                  </a:lnTo>
                  <a:lnTo>
                    <a:pt x="0" y="259384"/>
                  </a:lnTo>
                  <a:lnTo>
                    <a:pt x="441515" y="259384"/>
                  </a:lnTo>
                  <a:lnTo>
                    <a:pt x="441515" y="0"/>
                  </a:lnTo>
                  <a:close/>
                </a:path>
                <a:path extrusionOk="0" h="259714" w="2384425">
                  <a:moveTo>
                    <a:pt x="1412836" y="0"/>
                  </a:moveTo>
                  <a:lnTo>
                    <a:pt x="971321" y="0"/>
                  </a:lnTo>
                  <a:lnTo>
                    <a:pt x="971321" y="259384"/>
                  </a:lnTo>
                  <a:lnTo>
                    <a:pt x="1412836" y="259384"/>
                  </a:lnTo>
                  <a:lnTo>
                    <a:pt x="1412836" y="0"/>
                  </a:lnTo>
                  <a:close/>
                </a:path>
                <a:path extrusionOk="0" h="259714" w="2384425">
                  <a:moveTo>
                    <a:pt x="2384145" y="0"/>
                  </a:moveTo>
                  <a:lnTo>
                    <a:pt x="1942630" y="0"/>
                  </a:lnTo>
                  <a:lnTo>
                    <a:pt x="1942630" y="259384"/>
                  </a:lnTo>
                  <a:lnTo>
                    <a:pt x="2384145" y="259384"/>
                  </a:lnTo>
                  <a:lnTo>
                    <a:pt x="2384145" y="0"/>
                  </a:lnTo>
                  <a:close/>
                </a:path>
              </a:pathLst>
            </a:custGeom>
            <a:solidFill>
              <a:srgbClr val="F8EB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1184" name="Google Shape;1184;p36"/>
          <p:cNvGrpSpPr/>
          <p:nvPr/>
        </p:nvGrpSpPr>
        <p:grpSpPr>
          <a:xfrm>
            <a:off x="6701772" y="3546108"/>
            <a:ext cx="1916169" cy="609318"/>
            <a:chOff x="14735646" y="7797071"/>
            <a:chExt cx="4213211" cy="1339749"/>
          </a:xfrm>
        </p:grpSpPr>
        <p:pic>
          <p:nvPicPr>
            <p:cNvPr id="1185" name="Google Shape;1185;p36"/>
            <p:cNvPicPr preferRelativeResize="0"/>
            <p:nvPr/>
          </p:nvPicPr>
          <p:blipFill rotWithShape="1">
            <a:blip r:embed="rId17">
              <a:alphaModFix/>
            </a:blip>
            <a:srcRect b="0" l="0" r="0" t="0"/>
            <a:stretch/>
          </p:blipFill>
          <p:spPr>
            <a:xfrm>
              <a:off x="14786093" y="7797071"/>
              <a:ext cx="4162764" cy="1339749"/>
            </a:xfrm>
            <a:prstGeom prst="rect">
              <a:avLst/>
            </a:prstGeom>
            <a:noFill/>
            <a:ln>
              <a:noFill/>
            </a:ln>
          </p:spPr>
        </p:pic>
        <p:sp>
          <p:nvSpPr>
            <p:cNvPr id="1186" name="Google Shape;1186;p36"/>
            <p:cNvSpPr/>
            <p:nvPr/>
          </p:nvSpPr>
          <p:spPr>
            <a:xfrm>
              <a:off x="14735646" y="8919698"/>
              <a:ext cx="2825750" cy="116840"/>
            </a:xfrm>
            <a:custGeom>
              <a:rect b="b" l="l" r="r" t="t"/>
              <a:pathLst>
                <a:path extrusionOk="0" h="116840" w="2825750">
                  <a:moveTo>
                    <a:pt x="706412" y="0"/>
                  </a:moveTo>
                  <a:lnTo>
                    <a:pt x="0" y="0"/>
                  </a:lnTo>
                  <a:lnTo>
                    <a:pt x="0" y="116687"/>
                  </a:lnTo>
                  <a:lnTo>
                    <a:pt x="706412" y="116687"/>
                  </a:lnTo>
                  <a:lnTo>
                    <a:pt x="706412" y="0"/>
                  </a:lnTo>
                  <a:close/>
                </a:path>
                <a:path extrusionOk="0" h="116840" w="2825750">
                  <a:moveTo>
                    <a:pt x="1766011" y="0"/>
                  </a:moveTo>
                  <a:lnTo>
                    <a:pt x="1034376" y="0"/>
                  </a:lnTo>
                  <a:lnTo>
                    <a:pt x="1034376" y="116687"/>
                  </a:lnTo>
                  <a:lnTo>
                    <a:pt x="1766011" y="116687"/>
                  </a:lnTo>
                  <a:lnTo>
                    <a:pt x="1766011" y="0"/>
                  </a:lnTo>
                  <a:close/>
                </a:path>
                <a:path extrusionOk="0" h="116840" w="2825750">
                  <a:moveTo>
                    <a:pt x="2825635" y="0"/>
                  </a:moveTo>
                  <a:lnTo>
                    <a:pt x="2119223" y="0"/>
                  </a:lnTo>
                  <a:lnTo>
                    <a:pt x="2119223" y="116687"/>
                  </a:lnTo>
                  <a:lnTo>
                    <a:pt x="2825635" y="116687"/>
                  </a:lnTo>
                  <a:lnTo>
                    <a:pt x="282563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87" name="Google Shape;1187;p36"/>
          <p:cNvSpPr txBox="1"/>
          <p:nvPr/>
        </p:nvSpPr>
        <p:spPr>
          <a:xfrm>
            <a:off x="6734003" y="4029689"/>
            <a:ext cx="240300" cy="161700"/>
          </a:xfrm>
          <a:prstGeom prst="rect">
            <a:avLst/>
          </a:prstGeom>
          <a:noFill/>
          <a:ln>
            <a:noFill/>
          </a:ln>
        </p:spPr>
        <p:txBody>
          <a:bodyPr anchorCtr="0" anchor="t" bIns="0" lIns="0" spcFirstLastPara="1" rIns="0" wrap="square" tIns="5200">
            <a:spAutoFit/>
          </a:bodyPr>
          <a:lstStyle/>
          <a:p>
            <a:pPr indent="0" lvl="0" marL="0" marR="0" rtl="0" algn="l">
              <a:lnSpc>
                <a:spcPct val="103200"/>
              </a:lnSpc>
              <a:spcBef>
                <a:spcPts val="0"/>
              </a:spcBef>
              <a:spcAft>
                <a:spcPts val="0"/>
              </a:spcAft>
              <a:buNone/>
            </a:pPr>
            <a:r>
              <a:rPr lang="en" sz="500">
                <a:solidFill>
                  <a:srgbClr val="221F1F"/>
                </a:solidFill>
                <a:latin typeface="Open Sans"/>
                <a:ea typeface="Open Sans"/>
                <a:cs typeface="Open Sans"/>
                <a:sym typeface="Open Sans"/>
              </a:rPr>
              <a:t>Hash of Block 1</a:t>
            </a:r>
            <a:endParaRPr sz="500">
              <a:latin typeface="Open Sans"/>
              <a:ea typeface="Open Sans"/>
              <a:cs typeface="Open Sans"/>
              <a:sym typeface="Open Sans"/>
            </a:endParaRPr>
          </a:p>
        </p:txBody>
      </p:sp>
      <p:sp>
        <p:nvSpPr>
          <p:cNvPr id="1188" name="Google Shape;1188;p36"/>
          <p:cNvSpPr txBox="1"/>
          <p:nvPr/>
        </p:nvSpPr>
        <p:spPr>
          <a:xfrm>
            <a:off x="7233480" y="4029689"/>
            <a:ext cx="2397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Hash of</a:t>
            </a:r>
            <a:endParaRPr sz="500">
              <a:latin typeface="Open Sans"/>
              <a:ea typeface="Open Sans"/>
              <a:cs typeface="Open Sans"/>
              <a:sym typeface="Open Sans"/>
            </a:endParaRPr>
          </a:p>
        </p:txBody>
      </p:sp>
      <p:sp>
        <p:nvSpPr>
          <p:cNvPr id="1189" name="Google Shape;1189;p36"/>
          <p:cNvSpPr txBox="1"/>
          <p:nvPr/>
        </p:nvSpPr>
        <p:spPr>
          <a:xfrm>
            <a:off x="7232970" y="4108343"/>
            <a:ext cx="2244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Block 2</a:t>
            </a:r>
            <a:endParaRPr sz="500">
              <a:latin typeface="Open Sans"/>
              <a:ea typeface="Open Sans"/>
              <a:cs typeface="Open Sans"/>
              <a:sym typeface="Open Sans"/>
            </a:endParaRPr>
          </a:p>
        </p:txBody>
      </p:sp>
      <p:sp>
        <p:nvSpPr>
          <p:cNvPr id="1190" name="Google Shape;1190;p36"/>
          <p:cNvSpPr txBox="1"/>
          <p:nvPr/>
        </p:nvSpPr>
        <p:spPr>
          <a:xfrm>
            <a:off x="7714787" y="4029689"/>
            <a:ext cx="2397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Hash of</a:t>
            </a:r>
            <a:endParaRPr sz="500">
              <a:latin typeface="Open Sans"/>
              <a:ea typeface="Open Sans"/>
              <a:cs typeface="Open Sans"/>
              <a:sym typeface="Open Sans"/>
            </a:endParaRPr>
          </a:p>
        </p:txBody>
      </p:sp>
      <p:sp>
        <p:nvSpPr>
          <p:cNvPr id="1191" name="Google Shape;1191;p36"/>
          <p:cNvSpPr txBox="1"/>
          <p:nvPr/>
        </p:nvSpPr>
        <p:spPr>
          <a:xfrm>
            <a:off x="7714277" y="4108343"/>
            <a:ext cx="2244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500">
                <a:solidFill>
                  <a:srgbClr val="221F1F"/>
                </a:solidFill>
                <a:latin typeface="Open Sans"/>
                <a:ea typeface="Open Sans"/>
                <a:cs typeface="Open Sans"/>
                <a:sym typeface="Open Sans"/>
              </a:rPr>
              <a:t>Block 3</a:t>
            </a:r>
            <a:endParaRPr sz="500">
              <a:latin typeface="Open Sans"/>
              <a:ea typeface="Open Sans"/>
              <a:cs typeface="Open Sans"/>
              <a:sym typeface="Open Sans"/>
            </a:endParaRPr>
          </a:p>
        </p:txBody>
      </p:sp>
      <p:sp>
        <p:nvSpPr>
          <p:cNvPr id="1192" name="Google Shape;1192;p36"/>
          <p:cNvSpPr txBox="1"/>
          <p:nvPr/>
        </p:nvSpPr>
        <p:spPr>
          <a:xfrm>
            <a:off x="6836037" y="2687205"/>
            <a:ext cx="546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a:t>
            </a:r>
            <a:endParaRPr sz="500">
              <a:latin typeface="Open Sans"/>
              <a:ea typeface="Open Sans"/>
              <a:cs typeface="Open Sans"/>
              <a:sym typeface="Open Sans"/>
            </a:endParaRPr>
          </a:p>
        </p:txBody>
      </p:sp>
      <p:sp>
        <p:nvSpPr>
          <p:cNvPr id="1193" name="Google Shape;1193;p36"/>
          <p:cNvSpPr txBox="1"/>
          <p:nvPr/>
        </p:nvSpPr>
        <p:spPr>
          <a:xfrm>
            <a:off x="6856018" y="2673261"/>
            <a:ext cx="218400" cy="98700"/>
          </a:xfrm>
          <a:prstGeom prst="rect">
            <a:avLst/>
          </a:prstGeom>
          <a:solidFill>
            <a:srgbClr val="F8EBBE"/>
          </a:solidFill>
          <a:ln>
            <a:noFill/>
          </a:ln>
        </p:spPr>
        <p:txBody>
          <a:bodyPr anchorCtr="0" anchor="t" bIns="0" lIns="0" spcFirstLastPara="1" rIns="0" wrap="square" tIns="21650">
            <a:spAutoFit/>
          </a:bodyPr>
          <a:lstStyle/>
          <a:p>
            <a:pPr indent="0" lvl="0" marL="2540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lock 1</a:t>
            </a:r>
            <a:endParaRPr sz="500">
              <a:latin typeface="Open Sans"/>
              <a:ea typeface="Open Sans"/>
              <a:cs typeface="Open Sans"/>
              <a:sym typeface="Open Sans"/>
            </a:endParaRPr>
          </a:p>
        </p:txBody>
      </p:sp>
      <p:sp>
        <p:nvSpPr>
          <p:cNvPr id="1194" name="Google Shape;1194;p36"/>
          <p:cNvSpPr txBox="1"/>
          <p:nvPr/>
        </p:nvSpPr>
        <p:spPr>
          <a:xfrm>
            <a:off x="7270617" y="268720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2</a:t>
            </a:r>
            <a:endParaRPr sz="500">
              <a:latin typeface="Open Sans"/>
              <a:ea typeface="Open Sans"/>
              <a:cs typeface="Open Sans"/>
              <a:sym typeface="Open Sans"/>
            </a:endParaRPr>
          </a:p>
        </p:txBody>
      </p:sp>
      <p:sp>
        <p:nvSpPr>
          <p:cNvPr id="1195" name="Google Shape;1195;p36"/>
          <p:cNvSpPr txBox="1"/>
          <p:nvPr/>
        </p:nvSpPr>
        <p:spPr>
          <a:xfrm>
            <a:off x="7712400" y="268720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3</a:t>
            </a:r>
            <a:endParaRPr sz="500">
              <a:latin typeface="Open Sans"/>
              <a:ea typeface="Open Sans"/>
              <a:cs typeface="Open Sans"/>
              <a:sym typeface="Open Sans"/>
            </a:endParaRPr>
          </a:p>
        </p:txBody>
      </p:sp>
      <p:sp>
        <p:nvSpPr>
          <p:cNvPr id="1196" name="Google Shape;1196;p36"/>
          <p:cNvSpPr txBox="1"/>
          <p:nvPr/>
        </p:nvSpPr>
        <p:spPr>
          <a:xfrm>
            <a:off x="8154184" y="268720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4</a:t>
            </a:r>
            <a:endParaRPr sz="500">
              <a:latin typeface="Open Sans"/>
              <a:ea typeface="Open Sans"/>
              <a:cs typeface="Open Sans"/>
              <a:sym typeface="Open Sans"/>
            </a:endParaRPr>
          </a:p>
        </p:txBody>
      </p:sp>
      <p:sp>
        <p:nvSpPr>
          <p:cNvPr id="1197" name="Google Shape;1197;p36"/>
          <p:cNvSpPr/>
          <p:nvPr/>
        </p:nvSpPr>
        <p:spPr>
          <a:xfrm>
            <a:off x="7304675" y="3759431"/>
            <a:ext cx="1084913" cy="118170"/>
          </a:xfrm>
          <a:custGeom>
            <a:rect b="b" l="l" r="r" t="t"/>
            <a:pathLst>
              <a:path extrusionOk="0" h="259715" w="2384425">
                <a:moveTo>
                  <a:pt x="441515" y="0"/>
                </a:moveTo>
                <a:lnTo>
                  <a:pt x="0" y="0"/>
                </a:lnTo>
                <a:lnTo>
                  <a:pt x="0" y="259384"/>
                </a:lnTo>
                <a:lnTo>
                  <a:pt x="441515" y="259384"/>
                </a:lnTo>
                <a:lnTo>
                  <a:pt x="441515" y="0"/>
                </a:lnTo>
                <a:close/>
              </a:path>
              <a:path extrusionOk="0" h="259715" w="2384425">
                <a:moveTo>
                  <a:pt x="1412836" y="0"/>
                </a:moveTo>
                <a:lnTo>
                  <a:pt x="971321" y="0"/>
                </a:lnTo>
                <a:lnTo>
                  <a:pt x="971321" y="259384"/>
                </a:lnTo>
                <a:lnTo>
                  <a:pt x="1412836" y="259384"/>
                </a:lnTo>
                <a:lnTo>
                  <a:pt x="1412836" y="0"/>
                </a:lnTo>
                <a:close/>
              </a:path>
              <a:path extrusionOk="0" h="259715" w="2384425">
                <a:moveTo>
                  <a:pt x="2384145" y="0"/>
                </a:moveTo>
                <a:lnTo>
                  <a:pt x="1942630" y="0"/>
                </a:lnTo>
                <a:lnTo>
                  <a:pt x="1942630" y="259384"/>
                </a:lnTo>
                <a:lnTo>
                  <a:pt x="2384145" y="259384"/>
                </a:lnTo>
                <a:lnTo>
                  <a:pt x="2384145" y="0"/>
                </a:lnTo>
                <a:close/>
              </a:path>
            </a:pathLst>
          </a:custGeom>
          <a:solidFill>
            <a:srgbClr val="F8EBB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98" name="Google Shape;1198;p36"/>
          <p:cNvSpPr txBox="1"/>
          <p:nvPr/>
        </p:nvSpPr>
        <p:spPr>
          <a:xfrm>
            <a:off x="6842914" y="3773355"/>
            <a:ext cx="546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a:t>
            </a:r>
            <a:endParaRPr sz="500">
              <a:latin typeface="Open Sans"/>
              <a:ea typeface="Open Sans"/>
              <a:cs typeface="Open Sans"/>
              <a:sym typeface="Open Sans"/>
            </a:endParaRPr>
          </a:p>
        </p:txBody>
      </p:sp>
      <p:sp>
        <p:nvSpPr>
          <p:cNvPr id="1199" name="Google Shape;1199;p36"/>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81</a:t>
            </a:r>
            <a:endParaRPr/>
          </a:p>
        </p:txBody>
      </p:sp>
      <p:sp>
        <p:nvSpPr>
          <p:cNvPr id="1200" name="Google Shape;1200;p36"/>
          <p:cNvSpPr txBox="1"/>
          <p:nvPr/>
        </p:nvSpPr>
        <p:spPr>
          <a:xfrm>
            <a:off x="6862890" y="3759425"/>
            <a:ext cx="218400" cy="98700"/>
          </a:xfrm>
          <a:prstGeom prst="rect">
            <a:avLst/>
          </a:prstGeom>
          <a:solidFill>
            <a:srgbClr val="F8EBBE"/>
          </a:solidFill>
          <a:ln>
            <a:noFill/>
          </a:ln>
        </p:spPr>
        <p:txBody>
          <a:bodyPr anchorCtr="0" anchor="t" bIns="0" lIns="0" spcFirstLastPara="1" rIns="0" wrap="square" tIns="21650">
            <a:spAutoFit/>
          </a:bodyPr>
          <a:lstStyle/>
          <a:p>
            <a:pPr indent="0" lvl="0" marL="2540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lock 1</a:t>
            </a:r>
            <a:endParaRPr sz="500">
              <a:latin typeface="Open Sans"/>
              <a:ea typeface="Open Sans"/>
              <a:cs typeface="Open Sans"/>
              <a:sym typeface="Open Sans"/>
            </a:endParaRPr>
          </a:p>
        </p:txBody>
      </p:sp>
      <p:sp>
        <p:nvSpPr>
          <p:cNvPr id="1201" name="Google Shape;1201;p36"/>
          <p:cNvSpPr txBox="1"/>
          <p:nvPr/>
        </p:nvSpPr>
        <p:spPr>
          <a:xfrm>
            <a:off x="7277493" y="377335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2</a:t>
            </a:r>
            <a:endParaRPr sz="500">
              <a:latin typeface="Open Sans"/>
              <a:ea typeface="Open Sans"/>
              <a:cs typeface="Open Sans"/>
              <a:sym typeface="Open Sans"/>
            </a:endParaRPr>
          </a:p>
        </p:txBody>
      </p:sp>
      <p:sp>
        <p:nvSpPr>
          <p:cNvPr id="1202" name="Google Shape;1202;p36"/>
          <p:cNvSpPr txBox="1"/>
          <p:nvPr/>
        </p:nvSpPr>
        <p:spPr>
          <a:xfrm>
            <a:off x="7719277" y="377335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3</a:t>
            </a:r>
            <a:endParaRPr sz="500">
              <a:latin typeface="Open Sans"/>
              <a:ea typeface="Open Sans"/>
              <a:cs typeface="Open Sans"/>
              <a:sym typeface="Open Sans"/>
            </a:endParaRPr>
          </a:p>
        </p:txBody>
      </p:sp>
      <p:sp>
        <p:nvSpPr>
          <p:cNvPr id="1203" name="Google Shape;1203;p36"/>
          <p:cNvSpPr txBox="1"/>
          <p:nvPr/>
        </p:nvSpPr>
        <p:spPr>
          <a:xfrm>
            <a:off x="8161060" y="3773355"/>
            <a:ext cx="2388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Block 4</a:t>
            </a:r>
            <a:endParaRPr sz="500">
              <a:latin typeface="Open Sans"/>
              <a:ea typeface="Open Sans"/>
              <a:cs typeface="Open Sans"/>
              <a:sym typeface="Open Sans"/>
            </a:endParaRPr>
          </a:p>
        </p:txBody>
      </p:sp>
      <p:sp>
        <p:nvSpPr>
          <p:cNvPr id="1204" name="Google Shape;1204;p36"/>
          <p:cNvSpPr txBox="1"/>
          <p:nvPr/>
        </p:nvSpPr>
        <p:spPr>
          <a:xfrm>
            <a:off x="5280523" y="3000586"/>
            <a:ext cx="1268100" cy="1611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9ebtsznmfs7l4b876c5i 7vo3bbv6kq4gem4ywzpu</a:t>
            </a:r>
            <a:endParaRPr sz="500">
              <a:latin typeface="Open Sans"/>
              <a:ea typeface="Open Sans"/>
              <a:cs typeface="Open Sans"/>
              <a:sym typeface="Open Sans"/>
            </a:endParaRPr>
          </a:p>
        </p:txBody>
      </p:sp>
      <p:sp>
        <p:nvSpPr>
          <p:cNvPr id="1205" name="Google Shape;1205;p36"/>
          <p:cNvSpPr txBox="1"/>
          <p:nvPr/>
        </p:nvSpPr>
        <p:spPr>
          <a:xfrm>
            <a:off x="6681808" y="2959788"/>
            <a:ext cx="1966800" cy="478800"/>
          </a:xfrm>
          <a:prstGeom prst="rect">
            <a:avLst/>
          </a:prstGeom>
          <a:noFill/>
          <a:ln>
            <a:noFill/>
          </a:ln>
        </p:spPr>
        <p:txBody>
          <a:bodyPr anchorCtr="0" anchor="t" bIns="0" lIns="0" spcFirstLastPara="1" rIns="0" wrap="square" tIns="5200">
            <a:spAutoFit/>
          </a:bodyPr>
          <a:lstStyle/>
          <a:p>
            <a:pPr indent="0" lvl="0" marL="0" marR="0" rtl="0" algn="l">
              <a:lnSpc>
                <a:spcPct val="103099"/>
              </a:lnSpc>
              <a:spcBef>
                <a:spcPts val="0"/>
              </a:spcBef>
              <a:spcAft>
                <a:spcPts val="0"/>
              </a:spcAft>
              <a:buNone/>
            </a:pPr>
            <a:r>
              <a:rPr b="0" lang="en" sz="500">
                <a:latin typeface="Open Sans Medium"/>
                <a:ea typeface="Open Sans Medium"/>
                <a:cs typeface="Open Sans Medium"/>
                <a:sym typeface="Open Sans Medium"/>
              </a:rPr>
              <a:t>The blocks are “linked” together by enforcing a specific relationship between blocks. That is, a block must contain a “fingerprint”, which is a hash value of the dadata of the previous block. A hash function can condense arbitrary message (the block information) to a fixed size (e.g., 160 bits) and produces a fingerprint of the message.</a:t>
            </a:r>
            <a:endParaRPr sz="500">
              <a:latin typeface="Open Sans Medium"/>
              <a:ea typeface="Open Sans Medium"/>
              <a:cs typeface="Open Sans Medium"/>
              <a:sym typeface="Open Sans Medium"/>
            </a:endParaRPr>
          </a:p>
        </p:txBody>
      </p:sp>
      <p:pic>
        <p:nvPicPr>
          <p:cNvPr id="1206" name="Google Shape;1206;p36" title="Bitkwa-Logo-New.png"/>
          <p:cNvPicPr preferRelativeResize="0"/>
          <p:nvPr/>
        </p:nvPicPr>
        <p:blipFill>
          <a:blip r:embed="rId18">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37"/>
          <p:cNvPicPr preferRelativeResize="0"/>
          <p:nvPr/>
        </p:nvPicPr>
        <p:blipFill rotWithShape="1">
          <a:blip r:embed="rId3">
            <a:alphaModFix/>
          </a:blip>
          <a:srcRect b="0" l="0" r="0" t="0"/>
          <a:stretch/>
        </p:blipFill>
        <p:spPr>
          <a:xfrm>
            <a:off x="260604" y="26573"/>
            <a:ext cx="6495212" cy="796610"/>
          </a:xfrm>
          <a:prstGeom prst="rect">
            <a:avLst/>
          </a:prstGeom>
          <a:noFill/>
          <a:ln>
            <a:noFill/>
          </a:ln>
        </p:spPr>
      </p:pic>
      <p:sp>
        <p:nvSpPr>
          <p:cNvPr id="1212" name="Google Shape;1212;p37"/>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213" name="Google Shape;1213;p37"/>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grpSp>
        <p:nvGrpSpPr>
          <p:cNvPr id="1214" name="Google Shape;1214;p37"/>
          <p:cNvGrpSpPr/>
          <p:nvPr/>
        </p:nvGrpSpPr>
        <p:grpSpPr>
          <a:xfrm>
            <a:off x="522799" y="3928623"/>
            <a:ext cx="3922043" cy="1056951"/>
            <a:chOff x="1149515" y="8638134"/>
            <a:chExt cx="8623665" cy="2323991"/>
          </a:xfrm>
        </p:grpSpPr>
        <p:pic>
          <p:nvPicPr>
            <p:cNvPr id="1215" name="Google Shape;1215;p37"/>
            <p:cNvPicPr preferRelativeResize="0"/>
            <p:nvPr/>
          </p:nvPicPr>
          <p:blipFill rotWithShape="1">
            <a:blip r:embed="rId5">
              <a:alphaModFix/>
            </a:blip>
            <a:srcRect b="0" l="0" r="0" t="0"/>
            <a:stretch/>
          </p:blipFill>
          <p:spPr>
            <a:xfrm>
              <a:off x="1149515" y="8638134"/>
              <a:ext cx="8623665" cy="2323991"/>
            </a:xfrm>
            <a:prstGeom prst="rect">
              <a:avLst/>
            </a:prstGeom>
            <a:noFill/>
            <a:ln>
              <a:noFill/>
            </a:ln>
          </p:spPr>
        </p:pic>
        <p:sp>
          <p:nvSpPr>
            <p:cNvPr id="1216" name="Google Shape;1216;p37"/>
            <p:cNvSpPr/>
            <p:nvPr/>
          </p:nvSpPr>
          <p:spPr>
            <a:xfrm>
              <a:off x="9106293" y="8812828"/>
              <a:ext cx="471804" cy="513079"/>
            </a:xfrm>
            <a:custGeom>
              <a:rect b="b" l="l" r="r" t="t"/>
              <a:pathLst>
                <a:path extrusionOk="0" h="513079" w="471804">
                  <a:moveTo>
                    <a:pt x="61264" y="210058"/>
                  </a:moveTo>
                  <a:lnTo>
                    <a:pt x="54343" y="203123"/>
                  </a:lnTo>
                  <a:lnTo>
                    <a:pt x="15481" y="203123"/>
                  </a:lnTo>
                  <a:lnTo>
                    <a:pt x="6921" y="203123"/>
                  </a:lnTo>
                  <a:lnTo>
                    <a:pt x="0" y="210058"/>
                  </a:lnTo>
                  <a:lnTo>
                    <a:pt x="0" y="227152"/>
                  </a:lnTo>
                  <a:lnTo>
                    <a:pt x="6934" y="234086"/>
                  </a:lnTo>
                  <a:lnTo>
                    <a:pt x="54343" y="234086"/>
                  </a:lnTo>
                  <a:lnTo>
                    <a:pt x="61264" y="227152"/>
                  </a:lnTo>
                  <a:lnTo>
                    <a:pt x="61264" y="210058"/>
                  </a:lnTo>
                  <a:close/>
                </a:path>
                <a:path extrusionOk="0" h="513079" w="471804">
                  <a:moveTo>
                    <a:pt x="130708" y="91490"/>
                  </a:moveTo>
                  <a:lnTo>
                    <a:pt x="103225" y="64020"/>
                  </a:lnTo>
                  <a:lnTo>
                    <a:pt x="97180" y="57975"/>
                  </a:lnTo>
                  <a:lnTo>
                    <a:pt x="87363" y="57975"/>
                  </a:lnTo>
                  <a:lnTo>
                    <a:pt x="75247" y="70065"/>
                  </a:lnTo>
                  <a:lnTo>
                    <a:pt x="75247" y="79870"/>
                  </a:lnTo>
                  <a:lnTo>
                    <a:pt x="105765" y="110350"/>
                  </a:lnTo>
                  <a:lnTo>
                    <a:pt x="109728" y="111874"/>
                  </a:lnTo>
                  <a:lnTo>
                    <a:pt x="117665" y="111874"/>
                  </a:lnTo>
                  <a:lnTo>
                    <a:pt x="121627" y="110350"/>
                  </a:lnTo>
                  <a:lnTo>
                    <a:pt x="130708" y="101295"/>
                  </a:lnTo>
                  <a:lnTo>
                    <a:pt x="130708" y="91490"/>
                  </a:lnTo>
                  <a:close/>
                </a:path>
                <a:path extrusionOk="0" h="513079" w="471804">
                  <a:moveTo>
                    <a:pt x="251383" y="6934"/>
                  </a:moveTo>
                  <a:lnTo>
                    <a:pt x="244449" y="0"/>
                  </a:lnTo>
                  <a:lnTo>
                    <a:pt x="227355" y="0"/>
                  </a:lnTo>
                  <a:lnTo>
                    <a:pt x="220421" y="6934"/>
                  </a:lnTo>
                  <a:lnTo>
                    <a:pt x="220421" y="54343"/>
                  </a:lnTo>
                  <a:lnTo>
                    <a:pt x="227355" y="61264"/>
                  </a:lnTo>
                  <a:lnTo>
                    <a:pt x="235902" y="61264"/>
                  </a:lnTo>
                  <a:lnTo>
                    <a:pt x="244449" y="61264"/>
                  </a:lnTo>
                  <a:lnTo>
                    <a:pt x="251383" y="54343"/>
                  </a:lnTo>
                  <a:lnTo>
                    <a:pt x="251383" y="6934"/>
                  </a:lnTo>
                  <a:close/>
                </a:path>
                <a:path extrusionOk="0" h="513079" w="471804">
                  <a:moveTo>
                    <a:pt x="293611" y="488543"/>
                  </a:moveTo>
                  <a:lnTo>
                    <a:pt x="286677" y="481609"/>
                  </a:lnTo>
                  <a:lnTo>
                    <a:pt x="193675" y="481609"/>
                  </a:lnTo>
                  <a:lnTo>
                    <a:pt x="185127" y="481609"/>
                  </a:lnTo>
                  <a:lnTo>
                    <a:pt x="178206" y="488543"/>
                  </a:lnTo>
                  <a:lnTo>
                    <a:pt x="178206" y="505637"/>
                  </a:lnTo>
                  <a:lnTo>
                    <a:pt x="185127" y="512572"/>
                  </a:lnTo>
                  <a:lnTo>
                    <a:pt x="286677" y="512572"/>
                  </a:lnTo>
                  <a:lnTo>
                    <a:pt x="293611" y="505637"/>
                  </a:lnTo>
                  <a:lnTo>
                    <a:pt x="293611" y="488543"/>
                  </a:lnTo>
                  <a:close/>
                </a:path>
                <a:path extrusionOk="0" h="513079" w="471804">
                  <a:moveTo>
                    <a:pt x="392518" y="250215"/>
                  </a:moveTo>
                  <a:lnTo>
                    <a:pt x="389509" y="219405"/>
                  </a:lnTo>
                  <a:lnTo>
                    <a:pt x="380644" y="190195"/>
                  </a:lnTo>
                  <a:lnTo>
                    <a:pt x="366229" y="163271"/>
                  </a:lnTo>
                  <a:lnTo>
                    <a:pt x="361581" y="157632"/>
                  </a:lnTo>
                  <a:lnTo>
                    <a:pt x="361581" y="250240"/>
                  </a:lnTo>
                  <a:lnTo>
                    <a:pt x="359321" y="274027"/>
                  </a:lnTo>
                  <a:lnTo>
                    <a:pt x="352679" y="296672"/>
                  </a:lnTo>
                  <a:lnTo>
                    <a:pt x="341858" y="317639"/>
                  </a:lnTo>
                  <a:lnTo>
                    <a:pt x="327088" y="336397"/>
                  </a:lnTo>
                  <a:lnTo>
                    <a:pt x="314147" y="352577"/>
                  </a:lnTo>
                  <a:lnTo>
                    <a:pt x="304673" y="370293"/>
                  </a:lnTo>
                  <a:lnTo>
                    <a:pt x="298856" y="389102"/>
                  </a:lnTo>
                  <a:lnTo>
                    <a:pt x="296875" y="408546"/>
                  </a:lnTo>
                  <a:lnTo>
                    <a:pt x="296875" y="422706"/>
                  </a:lnTo>
                  <a:lnTo>
                    <a:pt x="296100" y="423481"/>
                  </a:lnTo>
                  <a:lnTo>
                    <a:pt x="175717" y="423481"/>
                  </a:lnTo>
                  <a:lnTo>
                    <a:pt x="174942" y="422706"/>
                  </a:lnTo>
                  <a:lnTo>
                    <a:pt x="174942" y="408546"/>
                  </a:lnTo>
                  <a:lnTo>
                    <a:pt x="172961" y="389102"/>
                  </a:lnTo>
                  <a:lnTo>
                    <a:pt x="167144" y="370293"/>
                  </a:lnTo>
                  <a:lnTo>
                    <a:pt x="157670" y="352577"/>
                  </a:lnTo>
                  <a:lnTo>
                    <a:pt x="144741" y="336397"/>
                  </a:lnTo>
                  <a:lnTo>
                    <a:pt x="129959" y="317639"/>
                  </a:lnTo>
                  <a:lnTo>
                    <a:pt x="119151" y="296672"/>
                  </a:lnTo>
                  <a:lnTo>
                    <a:pt x="112509" y="274015"/>
                  </a:lnTo>
                  <a:lnTo>
                    <a:pt x="110274" y="250215"/>
                  </a:lnTo>
                  <a:lnTo>
                    <a:pt x="112687" y="225475"/>
                  </a:lnTo>
                  <a:lnTo>
                    <a:pt x="131368" y="180441"/>
                  </a:lnTo>
                  <a:lnTo>
                    <a:pt x="166306" y="145516"/>
                  </a:lnTo>
                  <a:lnTo>
                    <a:pt x="211112" y="126961"/>
                  </a:lnTo>
                  <a:lnTo>
                    <a:pt x="235699" y="124548"/>
                  </a:lnTo>
                  <a:lnTo>
                    <a:pt x="236105" y="124548"/>
                  </a:lnTo>
                  <a:lnTo>
                    <a:pt x="284035" y="134023"/>
                  </a:lnTo>
                  <a:lnTo>
                    <a:pt x="324675" y="161239"/>
                  </a:lnTo>
                  <a:lnTo>
                    <a:pt x="352056" y="202044"/>
                  </a:lnTo>
                  <a:lnTo>
                    <a:pt x="361581" y="250240"/>
                  </a:lnTo>
                  <a:lnTo>
                    <a:pt x="361581" y="157632"/>
                  </a:lnTo>
                  <a:lnTo>
                    <a:pt x="328510" y="124548"/>
                  </a:lnTo>
                  <a:lnTo>
                    <a:pt x="266788" y="96596"/>
                  </a:lnTo>
                  <a:lnTo>
                    <a:pt x="236118" y="93599"/>
                  </a:lnTo>
                  <a:lnTo>
                    <a:pt x="235610" y="93599"/>
                  </a:lnTo>
                  <a:lnTo>
                    <a:pt x="175920" y="105410"/>
                  </a:lnTo>
                  <a:lnTo>
                    <a:pt x="125272" y="139344"/>
                  </a:lnTo>
                  <a:lnTo>
                    <a:pt x="91135" y="190195"/>
                  </a:lnTo>
                  <a:lnTo>
                    <a:pt x="79260" y="250240"/>
                  </a:lnTo>
                  <a:lnTo>
                    <a:pt x="82092" y="279946"/>
                  </a:lnTo>
                  <a:lnTo>
                    <a:pt x="90398" y="308216"/>
                  </a:lnTo>
                  <a:lnTo>
                    <a:pt x="103911" y="334391"/>
                  </a:lnTo>
                  <a:lnTo>
                    <a:pt x="122377" y="357809"/>
                  </a:lnTo>
                  <a:lnTo>
                    <a:pt x="131622" y="369341"/>
                  </a:lnTo>
                  <a:lnTo>
                    <a:pt x="138391" y="381850"/>
                  </a:lnTo>
                  <a:lnTo>
                    <a:pt x="142557" y="395020"/>
                  </a:lnTo>
                  <a:lnTo>
                    <a:pt x="143967" y="408546"/>
                  </a:lnTo>
                  <a:lnTo>
                    <a:pt x="143967" y="421767"/>
                  </a:lnTo>
                  <a:lnTo>
                    <a:pt x="146545" y="434479"/>
                  </a:lnTo>
                  <a:lnTo>
                    <a:pt x="153555" y="444868"/>
                  </a:lnTo>
                  <a:lnTo>
                    <a:pt x="163944" y="451878"/>
                  </a:lnTo>
                  <a:lnTo>
                    <a:pt x="176644" y="454456"/>
                  </a:lnTo>
                  <a:lnTo>
                    <a:pt x="295148" y="454456"/>
                  </a:lnTo>
                  <a:lnTo>
                    <a:pt x="327482" y="423481"/>
                  </a:lnTo>
                  <a:lnTo>
                    <a:pt x="327825" y="421767"/>
                  </a:lnTo>
                  <a:lnTo>
                    <a:pt x="327825" y="408546"/>
                  </a:lnTo>
                  <a:lnTo>
                    <a:pt x="329247" y="395020"/>
                  </a:lnTo>
                  <a:lnTo>
                    <a:pt x="333413" y="381838"/>
                  </a:lnTo>
                  <a:lnTo>
                    <a:pt x="340182" y="369316"/>
                  </a:lnTo>
                  <a:lnTo>
                    <a:pt x="349440" y="357784"/>
                  </a:lnTo>
                  <a:lnTo>
                    <a:pt x="367893" y="334378"/>
                  </a:lnTo>
                  <a:lnTo>
                    <a:pt x="381406" y="308203"/>
                  </a:lnTo>
                  <a:lnTo>
                    <a:pt x="389699" y="279933"/>
                  </a:lnTo>
                  <a:lnTo>
                    <a:pt x="392518" y="250215"/>
                  </a:lnTo>
                  <a:close/>
                </a:path>
                <a:path extrusionOk="0" h="513079" w="471804">
                  <a:moveTo>
                    <a:pt x="396532" y="70065"/>
                  </a:moveTo>
                  <a:lnTo>
                    <a:pt x="384441" y="57975"/>
                  </a:lnTo>
                  <a:lnTo>
                    <a:pt x="374637" y="57975"/>
                  </a:lnTo>
                  <a:lnTo>
                    <a:pt x="341083" y="91503"/>
                  </a:lnTo>
                  <a:lnTo>
                    <a:pt x="341083" y="101307"/>
                  </a:lnTo>
                  <a:lnTo>
                    <a:pt x="350164" y="110375"/>
                  </a:lnTo>
                  <a:lnTo>
                    <a:pt x="354114" y="111899"/>
                  </a:lnTo>
                  <a:lnTo>
                    <a:pt x="362064" y="111899"/>
                  </a:lnTo>
                  <a:lnTo>
                    <a:pt x="366026" y="110375"/>
                  </a:lnTo>
                  <a:lnTo>
                    <a:pt x="369049" y="107353"/>
                  </a:lnTo>
                  <a:lnTo>
                    <a:pt x="396532" y="79870"/>
                  </a:lnTo>
                  <a:lnTo>
                    <a:pt x="396532" y="70065"/>
                  </a:lnTo>
                  <a:close/>
                </a:path>
                <a:path extrusionOk="0" h="513079" w="471804">
                  <a:moveTo>
                    <a:pt x="471805" y="210058"/>
                  </a:moveTo>
                  <a:lnTo>
                    <a:pt x="464870" y="203123"/>
                  </a:lnTo>
                  <a:lnTo>
                    <a:pt x="426034" y="203123"/>
                  </a:lnTo>
                  <a:lnTo>
                    <a:pt x="417487" y="203123"/>
                  </a:lnTo>
                  <a:lnTo>
                    <a:pt x="410540" y="210058"/>
                  </a:lnTo>
                  <a:lnTo>
                    <a:pt x="410540" y="227152"/>
                  </a:lnTo>
                  <a:lnTo>
                    <a:pt x="417474" y="234086"/>
                  </a:lnTo>
                  <a:lnTo>
                    <a:pt x="464870" y="234086"/>
                  </a:lnTo>
                  <a:lnTo>
                    <a:pt x="471805" y="227152"/>
                  </a:lnTo>
                  <a:lnTo>
                    <a:pt x="471805" y="21005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217" name="Google Shape;1217;p37"/>
          <p:cNvSpPr txBox="1"/>
          <p:nvPr/>
        </p:nvSpPr>
        <p:spPr>
          <a:xfrm>
            <a:off x="673154" y="4153738"/>
            <a:ext cx="3351000" cy="7554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The difficulty level in Bitcoin mining is a measure of how difficult it is to find a valid block hash that meets the target set by the network. It is adjusted every 2016 blocks, or roughly every two weeks, to ensure that blocks are added to the blockchain at a consistent rate. The difficulty level is expressed as a number, and the higher the difficulty level, the more difficult it is to find a valid block hash.</a:t>
            </a:r>
            <a:endParaRPr sz="800">
              <a:latin typeface="Open Sans"/>
              <a:ea typeface="Open Sans"/>
              <a:cs typeface="Open Sans"/>
              <a:sym typeface="Open Sans"/>
            </a:endParaRPr>
          </a:p>
        </p:txBody>
      </p:sp>
      <p:grpSp>
        <p:nvGrpSpPr>
          <p:cNvPr id="1218" name="Google Shape;1218;p37"/>
          <p:cNvGrpSpPr/>
          <p:nvPr/>
        </p:nvGrpSpPr>
        <p:grpSpPr>
          <a:xfrm>
            <a:off x="4699836" y="2468755"/>
            <a:ext cx="3922043" cy="966470"/>
            <a:chOff x="10333852" y="5428222"/>
            <a:chExt cx="8623665" cy="2125045"/>
          </a:xfrm>
        </p:grpSpPr>
        <p:pic>
          <p:nvPicPr>
            <p:cNvPr id="1219" name="Google Shape;1219;p37"/>
            <p:cNvPicPr preferRelativeResize="0"/>
            <p:nvPr/>
          </p:nvPicPr>
          <p:blipFill rotWithShape="1">
            <a:blip r:embed="rId6">
              <a:alphaModFix/>
            </a:blip>
            <a:srcRect b="0" l="0" r="0" t="0"/>
            <a:stretch/>
          </p:blipFill>
          <p:spPr>
            <a:xfrm>
              <a:off x="10333852" y="5428222"/>
              <a:ext cx="8623665" cy="2125045"/>
            </a:xfrm>
            <a:prstGeom prst="rect">
              <a:avLst/>
            </a:prstGeom>
            <a:noFill/>
            <a:ln>
              <a:noFill/>
            </a:ln>
          </p:spPr>
        </p:pic>
        <p:sp>
          <p:nvSpPr>
            <p:cNvPr id="1220" name="Google Shape;1220;p37"/>
            <p:cNvSpPr/>
            <p:nvPr/>
          </p:nvSpPr>
          <p:spPr>
            <a:xfrm>
              <a:off x="18290630" y="5602915"/>
              <a:ext cx="471805" cy="513079"/>
            </a:xfrm>
            <a:custGeom>
              <a:rect b="b" l="l" r="r" t="t"/>
              <a:pathLst>
                <a:path extrusionOk="0" h="513079" w="471805">
                  <a:moveTo>
                    <a:pt x="61264" y="210045"/>
                  </a:moveTo>
                  <a:lnTo>
                    <a:pt x="54343" y="203111"/>
                  </a:lnTo>
                  <a:lnTo>
                    <a:pt x="15481" y="203111"/>
                  </a:lnTo>
                  <a:lnTo>
                    <a:pt x="6908" y="203111"/>
                  </a:lnTo>
                  <a:lnTo>
                    <a:pt x="0" y="210045"/>
                  </a:lnTo>
                  <a:lnTo>
                    <a:pt x="0" y="227152"/>
                  </a:lnTo>
                  <a:lnTo>
                    <a:pt x="6934" y="234073"/>
                  </a:lnTo>
                  <a:lnTo>
                    <a:pt x="54343" y="234073"/>
                  </a:lnTo>
                  <a:lnTo>
                    <a:pt x="61264" y="227152"/>
                  </a:lnTo>
                  <a:lnTo>
                    <a:pt x="61264" y="210045"/>
                  </a:lnTo>
                  <a:close/>
                </a:path>
                <a:path extrusionOk="0" h="513079" w="471805">
                  <a:moveTo>
                    <a:pt x="130708" y="91478"/>
                  </a:moveTo>
                  <a:lnTo>
                    <a:pt x="103212" y="64020"/>
                  </a:lnTo>
                  <a:lnTo>
                    <a:pt x="97180" y="57975"/>
                  </a:lnTo>
                  <a:lnTo>
                    <a:pt x="87350" y="57975"/>
                  </a:lnTo>
                  <a:lnTo>
                    <a:pt x="75247" y="70053"/>
                  </a:lnTo>
                  <a:lnTo>
                    <a:pt x="75247" y="79857"/>
                  </a:lnTo>
                  <a:lnTo>
                    <a:pt x="105765" y="110350"/>
                  </a:lnTo>
                  <a:lnTo>
                    <a:pt x="109715" y="111874"/>
                  </a:lnTo>
                  <a:lnTo>
                    <a:pt x="117665" y="111874"/>
                  </a:lnTo>
                  <a:lnTo>
                    <a:pt x="121627" y="110350"/>
                  </a:lnTo>
                  <a:lnTo>
                    <a:pt x="130708" y="101295"/>
                  </a:lnTo>
                  <a:lnTo>
                    <a:pt x="130708" y="91478"/>
                  </a:lnTo>
                  <a:close/>
                </a:path>
                <a:path extrusionOk="0" h="513079" w="471805">
                  <a:moveTo>
                    <a:pt x="251383" y="6934"/>
                  </a:moveTo>
                  <a:lnTo>
                    <a:pt x="244462" y="0"/>
                  </a:lnTo>
                  <a:lnTo>
                    <a:pt x="227355" y="0"/>
                  </a:lnTo>
                  <a:lnTo>
                    <a:pt x="220421" y="6934"/>
                  </a:lnTo>
                  <a:lnTo>
                    <a:pt x="220421" y="54330"/>
                  </a:lnTo>
                  <a:lnTo>
                    <a:pt x="227355" y="61264"/>
                  </a:lnTo>
                  <a:lnTo>
                    <a:pt x="235902" y="61264"/>
                  </a:lnTo>
                  <a:lnTo>
                    <a:pt x="244462" y="61264"/>
                  </a:lnTo>
                  <a:lnTo>
                    <a:pt x="251383" y="54330"/>
                  </a:lnTo>
                  <a:lnTo>
                    <a:pt x="251383" y="6934"/>
                  </a:lnTo>
                  <a:close/>
                </a:path>
                <a:path extrusionOk="0" h="513079" w="471805">
                  <a:moveTo>
                    <a:pt x="293611" y="488530"/>
                  </a:moveTo>
                  <a:lnTo>
                    <a:pt x="286677" y="481609"/>
                  </a:lnTo>
                  <a:lnTo>
                    <a:pt x="193675" y="481609"/>
                  </a:lnTo>
                  <a:lnTo>
                    <a:pt x="185127" y="481609"/>
                  </a:lnTo>
                  <a:lnTo>
                    <a:pt x="178193" y="488530"/>
                  </a:lnTo>
                  <a:lnTo>
                    <a:pt x="178193" y="505637"/>
                  </a:lnTo>
                  <a:lnTo>
                    <a:pt x="185127" y="512572"/>
                  </a:lnTo>
                  <a:lnTo>
                    <a:pt x="286677" y="512572"/>
                  </a:lnTo>
                  <a:lnTo>
                    <a:pt x="293611" y="505637"/>
                  </a:lnTo>
                  <a:lnTo>
                    <a:pt x="293611" y="488530"/>
                  </a:lnTo>
                  <a:close/>
                </a:path>
                <a:path extrusionOk="0" h="513079" w="471805">
                  <a:moveTo>
                    <a:pt x="392518" y="250215"/>
                  </a:moveTo>
                  <a:lnTo>
                    <a:pt x="389509" y="219392"/>
                  </a:lnTo>
                  <a:lnTo>
                    <a:pt x="380644" y="190182"/>
                  </a:lnTo>
                  <a:lnTo>
                    <a:pt x="366217" y="163271"/>
                  </a:lnTo>
                  <a:lnTo>
                    <a:pt x="361581" y="157645"/>
                  </a:lnTo>
                  <a:lnTo>
                    <a:pt x="361581" y="250228"/>
                  </a:lnTo>
                  <a:lnTo>
                    <a:pt x="359321" y="274015"/>
                  </a:lnTo>
                  <a:lnTo>
                    <a:pt x="352679" y="296672"/>
                  </a:lnTo>
                  <a:lnTo>
                    <a:pt x="341858" y="317639"/>
                  </a:lnTo>
                  <a:lnTo>
                    <a:pt x="327075" y="336384"/>
                  </a:lnTo>
                  <a:lnTo>
                    <a:pt x="314147" y="352577"/>
                  </a:lnTo>
                  <a:lnTo>
                    <a:pt x="304673" y="370293"/>
                  </a:lnTo>
                  <a:lnTo>
                    <a:pt x="298856" y="389089"/>
                  </a:lnTo>
                  <a:lnTo>
                    <a:pt x="296875" y="408533"/>
                  </a:lnTo>
                  <a:lnTo>
                    <a:pt x="296875" y="422694"/>
                  </a:lnTo>
                  <a:lnTo>
                    <a:pt x="296100" y="423468"/>
                  </a:lnTo>
                  <a:lnTo>
                    <a:pt x="175717" y="423468"/>
                  </a:lnTo>
                  <a:lnTo>
                    <a:pt x="174942" y="422694"/>
                  </a:lnTo>
                  <a:lnTo>
                    <a:pt x="174942" y="408533"/>
                  </a:lnTo>
                  <a:lnTo>
                    <a:pt x="172961" y="389089"/>
                  </a:lnTo>
                  <a:lnTo>
                    <a:pt x="167132" y="370281"/>
                  </a:lnTo>
                  <a:lnTo>
                    <a:pt x="157670" y="352577"/>
                  </a:lnTo>
                  <a:lnTo>
                    <a:pt x="144741" y="336384"/>
                  </a:lnTo>
                  <a:lnTo>
                    <a:pt x="129959" y="317639"/>
                  </a:lnTo>
                  <a:lnTo>
                    <a:pt x="119151" y="296672"/>
                  </a:lnTo>
                  <a:lnTo>
                    <a:pt x="112509" y="274015"/>
                  </a:lnTo>
                  <a:lnTo>
                    <a:pt x="110274" y="250215"/>
                  </a:lnTo>
                  <a:lnTo>
                    <a:pt x="112687" y="225475"/>
                  </a:lnTo>
                  <a:lnTo>
                    <a:pt x="131368" y="180441"/>
                  </a:lnTo>
                  <a:lnTo>
                    <a:pt x="166306" y="145516"/>
                  </a:lnTo>
                  <a:lnTo>
                    <a:pt x="211112" y="126949"/>
                  </a:lnTo>
                  <a:lnTo>
                    <a:pt x="235686" y="124548"/>
                  </a:lnTo>
                  <a:lnTo>
                    <a:pt x="236105" y="124548"/>
                  </a:lnTo>
                  <a:lnTo>
                    <a:pt x="284035" y="134023"/>
                  </a:lnTo>
                  <a:lnTo>
                    <a:pt x="324675" y="161226"/>
                  </a:lnTo>
                  <a:lnTo>
                    <a:pt x="352056" y="202031"/>
                  </a:lnTo>
                  <a:lnTo>
                    <a:pt x="361581" y="250228"/>
                  </a:lnTo>
                  <a:lnTo>
                    <a:pt x="361581" y="157645"/>
                  </a:lnTo>
                  <a:lnTo>
                    <a:pt x="328510" y="124548"/>
                  </a:lnTo>
                  <a:lnTo>
                    <a:pt x="266788" y="96596"/>
                  </a:lnTo>
                  <a:lnTo>
                    <a:pt x="236118" y="93599"/>
                  </a:lnTo>
                  <a:lnTo>
                    <a:pt x="235610" y="93599"/>
                  </a:lnTo>
                  <a:lnTo>
                    <a:pt x="175920" y="105397"/>
                  </a:lnTo>
                  <a:lnTo>
                    <a:pt x="125260" y="139331"/>
                  </a:lnTo>
                  <a:lnTo>
                    <a:pt x="91135" y="190182"/>
                  </a:lnTo>
                  <a:lnTo>
                    <a:pt x="79260" y="250228"/>
                  </a:lnTo>
                  <a:lnTo>
                    <a:pt x="82080" y="279946"/>
                  </a:lnTo>
                  <a:lnTo>
                    <a:pt x="90398" y="308216"/>
                  </a:lnTo>
                  <a:lnTo>
                    <a:pt x="103911" y="334378"/>
                  </a:lnTo>
                  <a:lnTo>
                    <a:pt x="122377" y="357797"/>
                  </a:lnTo>
                  <a:lnTo>
                    <a:pt x="131622" y="369328"/>
                  </a:lnTo>
                  <a:lnTo>
                    <a:pt x="138391" y="381838"/>
                  </a:lnTo>
                  <a:lnTo>
                    <a:pt x="142544" y="395020"/>
                  </a:lnTo>
                  <a:lnTo>
                    <a:pt x="143967" y="408533"/>
                  </a:lnTo>
                  <a:lnTo>
                    <a:pt x="143967" y="421767"/>
                  </a:lnTo>
                  <a:lnTo>
                    <a:pt x="146545" y="434479"/>
                  </a:lnTo>
                  <a:lnTo>
                    <a:pt x="153543" y="444868"/>
                  </a:lnTo>
                  <a:lnTo>
                    <a:pt x="163944" y="451878"/>
                  </a:lnTo>
                  <a:lnTo>
                    <a:pt x="176644" y="454444"/>
                  </a:lnTo>
                  <a:lnTo>
                    <a:pt x="295148" y="454444"/>
                  </a:lnTo>
                  <a:lnTo>
                    <a:pt x="327482" y="423468"/>
                  </a:lnTo>
                  <a:lnTo>
                    <a:pt x="327825" y="421767"/>
                  </a:lnTo>
                  <a:lnTo>
                    <a:pt x="327825" y="408533"/>
                  </a:lnTo>
                  <a:lnTo>
                    <a:pt x="329247" y="395008"/>
                  </a:lnTo>
                  <a:lnTo>
                    <a:pt x="333413" y="381825"/>
                  </a:lnTo>
                  <a:lnTo>
                    <a:pt x="340182" y="369316"/>
                  </a:lnTo>
                  <a:lnTo>
                    <a:pt x="349440" y="357771"/>
                  </a:lnTo>
                  <a:lnTo>
                    <a:pt x="367893" y="334365"/>
                  </a:lnTo>
                  <a:lnTo>
                    <a:pt x="381406" y="308190"/>
                  </a:lnTo>
                  <a:lnTo>
                    <a:pt x="389699" y="279933"/>
                  </a:lnTo>
                  <a:lnTo>
                    <a:pt x="392518" y="250215"/>
                  </a:lnTo>
                  <a:close/>
                </a:path>
                <a:path extrusionOk="0" h="513079" w="471805">
                  <a:moveTo>
                    <a:pt x="396532" y="70053"/>
                  </a:moveTo>
                  <a:lnTo>
                    <a:pt x="384441" y="57962"/>
                  </a:lnTo>
                  <a:lnTo>
                    <a:pt x="374637" y="57962"/>
                  </a:lnTo>
                  <a:lnTo>
                    <a:pt x="341083" y="91503"/>
                  </a:lnTo>
                  <a:lnTo>
                    <a:pt x="341083" y="101307"/>
                  </a:lnTo>
                  <a:lnTo>
                    <a:pt x="350164" y="110375"/>
                  </a:lnTo>
                  <a:lnTo>
                    <a:pt x="354114" y="111887"/>
                  </a:lnTo>
                  <a:lnTo>
                    <a:pt x="362064" y="111887"/>
                  </a:lnTo>
                  <a:lnTo>
                    <a:pt x="366026" y="110375"/>
                  </a:lnTo>
                  <a:lnTo>
                    <a:pt x="369049" y="107340"/>
                  </a:lnTo>
                  <a:lnTo>
                    <a:pt x="396532" y="79857"/>
                  </a:lnTo>
                  <a:lnTo>
                    <a:pt x="396532" y="70053"/>
                  </a:lnTo>
                  <a:close/>
                </a:path>
                <a:path extrusionOk="0" h="513079" w="471805">
                  <a:moveTo>
                    <a:pt x="471805" y="210045"/>
                  </a:moveTo>
                  <a:lnTo>
                    <a:pt x="464870" y="203111"/>
                  </a:lnTo>
                  <a:lnTo>
                    <a:pt x="426034" y="203111"/>
                  </a:lnTo>
                  <a:lnTo>
                    <a:pt x="417487" y="203111"/>
                  </a:lnTo>
                  <a:lnTo>
                    <a:pt x="410540" y="210045"/>
                  </a:lnTo>
                  <a:lnTo>
                    <a:pt x="410540" y="227152"/>
                  </a:lnTo>
                  <a:lnTo>
                    <a:pt x="417474" y="234073"/>
                  </a:lnTo>
                  <a:lnTo>
                    <a:pt x="464870" y="234073"/>
                  </a:lnTo>
                  <a:lnTo>
                    <a:pt x="471805" y="227152"/>
                  </a:lnTo>
                  <a:lnTo>
                    <a:pt x="471805"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221" name="Google Shape;1221;p37"/>
          <p:cNvSpPr txBox="1"/>
          <p:nvPr/>
        </p:nvSpPr>
        <p:spPr>
          <a:xfrm>
            <a:off x="4850490" y="2693867"/>
            <a:ext cx="34110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By finding a valid block hash, a miner demonstrates that they have done the work required to add the new block to the blockchain and are paid a reward in bitcoins, plus transaction fees, for their effort. Proof-of-Work (PoW) is the method the Bitcoin network uses to validate transactions and add new blocks to the blockchain.</a:t>
            </a:r>
            <a:endParaRPr sz="800">
              <a:latin typeface="Open Sans"/>
              <a:ea typeface="Open Sans"/>
              <a:cs typeface="Open Sans"/>
              <a:sym typeface="Open Sans"/>
            </a:endParaRPr>
          </a:p>
        </p:txBody>
      </p:sp>
      <p:pic>
        <p:nvPicPr>
          <p:cNvPr id="1222" name="Google Shape;1222;p37"/>
          <p:cNvPicPr preferRelativeResize="0"/>
          <p:nvPr/>
        </p:nvPicPr>
        <p:blipFill rotWithShape="1">
          <a:blip r:embed="rId7">
            <a:alphaModFix/>
          </a:blip>
          <a:srcRect b="0" l="0" r="0" t="0"/>
          <a:stretch/>
        </p:blipFill>
        <p:spPr>
          <a:xfrm>
            <a:off x="2062876" y="1978670"/>
            <a:ext cx="2146314" cy="1185793"/>
          </a:xfrm>
          <a:prstGeom prst="rect">
            <a:avLst/>
          </a:prstGeom>
          <a:noFill/>
          <a:ln>
            <a:noFill/>
          </a:ln>
        </p:spPr>
      </p:pic>
      <p:sp>
        <p:nvSpPr>
          <p:cNvPr id="1223" name="Google Shape;1223;p37"/>
          <p:cNvSpPr txBox="1"/>
          <p:nvPr/>
        </p:nvSpPr>
        <p:spPr>
          <a:xfrm>
            <a:off x="2980857" y="2106470"/>
            <a:ext cx="832800" cy="1611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0" lang="en" sz="500">
                <a:solidFill>
                  <a:srgbClr val="696C77"/>
                </a:solidFill>
                <a:latin typeface="Open Sans Medium"/>
                <a:ea typeface="Open Sans Medium"/>
                <a:cs typeface="Open Sans Medium"/>
                <a:sym typeface="Open Sans Medium"/>
              </a:rPr>
              <a:t>to add blcok to the blockchain.</a:t>
            </a:r>
            <a:endParaRPr sz="500">
              <a:latin typeface="Open Sans Medium"/>
              <a:ea typeface="Open Sans Medium"/>
              <a:cs typeface="Open Sans Medium"/>
              <a:sym typeface="Open Sans Medium"/>
            </a:endParaRPr>
          </a:p>
        </p:txBody>
      </p:sp>
      <p:sp>
        <p:nvSpPr>
          <p:cNvPr id="1224" name="Google Shape;1224;p37"/>
          <p:cNvSpPr txBox="1"/>
          <p:nvPr/>
        </p:nvSpPr>
        <p:spPr>
          <a:xfrm>
            <a:off x="2935299" y="2278978"/>
            <a:ext cx="1098300" cy="1611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0" lang="en" sz="500">
                <a:latin typeface="Open Sans Medium"/>
                <a:ea typeface="Open Sans Medium"/>
                <a:cs typeface="Open Sans Medium"/>
                <a:sym typeface="Open Sans Medium"/>
              </a:rPr>
              <a:t>8394056730187345029476323992346</a:t>
            </a:r>
            <a:endParaRPr sz="500">
              <a:latin typeface="Open Sans Medium"/>
              <a:ea typeface="Open Sans Medium"/>
              <a:cs typeface="Open Sans Medium"/>
              <a:sym typeface="Open Sans Medium"/>
            </a:endParaRPr>
          </a:p>
        </p:txBody>
      </p:sp>
      <p:sp>
        <p:nvSpPr>
          <p:cNvPr id="1225" name="Google Shape;1225;p37"/>
          <p:cNvSpPr txBox="1"/>
          <p:nvPr/>
        </p:nvSpPr>
        <p:spPr>
          <a:xfrm>
            <a:off x="3849247" y="2700105"/>
            <a:ext cx="552600" cy="258300"/>
          </a:xfrm>
          <a:prstGeom prst="rect">
            <a:avLst/>
          </a:prstGeom>
          <a:noFill/>
          <a:ln>
            <a:noFill/>
          </a:ln>
        </p:spPr>
        <p:txBody>
          <a:bodyPr anchorCtr="0" anchor="t" bIns="0" lIns="0" spcFirstLastPara="1" rIns="0" wrap="square" tIns="15600">
            <a:spAutoFit/>
          </a:bodyPr>
          <a:lstStyle/>
          <a:p>
            <a:pPr indent="0" lvl="0" marL="0" marR="0" rtl="0" algn="l">
              <a:lnSpc>
                <a:spcPct val="107619"/>
              </a:lnSpc>
              <a:spcBef>
                <a:spcPts val="0"/>
              </a:spcBef>
              <a:spcAft>
                <a:spcPts val="0"/>
              </a:spcAft>
              <a:buNone/>
            </a:pPr>
            <a:r>
              <a:rPr b="0" lang="en" sz="500">
                <a:solidFill>
                  <a:srgbClr val="696C77"/>
                </a:solidFill>
                <a:latin typeface="Open Sans Medium"/>
                <a:ea typeface="Open Sans Medium"/>
                <a:cs typeface="Open Sans Medium"/>
                <a:sym typeface="Open Sans Medium"/>
              </a:rPr>
              <a:t>The target is shared by all nodes.</a:t>
            </a:r>
            <a:endParaRPr sz="500">
              <a:latin typeface="Open Sans Medium"/>
              <a:ea typeface="Open Sans Medium"/>
              <a:cs typeface="Open Sans Medium"/>
              <a:sym typeface="Open Sans Medium"/>
            </a:endParaRPr>
          </a:p>
        </p:txBody>
      </p:sp>
      <p:sp>
        <p:nvSpPr>
          <p:cNvPr id="1226" name="Google Shape;1226;p37"/>
          <p:cNvSpPr txBox="1"/>
          <p:nvPr/>
        </p:nvSpPr>
        <p:spPr>
          <a:xfrm>
            <a:off x="4209026" y="2569095"/>
            <a:ext cx="165900" cy="669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0" lang="en" sz="400">
                <a:latin typeface="Open Sans Medium"/>
                <a:ea typeface="Open Sans Medium"/>
                <a:cs typeface="Open Sans Medium"/>
                <a:sym typeface="Open Sans Medium"/>
              </a:rPr>
              <a:t>Target</a:t>
            </a:r>
            <a:endParaRPr sz="400">
              <a:latin typeface="Open Sans Medium"/>
              <a:ea typeface="Open Sans Medium"/>
              <a:cs typeface="Open Sans Medium"/>
              <a:sym typeface="Open Sans Medium"/>
            </a:endParaRPr>
          </a:p>
        </p:txBody>
      </p:sp>
      <p:sp>
        <p:nvSpPr>
          <p:cNvPr id="1227" name="Google Shape;1227;p37"/>
          <p:cNvSpPr txBox="1"/>
          <p:nvPr/>
        </p:nvSpPr>
        <p:spPr>
          <a:xfrm>
            <a:off x="3846988" y="2561316"/>
            <a:ext cx="183600" cy="843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0" lang="en" sz="500">
                <a:solidFill>
                  <a:srgbClr val="ED2B52"/>
                </a:solidFill>
                <a:latin typeface="Open Sans Medium"/>
                <a:ea typeface="Open Sans Medium"/>
                <a:cs typeface="Open Sans Medium"/>
                <a:sym typeface="Open Sans Medium"/>
              </a:rPr>
              <a:t>10000</a:t>
            </a:r>
            <a:endParaRPr sz="500">
              <a:latin typeface="Open Sans Medium"/>
              <a:ea typeface="Open Sans Medium"/>
              <a:cs typeface="Open Sans Medium"/>
              <a:sym typeface="Open Sans Medium"/>
            </a:endParaRPr>
          </a:p>
        </p:txBody>
      </p:sp>
      <p:sp>
        <p:nvSpPr>
          <p:cNvPr id="1228" name="Google Shape;1228;p37"/>
          <p:cNvSpPr txBox="1"/>
          <p:nvPr/>
        </p:nvSpPr>
        <p:spPr>
          <a:xfrm>
            <a:off x="513936" y="1097475"/>
            <a:ext cx="3876900" cy="10680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1000">
                <a:solidFill>
                  <a:srgbClr val="241B54"/>
                </a:solidFill>
                <a:latin typeface="Open Sans"/>
                <a:ea typeface="Open Sans"/>
                <a:cs typeface="Open Sans"/>
                <a:sym typeface="Open Sans"/>
              </a:rPr>
              <a:t>The race to mine a block</a:t>
            </a:r>
            <a:endParaRPr sz="1000">
              <a:latin typeface="Open Sans"/>
              <a:ea typeface="Open Sans"/>
              <a:cs typeface="Open Sans"/>
              <a:sym typeface="Open Sans"/>
            </a:endParaRPr>
          </a:p>
          <a:p>
            <a:pPr indent="0" lvl="0" marL="0" marR="0" rtl="0" algn="l">
              <a:lnSpc>
                <a:spcPct val="101800"/>
              </a:lnSpc>
              <a:spcBef>
                <a:spcPts val="900"/>
              </a:spcBef>
              <a:spcAft>
                <a:spcPts val="0"/>
              </a:spcAft>
              <a:buNone/>
            </a:pPr>
            <a:r>
              <a:rPr lang="en" sz="800">
                <a:solidFill>
                  <a:srgbClr val="57585B"/>
                </a:solidFill>
                <a:latin typeface="Open Sans"/>
                <a:ea typeface="Open Sans"/>
                <a:cs typeface="Open Sans"/>
                <a:sym typeface="Open Sans"/>
              </a:rPr>
              <a:t>Miners engage in a competition to uncover the block hash that aligns with the target (a special number) set by the network. The miner who’s the first to successfully discover the correct block hash is granted the opportunity to add that block to the blockchain and assign it with the corresponding hash ID. This solution serves as validation for the block’s authenticity.</a:t>
            </a:r>
            <a:endParaRPr sz="800">
              <a:latin typeface="Open Sans"/>
              <a:ea typeface="Open Sans"/>
              <a:cs typeface="Open Sans"/>
              <a:sym typeface="Open Sans"/>
            </a:endParaRPr>
          </a:p>
          <a:p>
            <a:pPr indent="0" lvl="0" marL="2476500" rtl="0" algn="l">
              <a:lnSpc>
                <a:spcPct val="100000"/>
              </a:lnSpc>
              <a:spcBef>
                <a:spcPts val="700"/>
              </a:spcBef>
              <a:spcAft>
                <a:spcPts val="0"/>
              </a:spcAft>
              <a:buNone/>
            </a:pPr>
            <a:r>
              <a:rPr b="0" lang="en" sz="500">
                <a:solidFill>
                  <a:srgbClr val="696C77"/>
                </a:solidFill>
                <a:latin typeface="Open Sans Medium"/>
                <a:ea typeface="Open Sans Medium"/>
                <a:cs typeface="Open Sans Medium"/>
                <a:sym typeface="Open Sans Medium"/>
              </a:rPr>
              <a:t>Hash result must be below the target</a:t>
            </a:r>
            <a:endParaRPr sz="500">
              <a:latin typeface="Open Sans Medium"/>
              <a:ea typeface="Open Sans Medium"/>
              <a:cs typeface="Open Sans Medium"/>
              <a:sym typeface="Open Sans Medium"/>
            </a:endParaRPr>
          </a:p>
        </p:txBody>
      </p:sp>
      <p:sp>
        <p:nvSpPr>
          <p:cNvPr id="1229" name="Google Shape;1229;p37"/>
          <p:cNvSpPr txBox="1"/>
          <p:nvPr/>
        </p:nvSpPr>
        <p:spPr>
          <a:xfrm>
            <a:off x="516878" y="2054484"/>
            <a:ext cx="1457700" cy="1131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Mining can be compared to a race where the goal is to reach the finish line as quickly as possible. How difficult it is to find the block hash is adjusted periodically, ensuring that each block keeps being mined in approximately 10 minutes (as miners join and leave).</a:t>
            </a:r>
            <a:endParaRPr sz="800">
              <a:latin typeface="Open Sans"/>
              <a:ea typeface="Open Sans"/>
              <a:cs typeface="Open Sans"/>
              <a:sym typeface="Open Sans"/>
            </a:endParaRPr>
          </a:p>
        </p:txBody>
      </p:sp>
      <p:sp>
        <p:nvSpPr>
          <p:cNvPr id="1230" name="Google Shape;1230;p37"/>
          <p:cNvSpPr txBox="1"/>
          <p:nvPr/>
        </p:nvSpPr>
        <p:spPr>
          <a:xfrm>
            <a:off x="513936" y="3158415"/>
            <a:ext cx="3912900" cy="859800"/>
          </a:xfrm>
          <a:prstGeom prst="rect">
            <a:avLst/>
          </a:prstGeom>
          <a:noFill/>
          <a:ln>
            <a:noFill/>
          </a:ln>
        </p:spPr>
        <p:txBody>
          <a:bodyPr anchorCtr="0" anchor="t" bIns="0" lIns="0" spcFirstLastPara="1" rIns="0" wrap="square" tIns="60075">
            <a:spAutoFit/>
          </a:bodyPr>
          <a:lstStyle/>
          <a:p>
            <a:pPr indent="0" lvl="0" marL="12700" rtl="0" algn="l">
              <a:lnSpc>
                <a:spcPct val="100000"/>
              </a:lnSpc>
              <a:spcBef>
                <a:spcPts val="0"/>
              </a:spcBef>
              <a:spcAft>
                <a:spcPts val="0"/>
              </a:spcAft>
              <a:buNone/>
            </a:pPr>
            <a:r>
              <a:rPr lang="en" sz="800">
                <a:solidFill>
                  <a:srgbClr val="57585B"/>
                </a:solidFill>
                <a:latin typeface="Open Sans"/>
                <a:ea typeface="Open Sans"/>
                <a:cs typeface="Open Sans"/>
                <a:sym typeface="Open Sans"/>
              </a:rPr>
              <a:t>This mechanism is called “the difficulty adjustment”.</a:t>
            </a:r>
            <a:endParaRPr sz="800">
              <a:latin typeface="Open Sans"/>
              <a:ea typeface="Open Sans"/>
              <a:cs typeface="Open Sans"/>
              <a:sym typeface="Open Sans"/>
            </a:endParaRPr>
          </a:p>
          <a:p>
            <a:pPr indent="0" lvl="0" marL="0" marR="0" rtl="0" algn="l">
              <a:lnSpc>
                <a:spcPct val="101800"/>
              </a:lnSpc>
              <a:spcBef>
                <a:spcPts val="400"/>
              </a:spcBef>
              <a:spcAft>
                <a:spcPts val="0"/>
              </a:spcAft>
              <a:buNone/>
            </a:pPr>
            <a:r>
              <a:rPr lang="en" sz="800">
                <a:solidFill>
                  <a:srgbClr val="57585B"/>
                </a:solidFill>
                <a:latin typeface="Open Sans"/>
                <a:ea typeface="Open Sans"/>
                <a:cs typeface="Open Sans"/>
                <a:sym typeface="Open Sans"/>
              </a:rPr>
              <a:t>Let’s say the target number set by the Bitcoin network is 1000. The miners would have to use their computational power and energy to search for a block hash (a specific number) that is lower than 1000. The first miner to find a block hash that is lower than 1000 gets to add the new block to the blockchain and is rewarded with bitcoin.</a:t>
            </a:r>
            <a:endParaRPr sz="800">
              <a:latin typeface="Open Sans"/>
              <a:ea typeface="Open Sans"/>
              <a:cs typeface="Open Sans"/>
              <a:sym typeface="Open Sans"/>
            </a:endParaRPr>
          </a:p>
        </p:txBody>
      </p:sp>
      <p:pic>
        <p:nvPicPr>
          <p:cNvPr id="1231" name="Google Shape;1231;p37"/>
          <p:cNvPicPr preferRelativeResize="0"/>
          <p:nvPr/>
        </p:nvPicPr>
        <p:blipFill rotWithShape="1">
          <a:blip r:embed="rId8">
            <a:alphaModFix/>
          </a:blip>
          <a:srcRect b="0" l="0" r="0" t="0"/>
          <a:stretch/>
        </p:blipFill>
        <p:spPr>
          <a:xfrm>
            <a:off x="4718143" y="1357322"/>
            <a:ext cx="185122" cy="185487"/>
          </a:xfrm>
          <a:prstGeom prst="rect">
            <a:avLst/>
          </a:prstGeom>
          <a:noFill/>
          <a:ln>
            <a:noFill/>
          </a:ln>
        </p:spPr>
      </p:pic>
      <p:pic>
        <p:nvPicPr>
          <p:cNvPr id="1232" name="Google Shape;1232;p37"/>
          <p:cNvPicPr preferRelativeResize="0"/>
          <p:nvPr/>
        </p:nvPicPr>
        <p:blipFill rotWithShape="1">
          <a:blip r:embed="rId9">
            <a:alphaModFix/>
          </a:blip>
          <a:srcRect b="0" l="0" r="0" t="0"/>
          <a:stretch/>
        </p:blipFill>
        <p:spPr>
          <a:xfrm>
            <a:off x="4718144" y="1672643"/>
            <a:ext cx="185122" cy="185489"/>
          </a:xfrm>
          <a:prstGeom prst="rect">
            <a:avLst/>
          </a:prstGeom>
          <a:noFill/>
          <a:ln>
            <a:noFill/>
          </a:ln>
        </p:spPr>
      </p:pic>
      <p:sp>
        <p:nvSpPr>
          <p:cNvPr id="1233" name="Google Shape;1233;p37"/>
          <p:cNvSpPr txBox="1"/>
          <p:nvPr/>
        </p:nvSpPr>
        <p:spPr>
          <a:xfrm>
            <a:off x="4712802" y="1107132"/>
            <a:ext cx="2806500" cy="9876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For example, consider two different hashes:</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2667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Hash 1: </a:t>
            </a:r>
            <a:r>
              <a:rPr lang="en" sz="800">
                <a:solidFill>
                  <a:srgbClr val="57585B"/>
                </a:solidFill>
                <a:latin typeface="Open Sans"/>
                <a:ea typeface="Open Sans"/>
                <a:cs typeface="Open Sans"/>
                <a:sym typeface="Open Sans"/>
              </a:rPr>
              <a:t>0000A1mINgF0RbL0cK5wItHth3hAy5tAcK</a:t>
            </a:r>
            <a:endParaRPr sz="800">
              <a:latin typeface="Open Sans"/>
              <a:ea typeface="Open Sans"/>
              <a:cs typeface="Open Sans"/>
              <a:sym typeface="Open Sans"/>
            </a:endParaRPr>
          </a:p>
          <a:p>
            <a:pPr indent="0" lvl="0" marL="266700" rtl="0" algn="l">
              <a:lnSpc>
                <a:spcPct val="100000"/>
              </a:lnSpc>
              <a:spcBef>
                <a:spcPts val="100"/>
              </a:spcBef>
              <a:spcAft>
                <a:spcPts val="0"/>
              </a:spcAft>
              <a:buNone/>
            </a:pPr>
            <a:r>
              <a:rPr b="1" lang="en" sz="800">
                <a:solidFill>
                  <a:srgbClr val="57585B"/>
                </a:solidFill>
                <a:latin typeface="Open Sans"/>
                <a:ea typeface="Open Sans"/>
                <a:cs typeface="Open Sans"/>
                <a:sym typeface="Open Sans"/>
              </a:rPr>
              <a:t>Difficulty level: </a:t>
            </a:r>
            <a:r>
              <a:rPr lang="en" sz="800">
                <a:solidFill>
                  <a:srgbClr val="57585B"/>
                </a:solidFill>
                <a:latin typeface="Open Sans"/>
                <a:ea typeface="Open Sans"/>
                <a:cs typeface="Open Sans"/>
                <a:sym typeface="Open Sans"/>
              </a:rPr>
              <a:t>1</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2667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Hash 2: </a:t>
            </a:r>
            <a:r>
              <a:rPr lang="en" sz="800">
                <a:solidFill>
                  <a:srgbClr val="57585B"/>
                </a:solidFill>
                <a:latin typeface="Open Sans"/>
                <a:ea typeface="Open Sans"/>
                <a:cs typeface="Open Sans"/>
                <a:sym typeface="Open Sans"/>
              </a:rPr>
              <a:t>00000000A1mINgF0RbL0cK5wItHth3hAy5tAcK</a:t>
            </a:r>
            <a:endParaRPr sz="800">
              <a:latin typeface="Open Sans"/>
              <a:ea typeface="Open Sans"/>
              <a:cs typeface="Open Sans"/>
              <a:sym typeface="Open Sans"/>
            </a:endParaRPr>
          </a:p>
          <a:p>
            <a:pPr indent="0" lvl="0" marL="266700" rtl="0" algn="l">
              <a:lnSpc>
                <a:spcPct val="100000"/>
              </a:lnSpc>
              <a:spcBef>
                <a:spcPts val="100"/>
              </a:spcBef>
              <a:spcAft>
                <a:spcPts val="0"/>
              </a:spcAft>
              <a:buNone/>
            </a:pPr>
            <a:r>
              <a:rPr b="1" lang="en" sz="800">
                <a:solidFill>
                  <a:srgbClr val="57585B"/>
                </a:solidFill>
                <a:latin typeface="Open Sans"/>
                <a:ea typeface="Open Sans"/>
                <a:cs typeface="Open Sans"/>
                <a:sym typeface="Open Sans"/>
              </a:rPr>
              <a:t>Difficulty level: </a:t>
            </a:r>
            <a:r>
              <a:rPr lang="en" sz="800">
                <a:solidFill>
                  <a:srgbClr val="57585B"/>
                </a:solidFill>
                <a:latin typeface="Open Sans"/>
                <a:ea typeface="Open Sans"/>
                <a:cs typeface="Open Sans"/>
                <a:sym typeface="Open Sans"/>
              </a:rPr>
              <a:t>2</a:t>
            </a:r>
            <a:endParaRPr sz="800">
              <a:latin typeface="Open Sans"/>
              <a:ea typeface="Open Sans"/>
              <a:cs typeface="Open Sans"/>
              <a:sym typeface="Open Sans"/>
            </a:endParaRPr>
          </a:p>
        </p:txBody>
      </p:sp>
      <p:sp>
        <p:nvSpPr>
          <p:cNvPr id="1234" name="Google Shape;1234;p37"/>
          <p:cNvSpPr txBox="1"/>
          <p:nvPr/>
        </p:nvSpPr>
        <p:spPr>
          <a:xfrm>
            <a:off x="4686732" y="2140816"/>
            <a:ext cx="39255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In this example, Hash 2 has a higher difficulty level than Hash 1, because it is a longer hash with more zeros at the beginning. It would be harder for miners to find Hash 2 because their computers would need to do more work.</a:t>
            </a:r>
            <a:endParaRPr sz="800">
              <a:latin typeface="Open Sans"/>
              <a:ea typeface="Open Sans"/>
              <a:cs typeface="Open Sans"/>
              <a:sym typeface="Open Sans"/>
            </a:endParaRPr>
          </a:p>
        </p:txBody>
      </p:sp>
      <p:sp>
        <p:nvSpPr>
          <p:cNvPr id="1235" name="Google Shape;1235;p37"/>
          <p:cNvSpPr txBox="1"/>
          <p:nvPr/>
        </p:nvSpPr>
        <p:spPr>
          <a:xfrm>
            <a:off x="8399376" y="4822483"/>
            <a:ext cx="1083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solidFill>
                  <a:srgbClr val="683B93"/>
                </a:solidFill>
                <a:latin typeface="Open Sans"/>
                <a:ea typeface="Open Sans"/>
                <a:cs typeface="Open Sans"/>
                <a:sym typeface="Open Sans"/>
              </a:rPr>
              <a:t>82</a:t>
            </a:r>
            <a:endParaRPr sz="700">
              <a:latin typeface="Open Sans"/>
              <a:ea typeface="Open Sans"/>
              <a:cs typeface="Open Sans"/>
              <a:sym typeface="Open Sans"/>
            </a:endParaRPr>
          </a:p>
        </p:txBody>
      </p:sp>
      <p:pic>
        <p:nvPicPr>
          <p:cNvPr id="1236" name="Google Shape;1236;p37"/>
          <p:cNvPicPr preferRelativeResize="0"/>
          <p:nvPr/>
        </p:nvPicPr>
        <p:blipFill rotWithShape="1">
          <a:blip r:embed="rId10">
            <a:alphaModFix/>
          </a:blip>
          <a:srcRect b="0" l="0" r="0" t="0"/>
          <a:stretch/>
        </p:blipFill>
        <p:spPr>
          <a:xfrm>
            <a:off x="8564375" y="4846703"/>
            <a:ext cx="65270" cy="65279"/>
          </a:xfrm>
          <a:prstGeom prst="rect">
            <a:avLst/>
          </a:prstGeom>
          <a:noFill/>
          <a:ln>
            <a:noFill/>
          </a:ln>
        </p:spPr>
      </p:pic>
      <p:pic>
        <p:nvPicPr>
          <p:cNvPr id="1237" name="Google Shape;1237;p37" title="Bitkwa-Logo-New.png"/>
          <p:cNvPicPr preferRelativeResize="0"/>
          <p:nvPr/>
        </p:nvPicPr>
        <p:blipFill>
          <a:blip r:embed="rId1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38"/>
          <p:cNvPicPr preferRelativeResize="0"/>
          <p:nvPr/>
        </p:nvPicPr>
        <p:blipFill rotWithShape="1">
          <a:blip r:embed="rId3">
            <a:alphaModFix/>
          </a:blip>
          <a:srcRect b="0" l="0" r="0" t="0"/>
          <a:stretch/>
        </p:blipFill>
        <p:spPr>
          <a:xfrm>
            <a:off x="260223" y="26573"/>
            <a:ext cx="6495212" cy="796610"/>
          </a:xfrm>
          <a:prstGeom prst="rect">
            <a:avLst/>
          </a:prstGeom>
          <a:noFill/>
          <a:ln>
            <a:noFill/>
          </a:ln>
        </p:spPr>
      </p:pic>
      <p:sp>
        <p:nvSpPr>
          <p:cNvPr id="1243" name="Google Shape;1243;p38"/>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244" name="Google Shape;1244;p38"/>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1245" name="Google Shape;1245;p38"/>
          <p:cNvSpPr txBox="1"/>
          <p:nvPr/>
        </p:nvSpPr>
        <p:spPr>
          <a:xfrm>
            <a:off x="513934" y="1097456"/>
            <a:ext cx="3824400" cy="484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PoW keeps Bitcoin safe by making it difficult for anyone with malicious intentions</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to take control.</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In summary, the tasks of miners consist of:</a:t>
            </a:r>
            <a:endParaRPr sz="800">
              <a:latin typeface="Open Sans"/>
              <a:ea typeface="Open Sans"/>
              <a:cs typeface="Open Sans"/>
              <a:sym typeface="Open Sans"/>
            </a:endParaRPr>
          </a:p>
        </p:txBody>
      </p:sp>
      <p:pic>
        <p:nvPicPr>
          <p:cNvPr id="1246" name="Google Shape;1246;p38"/>
          <p:cNvPicPr preferRelativeResize="0"/>
          <p:nvPr/>
        </p:nvPicPr>
        <p:blipFill rotWithShape="1">
          <a:blip r:embed="rId5">
            <a:alphaModFix/>
          </a:blip>
          <a:srcRect b="0" l="0" r="0" t="0"/>
          <a:stretch/>
        </p:blipFill>
        <p:spPr>
          <a:xfrm>
            <a:off x="520206" y="1717675"/>
            <a:ext cx="248651" cy="249147"/>
          </a:xfrm>
          <a:prstGeom prst="rect">
            <a:avLst/>
          </a:prstGeom>
          <a:noFill/>
          <a:ln>
            <a:noFill/>
          </a:ln>
        </p:spPr>
      </p:pic>
      <p:sp>
        <p:nvSpPr>
          <p:cNvPr id="1247" name="Google Shape;1247;p38"/>
          <p:cNvSpPr txBox="1"/>
          <p:nvPr/>
        </p:nvSpPr>
        <p:spPr>
          <a:xfrm>
            <a:off x="611899" y="1770247"/>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1248" name="Google Shape;1248;p38"/>
          <p:cNvSpPr txBox="1"/>
          <p:nvPr/>
        </p:nvSpPr>
        <p:spPr>
          <a:xfrm>
            <a:off x="849632" y="1649728"/>
            <a:ext cx="3356400" cy="2133300"/>
          </a:xfrm>
          <a:prstGeom prst="rect">
            <a:avLst/>
          </a:prstGeom>
          <a:noFill/>
          <a:ln>
            <a:noFill/>
          </a:ln>
        </p:spPr>
        <p:txBody>
          <a:bodyPr anchorCtr="0" anchor="t" bIns="0" lIns="0" spcFirstLastPara="1" rIns="0" wrap="square" tIns="36675">
            <a:spAutoFit/>
          </a:bodyPr>
          <a:lstStyle/>
          <a:p>
            <a:pPr indent="0" lvl="0" marL="127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Bundling transactions into blocks:</a:t>
            </a:r>
            <a:endParaRPr sz="800">
              <a:latin typeface="Open Sans"/>
              <a:ea typeface="Open Sans"/>
              <a:cs typeface="Open Sans"/>
              <a:sym typeface="Open Sans"/>
            </a:endParaRPr>
          </a:p>
          <a:p>
            <a:pPr indent="0" lvl="0" marL="0" marR="0" rtl="0" algn="l">
              <a:lnSpc>
                <a:spcPct val="101800"/>
              </a:lnSpc>
              <a:spcBef>
                <a:spcPts val="200"/>
              </a:spcBef>
              <a:spcAft>
                <a:spcPts val="0"/>
              </a:spcAft>
              <a:buNone/>
            </a:pPr>
            <a:r>
              <a:rPr lang="en" sz="800">
                <a:solidFill>
                  <a:srgbClr val="57585B"/>
                </a:solidFill>
                <a:latin typeface="Open Sans"/>
                <a:ea typeface="Open Sans"/>
                <a:cs typeface="Open Sans"/>
                <a:sym typeface="Open Sans"/>
              </a:rPr>
              <a:t>While nodes verify newly created transactions that are waiting in “the mempool”, miners select a subset of these to include in their candidate block.</a:t>
            </a:r>
            <a:endParaRPr sz="800">
              <a:latin typeface="Open Sans"/>
              <a:ea typeface="Open Sans"/>
              <a:cs typeface="Open Sans"/>
              <a:sym typeface="Open Sans"/>
            </a:endParaRPr>
          </a:p>
          <a:p>
            <a:pPr indent="0" lvl="0" marL="12700" rtl="0" algn="l">
              <a:lnSpc>
                <a:spcPct val="100000"/>
              </a:lnSpc>
              <a:spcBef>
                <a:spcPts val="600"/>
              </a:spcBef>
              <a:spcAft>
                <a:spcPts val="0"/>
              </a:spcAft>
              <a:buNone/>
            </a:pPr>
            <a:r>
              <a:rPr b="1" lang="en" sz="800">
                <a:solidFill>
                  <a:srgbClr val="57585B"/>
                </a:solidFill>
                <a:latin typeface="Open Sans"/>
                <a:ea typeface="Open Sans"/>
                <a:cs typeface="Open Sans"/>
                <a:sym typeface="Open Sans"/>
              </a:rPr>
              <a:t>Proof of Work:</a:t>
            </a:r>
            <a:endParaRPr sz="800">
              <a:latin typeface="Open Sans"/>
              <a:ea typeface="Open Sans"/>
              <a:cs typeface="Open Sans"/>
              <a:sym typeface="Open Sans"/>
            </a:endParaRPr>
          </a:p>
          <a:p>
            <a:pPr indent="0" lvl="0" marL="0" rtl="0" algn="l">
              <a:lnSpc>
                <a:spcPct val="100000"/>
              </a:lnSpc>
              <a:spcBef>
                <a:spcPts val="300"/>
              </a:spcBef>
              <a:spcAft>
                <a:spcPts val="0"/>
              </a:spcAft>
              <a:buNone/>
            </a:pPr>
            <a:r>
              <a:rPr lang="en" sz="800">
                <a:solidFill>
                  <a:srgbClr val="57585B"/>
                </a:solidFill>
                <a:latin typeface="Open Sans"/>
                <a:ea typeface="Open Sans"/>
                <a:cs typeface="Open Sans"/>
                <a:sym typeface="Open Sans"/>
              </a:rPr>
              <a:t>Miners race with each other to find the valid block hash.</a:t>
            </a:r>
            <a:endParaRPr sz="800">
              <a:latin typeface="Open Sans"/>
              <a:ea typeface="Open Sans"/>
              <a:cs typeface="Open Sans"/>
              <a:sym typeface="Open Sans"/>
            </a:endParaRPr>
          </a:p>
          <a:p>
            <a:pPr indent="0" lvl="0" marL="12700" rtl="0" algn="l">
              <a:lnSpc>
                <a:spcPct val="100000"/>
              </a:lnSpc>
              <a:spcBef>
                <a:spcPts val="600"/>
              </a:spcBef>
              <a:spcAft>
                <a:spcPts val="0"/>
              </a:spcAft>
              <a:buNone/>
            </a:pPr>
            <a:r>
              <a:rPr b="1" lang="en" sz="800">
                <a:solidFill>
                  <a:srgbClr val="57585B"/>
                </a:solidFill>
                <a:latin typeface="Open Sans"/>
                <a:ea typeface="Open Sans"/>
                <a:cs typeface="Open Sans"/>
                <a:sym typeface="Open Sans"/>
              </a:rPr>
              <a:t>Broadcast valid blocks:</a:t>
            </a:r>
            <a:endParaRPr sz="800">
              <a:latin typeface="Open Sans"/>
              <a:ea typeface="Open Sans"/>
              <a:cs typeface="Open Sans"/>
              <a:sym typeface="Open Sans"/>
            </a:endParaRPr>
          </a:p>
          <a:p>
            <a:pPr indent="0" lvl="0" marL="0" rtl="0" algn="l">
              <a:lnSpc>
                <a:spcPct val="100000"/>
              </a:lnSpc>
              <a:spcBef>
                <a:spcPts val="300"/>
              </a:spcBef>
              <a:spcAft>
                <a:spcPts val="0"/>
              </a:spcAft>
              <a:buNone/>
            </a:pPr>
            <a:r>
              <a:rPr lang="en" sz="800">
                <a:solidFill>
                  <a:srgbClr val="57585B"/>
                </a:solidFill>
                <a:latin typeface="Open Sans"/>
                <a:ea typeface="Open Sans"/>
                <a:cs typeface="Open Sans"/>
                <a:sym typeface="Open Sans"/>
              </a:rPr>
              <a:t>After finding the valid blockhash, they propagate the new block to the</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network.</a:t>
            </a:r>
            <a:endParaRPr sz="800">
              <a:latin typeface="Open Sans"/>
              <a:ea typeface="Open Sans"/>
              <a:cs typeface="Open Sans"/>
              <a:sym typeface="Open Sans"/>
            </a:endParaRPr>
          </a:p>
          <a:p>
            <a:pPr indent="0" lvl="0" marL="12700" rtl="0" algn="l">
              <a:lnSpc>
                <a:spcPct val="100000"/>
              </a:lnSpc>
              <a:spcBef>
                <a:spcPts val="600"/>
              </a:spcBef>
              <a:spcAft>
                <a:spcPts val="0"/>
              </a:spcAft>
              <a:buNone/>
            </a:pPr>
            <a:r>
              <a:rPr b="1" lang="en" sz="800">
                <a:solidFill>
                  <a:srgbClr val="57585B"/>
                </a:solidFill>
                <a:latin typeface="Open Sans"/>
                <a:ea typeface="Open Sans"/>
                <a:cs typeface="Open Sans"/>
                <a:sym typeface="Open Sans"/>
              </a:rPr>
              <a:t>Earn Rewards:</a:t>
            </a:r>
            <a:endParaRPr sz="800">
              <a:latin typeface="Open Sans"/>
              <a:ea typeface="Open Sans"/>
              <a:cs typeface="Open Sans"/>
              <a:sym typeface="Open Sans"/>
            </a:endParaRPr>
          </a:p>
          <a:p>
            <a:pPr indent="0" lvl="0" marL="0" marR="1676400" rtl="0" algn="l">
              <a:lnSpc>
                <a:spcPct val="101800"/>
              </a:lnSpc>
              <a:spcBef>
                <a:spcPts val="200"/>
              </a:spcBef>
              <a:spcAft>
                <a:spcPts val="0"/>
              </a:spcAft>
              <a:buNone/>
            </a:pPr>
            <a:r>
              <a:rPr lang="en" sz="800">
                <a:solidFill>
                  <a:srgbClr val="57585B"/>
                </a:solidFill>
                <a:latin typeface="Open Sans"/>
                <a:ea typeface="Open Sans"/>
                <a:cs typeface="Open Sans"/>
                <a:sym typeface="Open Sans"/>
              </a:rPr>
              <a:t>Lastly, they receive newly created bitcoins and transaction fees for successfully adding the block to the blockchain.</a:t>
            </a:r>
            <a:endParaRPr sz="800">
              <a:latin typeface="Open Sans"/>
              <a:ea typeface="Open Sans"/>
              <a:cs typeface="Open Sans"/>
              <a:sym typeface="Open Sans"/>
            </a:endParaRPr>
          </a:p>
        </p:txBody>
      </p:sp>
      <p:sp>
        <p:nvSpPr>
          <p:cNvPr id="1249" name="Google Shape;1249;p38"/>
          <p:cNvSpPr txBox="1"/>
          <p:nvPr/>
        </p:nvSpPr>
        <p:spPr>
          <a:xfrm>
            <a:off x="4681711" y="3348185"/>
            <a:ext cx="39519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Multiple miners can be working on creating new blocks simultaneously. The first miner to discover a block hash that meets the target set by the network announces it to the network, and the other miners then check the transactions in that miner’s candidate block to make sure they are valid. If the transactions are indeed valid, the block is added to the blockchain. The other blocks created by the other miners at the time are not added and are discarded. This process helps maintain consensus within the network and prevents double-spending.</a:t>
            </a:r>
            <a:endParaRPr sz="800">
              <a:latin typeface="Open Sans"/>
              <a:ea typeface="Open Sans"/>
              <a:cs typeface="Open Sans"/>
              <a:sym typeface="Open Sans"/>
            </a:endParaRPr>
          </a:p>
        </p:txBody>
      </p:sp>
      <p:pic>
        <p:nvPicPr>
          <p:cNvPr id="1250" name="Google Shape;1250;p38"/>
          <p:cNvPicPr preferRelativeResize="0"/>
          <p:nvPr/>
        </p:nvPicPr>
        <p:blipFill rotWithShape="1">
          <a:blip r:embed="rId6">
            <a:alphaModFix/>
          </a:blip>
          <a:srcRect b="0" l="0" r="0" t="0"/>
          <a:stretch/>
        </p:blipFill>
        <p:spPr>
          <a:xfrm>
            <a:off x="520206" y="2285816"/>
            <a:ext cx="248651" cy="249149"/>
          </a:xfrm>
          <a:prstGeom prst="rect">
            <a:avLst/>
          </a:prstGeom>
          <a:noFill/>
          <a:ln>
            <a:noFill/>
          </a:ln>
        </p:spPr>
      </p:pic>
      <p:sp>
        <p:nvSpPr>
          <p:cNvPr id="1251" name="Google Shape;1251;p38"/>
          <p:cNvSpPr txBox="1"/>
          <p:nvPr/>
        </p:nvSpPr>
        <p:spPr>
          <a:xfrm>
            <a:off x="611899" y="2338391"/>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pic>
        <p:nvPicPr>
          <p:cNvPr id="1252" name="Google Shape;1252;p38"/>
          <p:cNvPicPr preferRelativeResize="0"/>
          <p:nvPr/>
        </p:nvPicPr>
        <p:blipFill rotWithShape="1">
          <a:blip r:embed="rId7">
            <a:alphaModFix/>
          </a:blip>
          <a:srcRect b="0" l="0" r="0" t="0"/>
          <a:stretch/>
        </p:blipFill>
        <p:spPr>
          <a:xfrm>
            <a:off x="520206" y="2630787"/>
            <a:ext cx="248651" cy="249147"/>
          </a:xfrm>
          <a:prstGeom prst="rect">
            <a:avLst/>
          </a:prstGeom>
          <a:noFill/>
          <a:ln>
            <a:noFill/>
          </a:ln>
        </p:spPr>
      </p:pic>
      <p:sp>
        <p:nvSpPr>
          <p:cNvPr id="1253" name="Google Shape;1253;p38"/>
          <p:cNvSpPr txBox="1"/>
          <p:nvPr/>
        </p:nvSpPr>
        <p:spPr>
          <a:xfrm>
            <a:off x="611899" y="2683359"/>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a:t>
            </a:r>
            <a:endParaRPr sz="700">
              <a:latin typeface="Open Sans"/>
              <a:ea typeface="Open Sans"/>
              <a:cs typeface="Open Sans"/>
              <a:sym typeface="Open Sans"/>
            </a:endParaRPr>
          </a:p>
        </p:txBody>
      </p:sp>
      <p:pic>
        <p:nvPicPr>
          <p:cNvPr id="1254" name="Google Shape;1254;p38"/>
          <p:cNvPicPr preferRelativeResize="0"/>
          <p:nvPr/>
        </p:nvPicPr>
        <p:blipFill rotWithShape="1">
          <a:blip r:embed="rId8">
            <a:alphaModFix/>
          </a:blip>
          <a:srcRect b="0" l="0" r="0" t="0"/>
          <a:stretch/>
        </p:blipFill>
        <p:spPr>
          <a:xfrm>
            <a:off x="520206" y="3104332"/>
            <a:ext cx="248651" cy="249149"/>
          </a:xfrm>
          <a:prstGeom prst="rect">
            <a:avLst/>
          </a:prstGeom>
          <a:noFill/>
          <a:ln>
            <a:noFill/>
          </a:ln>
        </p:spPr>
      </p:pic>
      <p:sp>
        <p:nvSpPr>
          <p:cNvPr id="1255" name="Google Shape;1255;p38"/>
          <p:cNvSpPr txBox="1"/>
          <p:nvPr/>
        </p:nvSpPr>
        <p:spPr>
          <a:xfrm>
            <a:off x="611899" y="3156911"/>
            <a:ext cx="651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4</a:t>
            </a:r>
            <a:endParaRPr sz="700">
              <a:latin typeface="Open Sans"/>
              <a:ea typeface="Open Sans"/>
              <a:cs typeface="Open Sans"/>
              <a:sym typeface="Open Sans"/>
            </a:endParaRPr>
          </a:p>
        </p:txBody>
      </p:sp>
      <p:pic>
        <p:nvPicPr>
          <p:cNvPr id="1256" name="Google Shape;1256;p38"/>
          <p:cNvPicPr preferRelativeResize="0"/>
          <p:nvPr/>
        </p:nvPicPr>
        <p:blipFill rotWithShape="1">
          <a:blip r:embed="rId9">
            <a:alphaModFix/>
          </a:blip>
          <a:srcRect b="0" l="0" r="0" t="0"/>
          <a:stretch/>
        </p:blipFill>
        <p:spPr>
          <a:xfrm>
            <a:off x="4784868" y="1068897"/>
            <a:ext cx="3939550" cy="2220799"/>
          </a:xfrm>
          <a:prstGeom prst="rect">
            <a:avLst/>
          </a:prstGeom>
          <a:noFill/>
          <a:ln>
            <a:noFill/>
          </a:ln>
        </p:spPr>
      </p:pic>
      <p:sp>
        <p:nvSpPr>
          <p:cNvPr id="1257" name="Google Shape;1257;p38"/>
          <p:cNvSpPr txBox="1"/>
          <p:nvPr/>
        </p:nvSpPr>
        <p:spPr>
          <a:xfrm>
            <a:off x="7448373" y="1219711"/>
            <a:ext cx="436500" cy="1608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Bitcoin network</a:t>
            </a:r>
            <a:endParaRPr sz="500">
              <a:latin typeface="Open Sans Medium"/>
              <a:ea typeface="Open Sans Medium"/>
              <a:cs typeface="Open Sans Medium"/>
              <a:sym typeface="Open Sans Medium"/>
            </a:endParaRPr>
          </a:p>
        </p:txBody>
      </p:sp>
      <p:sp>
        <p:nvSpPr>
          <p:cNvPr id="1258" name="Google Shape;1258;p38"/>
          <p:cNvSpPr txBox="1"/>
          <p:nvPr/>
        </p:nvSpPr>
        <p:spPr>
          <a:xfrm>
            <a:off x="7392436" y="1597182"/>
            <a:ext cx="159300" cy="840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Node</a:t>
            </a:r>
            <a:endParaRPr sz="500">
              <a:latin typeface="Open Sans Medium"/>
              <a:ea typeface="Open Sans Medium"/>
              <a:cs typeface="Open Sans Medium"/>
              <a:sym typeface="Open Sans Medium"/>
            </a:endParaRPr>
          </a:p>
        </p:txBody>
      </p:sp>
      <p:sp>
        <p:nvSpPr>
          <p:cNvPr id="1259" name="Google Shape;1259;p38"/>
          <p:cNvSpPr txBox="1"/>
          <p:nvPr/>
        </p:nvSpPr>
        <p:spPr>
          <a:xfrm>
            <a:off x="7697338" y="2977960"/>
            <a:ext cx="312900" cy="840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Blockchain</a:t>
            </a:r>
            <a:endParaRPr sz="500">
              <a:latin typeface="Open Sans Medium"/>
              <a:ea typeface="Open Sans Medium"/>
              <a:cs typeface="Open Sans Medium"/>
              <a:sym typeface="Open Sans Medium"/>
            </a:endParaRPr>
          </a:p>
        </p:txBody>
      </p:sp>
      <p:sp>
        <p:nvSpPr>
          <p:cNvPr id="1260" name="Google Shape;1260;p38"/>
          <p:cNvSpPr txBox="1"/>
          <p:nvPr/>
        </p:nvSpPr>
        <p:spPr>
          <a:xfrm>
            <a:off x="7636409" y="3166696"/>
            <a:ext cx="145800" cy="840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Time</a:t>
            </a:r>
            <a:endParaRPr sz="500">
              <a:latin typeface="Open Sans Medium"/>
              <a:ea typeface="Open Sans Medium"/>
              <a:cs typeface="Open Sans Medium"/>
              <a:sym typeface="Open Sans Medium"/>
            </a:endParaRPr>
          </a:p>
        </p:txBody>
      </p:sp>
      <p:sp>
        <p:nvSpPr>
          <p:cNvPr id="1261" name="Google Shape;1261;p38"/>
          <p:cNvSpPr txBox="1"/>
          <p:nvPr/>
        </p:nvSpPr>
        <p:spPr>
          <a:xfrm>
            <a:off x="8295799" y="2919953"/>
            <a:ext cx="303000" cy="840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Next block</a:t>
            </a:r>
            <a:endParaRPr sz="500">
              <a:latin typeface="Open Sans Medium"/>
              <a:ea typeface="Open Sans Medium"/>
              <a:cs typeface="Open Sans Medium"/>
              <a:sym typeface="Open Sans Medium"/>
            </a:endParaRPr>
          </a:p>
        </p:txBody>
      </p:sp>
      <p:sp>
        <p:nvSpPr>
          <p:cNvPr id="1262" name="Google Shape;1262;p38"/>
          <p:cNvSpPr txBox="1"/>
          <p:nvPr/>
        </p:nvSpPr>
        <p:spPr>
          <a:xfrm>
            <a:off x="6740500" y="2221786"/>
            <a:ext cx="726000" cy="255300"/>
          </a:xfrm>
          <a:prstGeom prst="rect">
            <a:avLst/>
          </a:prstGeom>
          <a:noFill/>
          <a:ln>
            <a:noFill/>
          </a:ln>
        </p:spPr>
        <p:txBody>
          <a:bodyPr anchorCtr="0" anchor="t" bIns="0" lIns="0" spcFirstLastPara="1" rIns="0" wrap="square" tIns="17325">
            <a:spAutoFit/>
          </a:bodyPr>
          <a:lstStyle/>
          <a:p>
            <a:pPr indent="-215900" lvl="0" marL="215900" marR="0" rtl="0" algn="l">
              <a:lnSpc>
                <a:spcPct val="104545"/>
              </a:lnSpc>
              <a:spcBef>
                <a:spcPts val="0"/>
              </a:spcBef>
              <a:spcAft>
                <a:spcPts val="0"/>
              </a:spcAft>
              <a:buNone/>
            </a:pPr>
            <a:r>
              <a:rPr b="0" i="1" lang="en" sz="500">
                <a:solidFill>
                  <a:srgbClr val="C2C2C2"/>
                </a:solidFill>
                <a:latin typeface="Open Sans Medium"/>
                <a:ea typeface="Open Sans Medium"/>
                <a:cs typeface="Open Sans Medium"/>
                <a:sym typeface="Open Sans Medium"/>
              </a:rPr>
              <a:t>Nodes group transactions into block</a:t>
            </a:r>
            <a:endParaRPr sz="500">
              <a:latin typeface="Open Sans Medium"/>
              <a:ea typeface="Open Sans Medium"/>
              <a:cs typeface="Open Sans Medium"/>
              <a:sym typeface="Open Sans Medium"/>
            </a:endParaRPr>
          </a:p>
        </p:txBody>
      </p:sp>
      <p:grpSp>
        <p:nvGrpSpPr>
          <p:cNvPr id="1263" name="Google Shape;1263;p38"/>
          <p:cNvGrpSpPr/>
          <p:nvPr/>
        </p:nvGrpSpPr>
        <p:grpSpPr>
          <a:xfrm>
            <a:off x="5014869" y="3008791"/>
            <a:ext cx="2297731" cy="81691"/>
            <a:chOff x="11026538" y="6615636"/>
            <a:chExt cx="5052180" cy="179619"/>
          </a:xfrm>
        </p:grpSpPr>
        <p:sp>
          <p:nvSpPr>
            <p:cNvPr id="1264" name="Google Shape;1264;p38"/>
            <p:cNvSpPr/>
            <p:nvPr/>
          </p:nvSpPr>
          <p:spPr>
            <a:xfrm>
              <a:off x="12473471" y="6625203"/>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65" name="Google Shape;1265;p38"/>
            <p:cNvSpPr/>
            <p:nvPr/>
          </p:nvSpPr>
          <p:spPr>
            <a:xfrm>
              <a:off x="12473471" y="6665591"/>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66" name="Google Shape;1266;p38"/>
            <p:cNvSpPr/>
            <p:nvPr/>
          </p:nvSpPr>
          <p:spPr>
            <a:xfrm>
              <a:off x="12473471" y="6711291"/>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67" name="Google Shape;1267;p38"/>
            <p:cNvSpPr/>
            <p:nvPr/>
          </p:nvSpPr>
          <p:spPr>
            <a:xfrm>
              <a:off x="12473471" y="6752743"/>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68" name="Google Shape;1268;p38"/>
            <p:cNvSpPr/>
            <p:nvPr/>
          </p:nvSpPr>
          <p:spPr>
            <a:xfrm>
              <a:off x="12473471" y="6795255"/>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69" name="Google Shape;1269;p38"/>
            <p:cNvSpPr/>
            <p:nvPr/>
          </p:nvSpPr>
          <p:spPr>
            <a:xfrm>
              <a:off x="11026538" y="6615636"/>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0" name="Google Shape;1270;p38"/>
            <p:cNvSpPr/>
            <p:nvPr/>
          </p:nvSpPr>
          <p:spPr>
            <a:xfrm>
              <a:off x="11026538" y="6656023"/>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1" name="Google Shape;1271;p38"/>
            <p:cNvSpPr/>
            <p:nvPr/>
          </p:nvSpPr>
          <p:spPr>
            <a:xfrm>
              <a:off x="11026538" y="6701727"/>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2" name="Google Shape;1272;p38"/>
            <p:cNvSpPr/>
            <p:nvPr/>
          </p:nvSpPr>
          <p:spPr>
            <a:xfrm>
              <a:off x="11026538" y="6743177"/>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3" name="Google Shape;1273;p38"/>
            <p:cNvSpPr/>
            <p:nvPr/>
          </p:nvSpPr>
          <p:spPr>
            <a:xfrm>
              <a:off x="11026538" y="6785689"/>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4" name="Google Shape;1274;p38"/>
            <p:cNvSpPr/>
            <p:nvPr/>
          </p:nvSpPr>
          <p:spPr>
            <a:xfrm>
              <a:off x="13911055" y="6623078"/>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5" name="Google Shape;1275;p38"/>
            <p:cNvSpPr/>
            <p:nvPr/>
          </p:nvSpPr>
          <p:spPr>
            <a:xfrm>
              <a:off x="13911055" y="6663465"/>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6" name="Google Shape;1276;p38"/>
            <p:cNvSpPr/>
            <p:nvPr/>
          </p:nvSpPr>
          <p:spPr>
            <a:xfrm>
              <a:off x="13911055" y="6709165"/>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7" name="Google Shape;1277;p38"/>
            <p:cNvSpPr/>
            <p:nvPr/>
          </p:nvSpPr>
          <p:spPr>
            <a:xfrm>
              <a:off x="13911055" y="6750617"/>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8" name="Google Shape;1278;p38"/>
            <p:cNvSpPr/>
            <p:nvPr/>
          </p:nvSpPr>
          <p:spPr>
            <a:xfrm>
              <a:off x="13911055" y="6793129"/>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79" name="Google Shape;1279;p38"/>
            <p:cNvSpPr/>
            <p:nvPr/>
          </p:nvSpPr>
          <p:spPr>
            <a:xfrm>
              <a:off x="15358628" y="6622013"/>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80" name="Google Shape;1280;p38"/>
            <p:cNvSpPr/>
            <p:nvPr/>
          </p:nvSpPr>
          <p:spPr>
            <a:xfrm>
              <a:off x="15358628" y="6662402"/>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81" name="Google Shape;1281;p38"/>
            <p:cNvSpPr/>
            <p:nvPr/>
          </p:nvSpPr>
          <p:spPr>
            <a:xfrm>
              <a:off x="15358628" y="6708102"/>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82" name="Google Shape;1282;p38"/>
            <p:cNvSpPr/>
            <p:nvPr/>
          </p:nvSpPr>
          <p:spPr>
            <a:xfrm>
              <a:off x="15358628" y="6749552"/>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283" name="Google Shape;1283;p38"/>
            <p:cNvSpPr/>
            <p:nvPr/>
          </p:nvSpPr>
          <p:spPr>
            <a:xfrm>
              <a:off x="15358628" y="6792066"/>
              <a:ext cx="720090" cy="0"/>
            </a:xfrm>
            <a:custGeom>
              <a:rect b="b" l="l" r="r" t="t"/>
              <a:pathLst>
                <a:path extrusionOk="0" h="120000" w="720090">
                  <a:moveTo>
                    <a:pt x="0" y="0"/>
                  </a:moveTo>
                  <a:lnTo>
                    <a:pt x="719852" y="0"/>
                  </a:lnTo>
                </a:path>
              </a:pathLst>
            </a:custGeom>
            <a:noFill/>
            <a:ln cap="flat" cmpd="sng" w="47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284" name="Google Shape;1284;p38"/>
          <p:cNvSpPr txBox="1"/>
          <p:nvPr/>
        </p:nvSpPr>
        <p:spPr>
          <a:xfrm>
            <a:off x="5003104" y="1262017"/>
            <a:ext cx="722700" cy="1608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0" i="1" lang="en" sz="500">
                <a:solidFill>
                  <a:srgbClr val="C2C2C2"/>
                </a:solidFill>
                <a:latin typeface="Open Sans Medium"/>
                <a:ea typeface="Open Sans Medium"/>
                <a:cs typeface="Open Sans Medium"/>
                <a:sym typeface="Open Sans Medium"/>
              </a:rPr>
              <a:t>Unconfirmed transactions</a:t>
            </a:r>
            <a:endParaRPr sz="500">
              <a:latin typeface="Open Sans Medium"/>
              <a:ea typeface="Open Sans Medium"/>
              <a:cs typeface="Open Sans Medium"/>
              <a:sym typeface="Open Sans Medium"/>
            </a:endParaRPr>
          </a:p>
        </p:txBody>
      </p:sp>
      <p:sp>
        <p:nvSpPr>
          <p:cNvPr id="1285" name="Google Shape;1285;p38"/>
          <p:cNvSpPr txBox="1"/>
          <p:nvPr/>
        </p:nvSpPr>
        <p:spPr>
          <a:xfrm>
            <a:off x="7882356" y="1833710"/>
            <a:ext cx="561900" cy="664500"/>
          </a:xfrm>
          <a:prstGeom prst="rect">
            <a:avLst/>
          </a:prstGeom>
          <a:noFill/>
          <a:ln>
            <a:noFill/>
          </a:ln>
        </p:spPr>
        <p:txBody>
          <a:bodyPr anchorCtr="0" anchor="t" bIns="0" lIns="0" spcFirstLastPara="1" rIns="0" wrap="square" tIns="5775">
            <a:spAutoFit/>
          </a:bodyPr>
          <a:lstStyle/>
          <a:p>
            <a:pPr indent="0" lvl="0" marL="0" rtl="0" algn="ctr">
              <a:lnSpc>
                <a:spcPct val="100000"/>
              </a:lnSpc>
              <a:spcBef>
                <a:spcPts val="0"/>
              </a:spcBef>
              <a:spcAft>
                <a:spcPts val="0"/>
              </a:spcAft>
              <a:buNone/>
            </a:pPr>
            <a:r>
              <a:rPr b="1" lang="en" sz="700">
                <a:solidFill>
                  <a:srgbClr val="221F1F"/>
                </a:solidFill>
                <a:latin typeface="Open Sans"/>
                <a:ea typeface="Open Sans"/>
                <a:cs typeface="Open Sans"/>
                <a:sym typeface="Open Sans"/>
              </a:rPr>
              <a:t>BLOCK #149</a:t>
            </a:r>
            <a:endParaRPr sz="700">
              <a:latin typeface="Open Sans"/>
              <a:ea typeface="Open Sans"/>
              <a:cs typeface="Open Sans"/>
              <a:sym typeface="Open Sans"/>
            </a:endParaRPr>
          </a:p>
          <a:p>
            <a:pPr indent="0" lvl="0" marL="0" rtl="0" algn="ctr">
              <a:lnSpc>
                <a:spcPct val="112272"/>
              </a:lnSpc>
              <a:spcBef>
                <a:spcPts val="600"/>
              </a:spcBef>
              <a:spcAft>
                <a:spcPts val="0"/>
              </a:spcAft>
              <a:buNone/>
            </a:pPr>
            <a:r>
              <a:rPr b="1" lang="en" sz="500">
                <a:solidFill>
                  <a:srgbClr val="221F1F"/>
                </a:solidFill>
                <a:latin typeface="Open Sans"/>
                <a:ea typeface="Open Sans"/>
                <a:cs typeface="Open Sans"/>
                <a:sym typeface="Open Sans"/>
              </a:rPr>
              <a:t>Block ID</a:t>
            </a:r>
            <a:endParaRPr sz="500">
              <a:latin typeface="Open Sans"/>
              <a:ea typeface="Open Sans"/>
              <a:cs typeface="Open Sans"/>
              <a:sym typeface="Open Sans"/>
            </a:endParaRPr>
          </a:p>
          <a:p>
            <a:pPr indent="0" lvl="0" marL="0" rtl="0" algn="ctr">
              <a:lnSpc>
                <a:spcPct val="112272"/>
              </a:lnSpc>
              <a:spcBef>
                <a:spcPts val="0"/>
              </a:spcBef>
              <a:spcAft>
                <a:spcPts val="0"/>
              </a:spcAft>
              <a:buNone/>
            </a:pPr>
            <a:r>
              <a:rPr b="0" lang="en" sz="500">
                <a:solidFill>
                  <a:srgbClr val="221F1F"/>
                </a:solidFill>
                <a:latin typeface="Open Sans Medium"/>
                <a:ea typeface="Open Sans Medium"/>
                <a:cs typeface="Open Sans Medium"/>
                <a:sym typeface="Open Sans Medium"/>
              </a:rPr>
              <a:t>8jj4ofh2mk5bg</a:t>
            </a:r>
            <a:endParaRPr sz="500">
              <a:latin typeface="Open Sans Medium"/>
              <a:ea typeface="Open Sans Medium"/>
              <a:cs typeface="Open Sans Medium"/>
              <a:sym typeface="Open Sans Medium"/>
            </a:endParaRPr>
          </a:p>
          <a:p>
            <a:pPr indent="0" lvl="0" marL="0" rtl="0" algn="ctr">
              <a:lnSpc>
                <a:spcPct val="112272"/>
              </a:lnSpc>
              <a:spcBef>
                <a:spcPts val="200"/>
              </a:spcBef>
              <a:spcAft>
                <a:spcPts val="0"/>
              </a:spcAft>
              <a:buNone/>
            </a:pPr>
            <a:r>
              <a:rPr b="1" lang="en" sz="500">
                <a:solidFill>
                  <a:srgbClr val="221F1F"/>
                </a:solidFill>
                <a:latin typeface="Open Sans"/>
                <a:ea typeface="Open Sans"/>
                <a:cs typeface="Open Sans"/>
                <a:sym typeface="Open Sans"/>
              </a:rPr>
              <a:t>Previous Block</a:t>
            </a:r>
            <a:endParaRPr sz="500">
              <a:latin typeface="Open Sans"/>
              <a:ea typeface="Open Sans"/>
              <a:cs typeface="Open Sans"/>
              <a:sym typeface="Open Sans"/>
            </a:endParaRPr>
          </a:p>
          <a:p>
            <a:pPr indent="0" lvl="0" marL="0" rtl="0" algn="ctr">
              <a:lnSpc>
                <a:spcPct val="112272"/>
              </a:lnSpc>
              <a:spcBef>
                <a:spcPts val="0"/>
              </a:spcBef>
              <a:spcAft>
                <a:spcPts val="0"/>
              </a:spcAft>
              <a:buNone/>
            </a:pPr>
            <a:r>
              <a:rPr b="0" lang="en" sz="500">
                <a:solidFill>
                  <a:srgbClr val="221F1F"/>
                </a:solidFill>
                <a:latin typeface="Open Sans Medium"/>
                <a:ea typeface="Open Sans Medium"/>
                <a:cs typeface="Open Sans Medium"/>
                <a:sym typeface="Open Sans Medium"/>
              </a:rPr>
              <a:t>ma83jff874vd</a:t>
            </a:r>
            <a:endParaRPr sz="500">
              <a:latin typeface="Open Sans Medium"/>
              <a:ea typeface="Open Sans Medium"/>
              <a:cs typeface="Open Sans Medium"/>
              <a:sym typeface="Open Sans Medium"/>
            </a:endParaRPr>
          </a:p>
          <a:p>
            <a:pPr indent="0" lvl="0" marL="0" rtl="0" algn="ctr">
              <a:lnSpc>
                <a:spcPct val="100000"/>
              </a:lnSpc>
              <a:spcBef>
                <a:spcPts val="200"/>
              </a:spcBef>
              <a:spcAft>
                <a:spcPts val="0"/>
              </a:spcAft>
              <a:buNone/>
            </a:pPr>
            <a:r>
              <a:rPr b="1" lang="en" sz="500">
                <a:solidFill>
                  <a:srgbClr val="221F1F"/>
                </a:solidFill>
                <a:latin typeface="Open Sans"/>
                <a:ea typeface="Open Sans"/>
                <a:cs typeface="Open Sans"/>
                <a:sym typeface="Open Sans"/>
              </a:rPr>
              <a:t>Transactions</a:t>
            </a:r>
            <a:endParaRPr sz="500">
              <a:latin typeface="Open Sans"/>
              <a:ea typeface="Open Sans"/>
              <a:cs typeface="Open Sans"/>
              <a:sym typeface="Open Sans"/>
            </a:endParaRPr>
          </a:p>
        </p:txBody>
      </p:sp>
      <p:sp>
        <p:nvSpPr>
          <p:cNvPr id="1286" name="Google Shape;1286;p38"/>
          <p:cNvSpPr txBox="1"/>
          <p:nvPr/>
        </p:nvSpPr>
        <p:spPr>
          <a:xfrm>
            <a:off x="8336746" y="2446657"/>
            <a:ext cx="132000" cy="129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7 BTC</a:t>
            </a:r>
            <a:endParaRPr sz="400">
              <a:latin typeface="Open Sans Medium"/>
              <a:ea typeface="Open Sans Medium"/>
              <a:cs typeface="Open Sans Medium"/>
              <a:sym typeface="Open Sans Medium"/>
            </a:endParaRPr>
          </a:p>
        </p:txBody>
      </p:sp>
      <p:sp>
        <p:nvSpPr>
          <p:cNvPr id="1287" name="Google Shape;1287;p38"/>
          <p:cNvSpPr txBox="1"/>
          <p:nvPr/>
        </p:nvSpPr>
        <p:spPr>
          <a:xfrm>
            <a:off x="7859037" y="2427213"/>
            <a:ext cx="411300" cy="509700"/>
          </a:xfrm>
          <a:prstGeom prst="rect">
            <a:avLst/>
          </a:prstGeom>
          <a:noFill/>
          <a:ln>
            <a:noFill/>
          </a:ln>
        </p:spPr>
        <p:txBody>
          <a:bodyPr anchorCtr="0" anchor="t" bIns="0" lIns="0" spcFirstLastPara="1" rIns="0" wrap="square" tIns="5775">
            <a:spAutoFit/>
          </a:bodyPr>
          <a:lstStyle/>
          <a:p>
            <a:pPr indent="-12700" lvl="0" marL="12700" marR="0" rtl="0" algn="l">
              <a:lnSpc>
                <a:spcPct val="135300"/>
              </a:lnSpc>
              <a:spcBef>
                <a:spcPts val="0"/>
              </a:spcBef>
              <a:spcAft>
                <a:spcPts val="0"/>
              </a:spcAft>
              <a:buNone/>
            </a:pPr>
            <a:r>
              <a:rPr b="0" lang="en" sz="400">
                <a:solidFill>
                  <a:srgbClr val="221F1F"/>
                </a:solidFill>
                <a:latin typeface="Open Sans Medium"/>
                <a:ea typeface="Open Sans Medium"/>
                <a:cs typeface="Open Sans Medium"/>
                <a:sym typeface="Open Sans Medium"/>
              </a:rPr>
              <a:t>Lisa	---&gt; Sandra Mary ---&gt; John David ---&gt; Sandra</a:t>
            </a:r>
            <a:endParaRPr sz="400">
              <a:latin typeface="Open Sans Medium"/>
              <a:ea typeface="Open Sans Medium"/>
              <a:cs typeface="Open Sans Medium"/>
              <a:sym typeface="Open Sans Medium"/>
            </a:endParaRPr>
          </a:p>
          <a:p>
            <a:pPr indent="0" lvl="0" marL="12700" rtl="0" algn="l">
              <a:lnSpc>
                <a:spcPct val="100000"/>
              </a:lnSpc>
              <a:spcBef>
                <a:spcPts val="200"/>
              </a:spcBef>
              <a:spcAft>
                <a:spcPts val="0"/>
              </a:spcAft>
              <a:buNone/>
            </a:pPr>
            <a:r>
              <a:rPr b="0" lang="en" sz="400">
                <a:solidFill>
                  <a:srgbClr val="221F1F"/>
                </a:solidFill>
                <a:latin typeface="Open Sans Medium"/>
                <a:ea typeface="Open Sans Medium"/>
                <a:cs typeface="Open Sans Medium"/>
                <a:sym typeface="Open Sans Medium"/>
              </a:rPr>
              <a:t>......... ---&gt; ...........</a:t>
            </a:r>
            <a:endParaRPr sz="400">
              <a:latin typeface="Open Sans Medium"/>
              <a:ea typeface="Open Sans Medium"/>
              <a:cs typeface="Open Sans Medium"/>
              <a:sym typeface="Open Sans Medium"/>
            </a:endParaRPr>
          </a:p>
        </p:txBody>
      </p:sp>
      <p:sp>
        <p:nvSpPr>
          <p:cNvPr id="1288" name="Google Shape;1288;p38"/>
          <p:cNvSpPr txBox="1"/>
          <p:nvPr/>
        </p:nvSpPr>
        <p:spPr>
          <a:xfrm>
            <a:off x="8309958" y="2502211"/>
            <a:ext cx="157500" cy="446100"/>
          </a:xfrm>
          <a:prstGeom prst="rect">
            <a:avLst/>
          </a:prstGeom>
          <a:noFill/>
          <a:ln>
            <a:noFill/>
          </a:ln>
        </p:spPr>
        <p:txBody>
          <a:bodyPr anchorCtr="0" anchor="t" bIns="0" lIns="0" spcFirstLastPara="1" rIns="0" wrap="square" tIns="25125">
            <a:spAutoFit/>
          </a:bodyPr>
          <a:lstStyle/>
          <a:p>
            <a:pPr indent="0" lvl="0" marL="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10 BTC</a:t>
            </a:r>
            <a:endParaRPr sz="400">
              <a:latin typeface="Open Sans Medium"/>
              <a:ea typeface="Open Sans Medium"/>
              <a:cs typeface="Open Sans Medium"/>
              <a:sym typeface="Open Sans Medium"/>
            </a:endParaRPr>
          </a:p>
          <a:p>
            <a:pPr indent="0" lvl="0" marL="25400" rtl="0" algn="l">
              <a:lnSpc>
                <a:spcPct val="100000"/>
              </a:lnSpc>
              <a:spcBef>
                <a:spcPts val="200"/>
              </a:spcBef>
              <a:spcAft>
                <a:spcPts val="0"/>
              </a:spcAft>
              <a:buNone/>
            </a:pPr>
            <a:r>
              <a:rPr b="0" lang="en" sz="400">
                <a:solidFill>
                  <a:srgbClr val="221F1F"/>
                </a:solidFill>
                <a:latin typeface="Open Sans Medium"/>
                <a:ea typeface="Open Sans Medium"/>
                <a:cs typeface="Open Sans Medium"/>
                <a:sym typeface="Open Sans Medium"/>
              </a:rPr>
              <a:t>5 BTC</a:t>
            </a:r>
            <a:endParaRPr sz="400">
              <a:latin typeface="Open Sans Medium"/>
              <a:ea typeface="Open Sans Medium"/>
              <a:cs typeface="Open Sans Medium"/>
              <a:sym typeface="Open Sans Medium"/>
            </a:endParaRPr>
          </a:p>
          <a:p>
            <a:pPr indent="0" lvl="0" marL="38100" rtl="0" algn="l">
              <a:lnSpc>
                <a:spcPct val="100000"/>
              </a:lnSpc>
              <a:spcBef>
                <a:spcPts val="200"/>
              </a:spcBef>
              <a:spcAft>
                <a:spcPts val="0"/>
              </a:spcAft>
              <a:buNone/>
            </a:pPr>
            <a:r>
              <a:rPr b="0" lang="en" sz="400">
                <a:solidFill>
                  <a:srgbClr val="221F1F"/>
                </a:solidFill>
                <a:latin typeface="Open Sans Medium"/>
                <a:ea typeface="Open Sans Medium"/>
                <a:cs typeface="Open Sans Medium"/>
                <a:sym typeface="Open Sans Medium"/>
              </a:rPr>
              <a:t>.. BTC</a:t>
            </a:r>
            <a:endParaRPr sz="400">
              <a:latin typeface="Open Sans Medium"/>
              <a:ea typeface="Open Sans Medium"/>
              <a:cs typeface="Open Sans Medium"/>
              <a:sym typeface="Open Sans Medium"/>
            </a:endParaRPr>
          </a:p>
        </p:txBody>
      </p:sp>
      <p:sp>
        <p:nvSpPr>
          <p:cNvPr id="1289" name="Google Shape;1289;p38"/>
          <p:cNvSpPr txBox="1"/>
          <p:nvPr/>
        </p:nvSpPr>
        <p:spPr>
          <a:xfrm>
            <a:off x="6282698" y="2469822"/>
            <a:ext cx="426600" cy="6642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600">
                <a:solidFill>
                  <a:srgbClr val="221F1F"/>
                </a:solidFill>
                <a:latin typeface="Open Sans"/>
                <a:ea typeface="Open Sans"/>
                <a:cs typeface="Open Sans"/>
                <a:sym typeface="Open Sans"/>
              </a:rPr>
              <a:t>BLOCK #147</a:t>
            </a:r>
            <a:endParaRPr sz="600">
              <a:latin typeface="Open Sans"/>
              <a:ea typeface="Open Sans"/>
              <a:cs typeface="Open Sans"/>
              <a:sym typeface="Open Sans"/>
            </a:endParaRPr>
          </a:p>
          <a:p>
            <a:pPr indent="0" lvl="0" marL="0" rtl="0" algn="ctr">
              <a:lnSpc>
                <a:spcPct val="118421"/>
              </a:lnSpc>
              <a:spcBef>
                <a:spcPts val="600"/>
              </a:spcBef>
              <a:spcAft>
                <a:spcPts val="0"/>
              </a:spcAft>
              <a:buNone/>
            </a:pPr>
            <a:r>
              <a:rPr b="1" lang="en" sz="400">
                <a:solidFill>
                  <a:srgbClr val="221F1F"/>
                </a:solidFill>
                <a:latin typeface="Open Sans"/>
                <a:ea typeface="Open Sans"/>
                <a:cs typeface="Open Sans"/>
                <a:sym typeface="Open Sans"/>
              </a:rPr>
              <a:t>Block ID</a:t>
            </a:r>
            <a:endParaRPr sz="400">
              <a:latin typeface="Open Sans"/>
              <a:ea typeface="Open Sans"/>
              <a:cs typeface="Open Sans"/>
              <a:sym typeface="Open Sans"/>
            </a:endParaRPr>
          </a:p>
          <a:p>
            <a:pPr indent="0" lvl="0" marL="0" rtl="0" algn="ctr">
              <a:lnSpc>
                <a:spcPct val="118000"/>
              </a:lnSpc>
              <a:spcBef>
                <a:spcPts val="0"/>
              </a:spcBef>
              <a:spcAft>
                <a:spcPts val="0"/>
              </a:spcAft>
              <a:buNone/>
            </a:pPr>
            <a:r>
              <a:rPr b="0" lang="en" sz="400">
                <a:solidFill>
                  <a:srgbClr val="221F1F"/>
                </a:solidFill>
                <a:latin typeface="Open Sans Medium"/>
                <a:ea typeface="Open Sans Medium"/>
                <a:cs typeface="Open Sans Medium"/>
                <a:sym typeface="Open Sans Medium"/>
              </a:rPr>
              <a:t>vhd02mf03b5h</a:t>
            </a:r>
            <a:endParaRPr sz="400">
              <a:latin typeface="Open Sans Medium"/>
              <a:ea typeface="Open Sans Medium"/>
              <a:cs typeface="Open Sans Medium"/>
              <a:sym typeface="Open Sans Medium"/>
            </a:endParaRPr>
          </a:p>
          <a:p>
            <a:pPr indent="0" lvl="0" marL="0" rtl="0" algn="ctr">
              <a:lnSpc>
                <a:spcPct val="111579"/>
              </a:lnSpc>
              <a:spcBef>
                <a:spcPts val="200"/>
              </a:spcBef>
              <a:spcAft>
                <a:spcPts val="0"/>
              </a:spcAft>
              <a:buNone/>
            </a:pPr>
            <a:r>
              <a:rPr b="1" lang="en" sz="400">
                <a:solidFill>
                  <a:srgbClr val="221F1F"/>
                </a:solidFill>
                <a:latin typeface="Open Sans"/>
                <a:ea typeface="Open Sans"/>
                <a:cs typeface="Open Sans"/>
                <a:sym typeface="Open Sans"/>
              </a:rPr>
              <a:t>Previous Block</a:t>
            </a:r>
            <a:endParaRPr sz="400">
              <a:latin typeface="Open Sans"/>
              <a:ea typeface="Open Sans"/>
              <a:cs typeface="Open Sans"/>
              <a:sym typeface="Open Sans"/>
            </a:endParaRPr>
          </a:p>
          <a:p>
            <a:pPr indent="0" lvl="0" marL="0" rtl="0" algn="ctr">
              <a:lnSpc>
                <a:spcPct val="110000"/>
              </a:lnSpc>
              <a:spcBef>
                <a:spcPts val="0"/>
              </a:spcBef>
              <a:spcAft>
                <a:spcPts val="0"/>
              </a:spcAft>
              <a:buNone/>
            </a:pPr>
            <a:r>
              <a:rPr b="0" lang="en" sz="400">
                <a:solidFill>
                  <a:srgbClr val="221F1F"/>
                </a:solidFill>
                <a:latin typeface="Open Sans Medium"/>
                <a:ea typeface="Open Sans Medium"/>
                <a:cs typeface="Open Sans Medium"/>
                <a:sym typeface="Open Sans Medium"/>
              </a:rPr>
              <a:t>nc73s0dke02</a:t>
            </a:r>
            <a:endParaRPr sz="400">
              <a:latin typeface="Open Sans Medium"/>
              <a:ea typeface="Open Sans Medium"/>
              <a:cs typeface="Open Sans Medium"/>
              <a:sym typeface="Open Sans Medium"/>
            </a:endParaRPr>
          </a:p>
          <a:p>
            <a:pPr indent="0" lvl="0" marL="0" rtl="0" algn="ctr">
              <a:lnSpc>
                <a:spcPct val="100000"/>
              </a:lnSpc>
              <a:spcBef>
                <a:spcPts val="200"/>
              </a:spcBef>
              <a:spcAft>
                <a:spcPts val="0"/>
              </a:spcAft>
              <a:buNone/>
            </a:pPr>
            <a:r>
              <a:rPr b="1" lang="en" sz="400">
                <a:solidFill>
                  <a:srgbClr val="221F1F"/>
                </a:solidFill>
                <a:latin typeface="Open Sans"/>
                <a:ea typeface="Open Sans"/>
                <a:cs typeface="Open Sans"/>
                <a:sym typeface="Open Sans"/>
              </a:rPr>
              <a:t>Transactions</a:t>
            </a:r>
            <a:endParaRPr sz="400">
              <a:latin typeface="Open Sans"/>
              <a:ea typeface="Open Sans"/>
              <a:cs typeface="Open Sans"/>
              <a:sym typeface="Open Sans"/>
            </a:endParaRPr>
          </a:p>
        </p:txBody>
      </p:sp>
      <p:sp>
        <p:nvSpPr>
          <p:cNvPr id="1290" name="Google Shape;1290;p38"/>
          <p:cNvSpPr txBox="1"/>
          <p:nvPr/>
        </p:nvSpPr>
        <p:spPr>
          <a:xfrm>
            <a:off x="5624036" y="2470640"/>
            <a:ext cx="426600" cy="6642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600">
                <a:solidFill>
                  <a:srgbClr val="221F1F"/>
                </a:solidFill>
                <a:latin typeface="Open Sans"/>
                <a:ea typeface="Open Sans"/>
                <a:cs typeface="Open Sans"/>
                <a:sym typeface="Open Sans"/>
              </a:rPr>
              <a:t>BLOCK #146</a:t>
            </a:r>
            <a:endParaRPr sz="600">
              <a:latin typeface="Open Sans"/>
              <a:ea typeface="Open Sans"/>
              <a:cs typeface="Open Sans"/>
              <a:sym typeface="Open Sans"/>
            </a:endParaRPr>
          </a:p>
          <a:p>
            <a:pPr indent="0" lvl="0" marL="0" rtl="0" algn="ctr">
              <a:lnSpc>
                <a:spcPct val="118421"/>
              </a:lnSpc>
              <a:spcBef>
                <a:spcPts val="600"/>
              </a:spcBef>
              <a:spcAft>
                <a:spcPts val="0"/>
              </a:spcAft>
              <a:buNone/>
            </a:pPr>
            <a:r>
              <a:rPr b="1" lang="en" sz="400">
                <a:solidFill>
                  <a:srgbClr val="221F1F"/>
                </a:solidFill>
                <a:latin typeface="Open Sans"/>
                <a:ea typeface="Open Sans"/>
                <a:cs typeface="Open Sans"/>
                <a:sym typeface="Open Sans"/>
              </a:rPr>
              <a:t>Block ID</a:t>
            </a:r>
            <a:endParaRPr sz="400">
              <a:latin typeface="Open Sans"/>
              <a:ea typeface="Open Sans"/>
              <a:cs typeface="Open Sans"/>
              <a:sym typeface="Open Sans"/>
            </a:endParaRPr>
          </a:p>
          <a:p>
            <a:pPr indent="0" lvl="0" marL="0" rtl="0" algn="ctr">
              <a:lnSpc>
                <a:spcPct val="118000"/>
              </a:lnSpc>
              <a:spcBef>
                <a:spcPts val="0"/>
              </a:spcBef>
              <a:spcAft>
                <a:spcPts val="0"/>
              </a:spcAft>
              <a:buNone/>
            </a:pPr>
            <a:r>
              <a:rPr b="0" lang="en" sz="400">
                <a:solidFill>
                  <a:srgbClr val="221F1F"/>
                </a:solidFill>
                <a:latin typeface="Open Sans Medium"/>
                <a:ea typeface="Open Sans Medium"/>
                <a:cs typeface="Open Sans Medium"/>
                <a:sym typeface="Open Sans Medium"/>
              </a:rPr>
              <a:t>nc73s0dke02</a:t>
            </a:r>
            <a:endParaRPr sz="400">
              <a:latin typeface="Open Sans Medium"/>
              <a:ea typeface="Open Sans Medium"/>
              <a:cs typeface="Open Sans Medium"/>
              <a:sym typeface="Open Sans Medium"/>
            </a:endParaRPr>
          </a:p>
          <a:p>
            <a:pPr indent="0" lvl="0" marL="0" rtl="0" algn="ctr">
              <a:lnSpc>
                <a:spcPct val="111579"/>
              </a:lnSpc>
              <a:spcBef>
                <a:spcPts val="200"/>
              </a:spcBef>
              <a:spcAft>
                <a:spcPts val="0"/>
              </a:spcAft>
              <a:buNone/>
            </a:pPr>
            <a:r>
              <a:rPr b="1" lang="en" sz="400">
                <a:solidFill>
                  <a:srgbClr val="221F1F"/>
                </a:solidFill>
                <a:latin typeface="Open Sans"/>
                <a:ea typeface="Open Sans"/>
                <a:cs typeface="Open Sans"/>
                <a:sym typeface="Open Sans"/>
              </a:rPr>
              <a:t>Previous Block</a:t>
            </a:r>
            <a:endParaRPr sz="400">
              <a:latin typeface="Open Sans"/>
              <a:ea typeface="Open Sans"/>
              <a:cs typeface="Open Sans"/>
              <a:sym typeface="Open Sans"/>
            </a:endParaRPr>
          </a:p>
          <a:p>
            <a:pPr indent="0" lvl="0" marL="0" rtl="0" algn="ctr">
              <a:lnSpc>
                <a:spcPct val="110000"/>
              </a:lnSpc>
              <a:spcBef>
                <a:spcPts val="0"/>
              </a:spcBef>
              <a:spcAft>
                <a:spcPts val="0"/>
              </a:spcAft>
              <a:buNone/>
            </a:pPr>
            <a:r>
              <a:rPr b="0" lang="en" sz="400">
                <a:solidFill>
                  <a:srgbClr val="221F1F"/>
                </a:solidFill>
                <a:latin typeface="Open Sans Medium"/>
                <a:ea typeface="Open Sans Medium"/>
                <a:cs typeface="Open Sans Medium"/>
                <a:sym typeface="Open Sans Medium"/>
              </a:rPr>
              <a:t>jwif83nsdke9</a:t>
            </a:r>
            <a:endParaRPr sz="400">
              <a:latin typeface="Open Sans Medium"/>
              <a:ea typeface="Open Sans Medium"/>
              <a:cs typeface="Open Sans Medium"/>
              <a:sym typeface="Open Sans Medium"/>
            </a:endParaRPr>
          </a:p>
          <a:p>
            <a:pPr indent="0" lvl="0" marL="0" rtl="0" algn="ctr">
              <a:lnSpc>
                <a:spcPct val="100000"/>
              </a:lnSpc>
              <a:spcBef>
                <a:spcPts val="200"/>
              </a:spcBef>
              <a:spcAft>
                <a:spcPts val="0"/>
              </a:spcAft>
              <a:buNone/>
            </a:pPr>
            <a:r>
              <a:rPr b="1" lang="en" sz="400">
                <a:solidFill>
                  <a:srgbClr val="221F1F"/>
                </a:solidFill>
                <a:latin typeface="Open Sans"/>
                <a:ea typeface="Open Sans"/>
                <a:cs typeface="Open Sans"/>
                <a:sym typeface="Open Sans"/>
              </a:rPr>
              <a:t>Transactions</a:t>
            </a:r>
            <a:endParaRPr sz="400">
              <a:latin typeface="Open Sans"/>
              <a:ea typeface="Open Sans"/>
              <a:cs typeface="Open Sans"/>
              <a:sym typeface="Open Sans"/>
            </a:endParaRPr>
          </a:p>
        </p:txBody>
      </p:sp>
      <p:sp>
        <p:nvSpPr>
          <p:cNvPr id="1291" name="Google Shape;1291;p38"/>
          <p:cNvSpPr txBox="1"/>
          <p:nvPr/>
        </p:nvSpPr>
        <p:spPr>
          <a:xfrm>
            <a:off x="4965927" y="2469822"/>
            <a:ext cx="426600" cy="6642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600">
                <a:solidFill>
                  <a:srgbClr val="221F1F"/>
                </a:solidFill>
                <a:latin typeface="Open Sans"/>
                <a:ea typeface="Open Sans"/>
                <a:cs typeface="Open Sans"/>
                <a:sym typeface="Open Sans"/>
              </a:rPr>
              <a:t>BLOCK #145</a:t>
            </a:r>
            <a:endParaRPr sz="600">
              <a:latin typeface="Open Sans"/>
              <a:ea typeface="Open Sans"/>
              <a:cs typeface="Open Sans"/>
              <a:sym typeface="Open Sans"/>
            </a:endParaRPr>
          </a:p>
          <a:p>
            <a:pPr indent="0" lvl="0" marL="0" rtl="0" algn="ctr">
              <a:lnSpc>
                <a:spcPct val="118421"/>
              </a:lnSpc>
              <a:spcBef>
                <a:spcPts val="600"/>
              </a:spcBef>
              <a:spcAft>
                <a:spcPts val="0"/>
              </a:spcAft>
              <a:buNone/>
            </a:pPr>
            <a:r>
              <a:rPr b="1" lang="en" sz="400">
                <a:solidFill>
                  <a:srgbClr val="221F1F"/>
                </a:solidFill>
                <a:latin typeface="Open Sans"/>
                <a:ea typeface="Open Sans"/>
                <a:cs typeface="Open Sans"/>
                <a:sym typeface="Open Sans"/>
              </a:rPr>
              <a:t>Block ID</a:t>
            </a:r>
            <a:endParaRPr sz="400">
              <a:latin typeface="Open Sans"/>
              <a:ea typeface="Open Sans"/>
              <a:cs typeface="Open Sans"/>
              <a:sym typeface="Open Sans"/>
            </a:endParaRPr>
          </a:p>
          <a:p>
            <a:pPr indent="0" lvl="0" marL="0" rtl="0" algn="ctr">
              <a:lnSpc>
                <a:spcPct val="118000"/>
              </a:lnSpc>
              <a:spcBef>
                <a:spcPts val="0"/>
              </a:spcBef>
              <a:spcAft>
                <a:spcPts val="0"/>
              </a:spcAft>
              <a:buNone/>
            </a:pPr>
            <a:r>
              <a:rPr b="0" lang="en" sz="400">
                <a:solidFill>
                  <a:srgbClr val="221F1F"/>
                </a:solidFill>
                <a:latin typeface="Open Sans Medium"/>
                <a:ea typeface="Open Sans Medium"/>
                <a:cs typeface="Open Sans Medium"/>
                <a:sym typeface="Open Sans Medium"/>
              </a:rPr>
              <a:t>jwif83nsdke9</a:t>
            </a:r>
            <a:endParaRPr sz="400">
              <a:latin typeface="Open Sans Medium"/>
              <a:ea typeface="Open Sans Medium"/>
              <a:cs typeface="Open Sans Medium"/>
              <a:sym typeface="Open Sans Medium"/>
            </a:endParaRPr>
          </a:p>
          <a:p>
            <a:pPr indent="0" lvl="0" marL="0" rtl="0" algn="ctr">
              <a:lnSpc>
                <a:spcPct val="111579"/>
              </a:lnSpc>
              <a:spcBef>
                <a:spcPts val="200"/>
              </a:spcBef>
              <a:spcAft>
                <a:spcPts val="0"/>
              </a:spcAft>
              <a:buNone/>
            </a:pPr>
            <a:r>
              <a:rPr b="1" lang="en" sz="400">
                <a:solidFill>
                  <a:srgbClr val="221F1F"/>
                </a:solidFill>
                <a:latin typeface="Open Sans"/>
                <a:ea typeface="Open Sans"/>
                <a:cs typeface="Open Sans"/>
                <a:sym typeface="Open Sans"/>
              </a:rPr>
              <a:t>Previous Block</a:t>
            </a:r>
            <a:endParaRPr sz="400">
              <a:latin typeface="Open Sans"/>
              <a:ea typeface="Open Sans"/>
              <a:cs typeface="Open Sans"/>
              <a:sym typeface="Open Sans"/>
            </a:endParaRPr>
          </a:p>
          <a:p>
            <a:pPr indent="0" lvl="0" marL="0" rtl="0" algn="ctr">
              <a:lnSpc>
                <a:spcPct val="110000"/>
              </a:lnSpc>
              <a:spcBef>
                <a:spcPts val="0"/>
              </a:spcBef>
              <a:spcAft>
                <a:spcPts val="0"/>
              </a:spcAft>
              <a:buNone/>
            </a:pPr>
            <a:r>
              <a:rPr b="0" lang="en" sz="400">
                <a:solidFill>
                  <a:srgbClr val="221F1F"/>
                </a:solidFill>
                <a:latin typeface="Open Sans Medium"/>
                <a:ea typeface="Open Sans Medium"/>
                <a:cs typeface="Open Sans Medium"/>
                <a:sym typeface="Open Sans Medium"/>
              </a:rPr>
              <a:t>kckj83khsd03</a:t>
            </a:r>
            <a:endParaRPr sz="400">
              <a:latin typeface="Open Sans Medium"/>
              <a:ea typeface="Open Sans Medium"/>
              <a:cs typeface="Open Sans Medium"/>
              <a:sym typeface="Open Sans Medium"/>
            </a:endParaRPr>
          </a:p>
          <a:p>
            <a:pPr indent="0" lvl="0" marL="0" rtl="0" algn="ctr">
              <a:lnSpc>
                <a:spcPct val="100000"/>
              </a:lnSpc>
              <a:spcBef>
                <a:spcPts val="200"/>
              </a:spcBef>
              <a:spcAft>
                <a:spcPts val="0"/>
              </a:spcAft>
              <a:buNone/>
            </a:pPr>
            <a:r>
              <a:rPr b="1" lang="en" sz="400">
                <a:solidFill>
                  <a:srgbClr val="221F1F"/>
                </a:solidFill>
                <a:latin typeface="Open Sans"/>
                <a:ea typeface="Open Sans"/>
                <a:cs typeface="Open Sans"/>
                <a:sym typeface="Open Sans"/>
              </a:rPr>
              <a:t>Transactions</a:t>
            </a:r>
            <a:endParaRPr sz="400">
              <a:latin typeface="Open Sans"/>
              <a:ea typeface="Open Sans"/>
              <a:cs typeface="Open Sans"/>
              <a:sym typeface="Open Sans"/>
            </a:endParaRPr>
          </a:p>
        </p:txBody>
      </p:sp>
      <p:sp>
        <p:nvSpPr>
          <p:cNvPr id="1292" name="Google Shape;1292;p38"/>
          <p:cNvSpPr txBox="1"/>
          <p:nvPr/>
        </p:nvSpPr>
        <p:spPr>
          <a:xfrm>
            <a:off x="6068633" y="1995782"/>
            <a:ext cx="4548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David ---&gt; Sandra</a:t>
            </a:r>
            <a:endParaRPr sz="400">
              <a:latin typeface="Open Sans"/>
              <a:ea typeface="Open Sans"/>
              <a:cs typeface="Open Sans"/>
              <a:sym typeface="Open Sans"/>
            </a:endParaRPr>
          </a:p>
        </p:txBody>
      </p:sp>
      <p:sp>
        <p:nvSpPr>
          <p:cNvPr id="1293" name="Google Shape;1293;p38"/>
          <p:cNvSpPr txBox="1"/>
          <p:nvPr/>
        </p:nvSpPr>
        <p:spPr>
          <a:xfrm>
            <a:off x="6570039" y="1995782"/>
            <a:ext cx="1515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5 BTC</a:t>
            </a:r>
            <a:endParaRPr sz="400">
              <a:latin typeface="Open Sans"/>
              <a:ea typeface="Open Sans"/>
              <a:cs typeface="Open Sans"/>
              <a:sym typeface="Open Sans"/>
            </a:endParaRPr>
          </a:p>
        </p:txBody>
      </p:sp>
      <p:sp>
        <p:nvSpPr>
          <p:cNvPr id="1294" name="Google Shape;1294;p38"/>
          <p:cNvSpPr txBox="1"/>
          <p:nvPr/>
        </p:nvSpPr>
        <p:spPr>
          <a:xfrm>
            <a:off x="5126372" y="2045391"/>
            <a:ext cx="3693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Brian ---&gt; Lisa</a:t>
            </a:r>
            <a:endParaRPr sz="400">
              <a:latin typeface="Open Sans"/>
              <a:ea typeface="Open Sans"/>
              <a:cs typeface="Open Sans"/>
              <a:sym typeface="Open Sans"/>
            </a:endParaRPr>
          </a:p>
        </p:txBody>
      </p:sp>
      <p:sp>
        <p:nvSpPr>
          <p:cNvPr id="1295" name="Google Shape;1295;p38"/>
          <p:cNvSpPr txBox="1"/>
          <p:nvPr/>
        </p:nvSpPr>
        <p:spPr>
          <a:xfrm>
            <a:off x="5562878" y="2045391"/>
            <a:ext cx="2223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3.02 BTC</a:t>
            </a:r>
            <a:endParaRPr sz="400">
              <a:latin typeface="Open Sans"/>
              <a:ea typeface="Open Sans"/>
              <a:cs typeface="Open Sans"/>
              <a:sym typeface="Open Sans"/>
            </a:endParaRPr>
          </a:p>
        </p:txBody>
      </p:sp>
      <p:sp>
        <p:nvSpPr>
          <p:cNvPr id="1296" name="Google Shape;1296;p38"/>
          <p:cNvSpPr txBox="1"/>
          <p:nvPr/>
        </p:nvSpPr>
        <p:spPr>
          <a:xfrm>
            <a:off x="5500498" y="1766344"/>
            <a:ext cx="3789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Mary ---&gt; John</a:t>
            </a:r>
            <a:endParaRPr sz="400">
              <a:latin typeface="Open Sans"/>
              <a:ea typeface="Open Sans"/>
              <a:cs typeface="Open Sans"/>
              <a:sym typeface="Open Sans"/>
            </a:endParaRPr>
          </a:p>
        </p:txBody>
      </p:sp>
      <p:sp>
        <p:nvSpPr>
          <p:cNvPr id="1297" name="Google Shape;1297;p38"/>
          <p:cNvSpPr txBox="1"/>
          <p:nvPr/>
        </p:nvSpPr>
        <p:spPr>
          <a:xfrm>
            <a:off x="5949322" y="1766344"/>
            <a:ext cx="1803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10 BTC</a:t>
            </a:r>
            <a:endParaRPr sz="400">
              <a:latin typeface="Open Sans"/>
              <a:ea typeface="Open Sans"/>
              <a:cs typeface="Open Sans"/>
              <a:sym typeface="Open Sans"/>
            </a:endParaRPr>
          </a:p>
        </p:txBody>
      </p:sp>
      <p:sp>
        <p:nvSpPr>
          <p:cNvPr id="1298" name="Google Shape;1298;p38"/>
          <p:cNvSpPr txBox="1"/>
          <p:nvPr/>
        </p:nvSpPr>
        <p:spPr>
          <a:xfrm>
            <a:off x="5207653" y="1496296"/>
            <a:ext cx="6531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David ---&gt; Sandra  5 BTC</a:t>
            </a:r>
            <a:endParaRPr sz="400">
              <a:latin typeface="Open Sans"/>
              <a:ea typeface="Open Sans"/>
              <a:cs typeface="Open Sans"/>
              <a:sym typeface="Open Sans"/>
            </a:endParaRPr>
          </a:p>
        </p:txBody>
      </p:sp>
      <p:sp>
        <p:nvSpPr>
          <p:cNvPr id="1299" name="Google Shape;1299;p38"/>
          <p:cNvSpPr txBox="1"/>
          <p:nvPr/>
        </p:nvSpPr>
        <p:spPr>
          <a:xfrm>
            <a:off x="6159415" y="1503129"/>
            <a:ext cx="618600" cy="681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Lisa ---&gt; Sandra	7 BTC</a:t>
            </a:r>
            <a:endParaRPr sz="400">
              <a:latin typeface="Open Sans"/>
              <a:ea typeface="Open Sans"/>
              <a:cs typeface="Open Sans"/>
              <a:sym typeface="Open Sans"/>
            </a:endParaRPr>
          </a:p>
        </p:txBody>
      </p:sp>
      <p:sp>
        <p:nvSpPr>
          <p:cNvPr id="1300" name="Google Shape;1300;p38"/>
          <p:cNvSpPr txBox="1"/>
          <p:nvPr/>
        </p:nvSpPr>
        <p:spPr>
          <a:xfrm>
            <a:off x="6936307" y="2469003"/>
            <a:ext cx="426600" cy="6522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b="1" lang="en" sz="600">
                <a:solidFill>
                  <a:srgbClr val="221F1F"/>
                </a:solidFill>
                <a:latin typeface="Open Sans"/>
                <a:ea typeface="Open Sans"/>
                <a:cs typeface="Open Sans"/>
                <a:sym typeface="Open Sans"/>
              </a:rPr>
              <a:t>BLOCK #148</a:t>
            </a:r>
            <a:endParaRPr sz="600">
              <a:latin typeface="Open Sans"/>
              <a:ea typeface="Open Sans"/>
              <a:cs typeface="Open Sans"/>
              <a:sym typeface="Open Sans"/>
            </a:endParaRPr>
          </a:p>
          <a:p>
            <a:pPr indent="0" lvl="0" marL="0" rtl="0" algn="ctr">
              <a:lnSpc>
                <a:spcPct val="118947"/>
              </a:lnSpc>
              <a:spcBef>
                <a:spcPts val="600"/>
              </a:spcBef>
              <a:spcAft>
                <a:spcPts val="0"/>
              </a:spcAft>
              <a:buNone/>
            </a:pPr>
            <a:r>
              <a:rPr b="1" lang="en" sz="400">
                <a:solidFill>
                  <a:srgbClr val="221F1F"/>
                </a:solidFill>
                <a:latin typeface="Open Sans"/>
                <a:ea typeface="Open Sans"/>
                <a:cs typeface="Open Sans"/>
                <a:sym typeface="Open Sans"/>
              </a:rPr>
              <a:t>Block ID</a:t>
            </a:r>
            <a:endParaRPr sz="400">
              <a:latin typeface="Open Sans"/>
              <a:ea typeface="Open Sans"/>
              <a:cs typeface="Open Sans"/>
              <a:sym typeface="Open Sans"/>
            </a:endParaRPr>
          </a:p>
          <a:p>
            <a:pPr indent="0" lvl="0" marL="0" rtl="0" algn="ctr">
              <a:lnSpc>
                <a:spcPct val="118750"/>
              </a:lnSpc>
              <a:spcBef>
                <a:spcPts val="0"/>
              </a:spcBef>
              <a:spcAft>
                <a:spcPts val="0"/>
              </a:spcAft>
              <a:buNone/>
            </a:pPr>
            <a:r>
              <a:rPr b="0" lang="en" sz="400">
                <a:solidFill>
                  <a:srgbClr val="221F1F"/>
                </a:solidFill>
                <a:latin typeface="Open Sans Medium"/>
                <a:ea typeface="Open Sans Medium"/>
                <a:cs typeface="Open Sans Medium"/>
                <a:sym typeface="Open Sans Medium"/>
              </a:rPr>
              <a:t>ma83jff874vd</a:t>
            </a:r>
            <a:endParaRPr sz="400">
              <a:latin typeface="Open Sans Medium"/>
              <a:ea typeface="Open Sans Medium"/>
              <a:cs typeface="Open Sans Medium"/>
              <a:sym typeface="Open Sans Medium"/>
            </a:endParaRPr>
          </a:p>
          <a:p>
            <a:pPr indent="0" lvl="0" marL="0" rtl="0" algn="ctr">
              <a:lnSpc>
                <a:spcPct val="111579"/>
              </a:lnSpc>
              <a:spcBef>
                <a:spcPts val="100"/>
              </a:spcBef>
              <a:spcAft>
                <a:spcPts val="0"/>
              </a:spcAft>
              <a:buNone/>
            </a:pPr>
            <a:r>
              <a:rPr b="1" lang="en" sz="400">
                <a:solidFill>
                  <a:srgbClr val="221F1F"/>
                </a:solidFill>
                <a:latin typeface="Open Sans"/>
                <a:ea typeface="Open Sans"/>
                <a:cs typeface="Open Sans"/>
                <a:sym typeface="Open Sans"/>
              </a:rPr>
              <a:t>Previous Block</a:t>
            </a:r>
            <a:endParaRPr sz="400">
              <a:latin typeface="Open Sans"/>
              <a:ea typeface="Open Sans"/>
              <a:cs typeface="Open Sans"/>
              <a:sym typeface="Open Sans"/>
            </a:endParaRPr>
          </a:p>
          <a:p>
            <a:pPr indent="0" lvl="0" marL="0" rtl="0" algn="ctr">
              <a:lnSpc>
                <a:spcPct val="110000"/>
              </a:lnSpc>
              <a:spcBef>
                <a:spcPts val="0"/>
              </a:spcBef>
              <a:spcAft>
                <a:spcPts val="0"/>
              </a:spcAft>
              <a:buNone/>
            </a:pPr>
            <a:r>
              <a:rPr b="0" lang="en" sz="400">
                <a:solidFill>
                  <a:srgbClr val="221F1F"/>
                </a:solidFill>
                <a:latin typeface="Open Sans Medium"/>
                <a:ea typeface="Open Sans Medium"/>
                <a:cs typeface="Open Sans Medium"/>
                <a:sym typeface="Open Sans Medium"/>
              </a:rPr>
              <a:t>vhd02mf03b5h</a:t>
            </a:r>
            <a:endParaRPr sz="400">
              <a:latin typeface="Open Sans Medium"/>
              <a:ea typeface="Open Sans Medium"/>
              <a:cs typeface="Open Sans Medium"/>
              <a:sym typeface="Open Sans Medium"/>
            </a:endParaRPr>
          </a:p>
          <a:p>
            <a:pPr indent="0" lvl="0" marL="0" rtl="0" algn="ctr">
              <a:lnSpc>
                <a:spcPct val="100000"/>
              </a:lnSpc>
              <a:spcBef>
                <a:spcPts val="200"/>
              </a:spcBef>
              <a:spcAft>
                <a:spcPts val="0"/>
              </a:spcAft>
              <a:buNone/>
            </a:pPr>
            <a:r>
              <a:rPr b="1" lang="en" sz="400">
                <a:solidFill>
                  <a:srgbClr val="221F1F"/>
                </a:solidFill>
                <a:latin typeface="Open Sans"/>
                <a:ea typeface="Open Sans"/>
                <a:cs typeface="Open Sans"/>
                <a:sym typeface="Open Sans"/>
              </a:rPr>
              <a:t>Transactions</a:t>
            </a:r>
            <a:endParaRPr sz="400">
              <a:latin typeface="Open Sans"/>
              <a:ea typeface="Open Sans"/>
              <a:cs typeface="Open Sans"/>
              <a:sym typeface="Open Sans"/>
            </a:endParaRPr>
          </a:p>
        </p:txBody>
      </p:sp>
      <p:grpSp>
        <p:nvGrpSpPr>
          <p:cNvPr id="1301" name="Google Shape;1301;p38"/>
          <p:cNvGrpSpPr/>
          <p:nvPr/>
        </p:nvGrpSpPr>
        <p:grpSpPr>
          <a:xfrm>
            <a:off x="4697246" y="4169694"/>
            <a:ext cx="3922042" cy="577812"/>
            <a:chOff x="10328158" y="9168192"/>
            <a:chExt cx="8623664" cy="1270474"/>
          </a:xfrm>
        </p:grpSpPr>
        <p:pic>
          <p:nvPicPr>
            <p:cNvPr id="1302" name="Google Shape;1302;p38"/>
            <p:cNvPicPr preferRelativeResize="0"/>
            <p:nvPr/>
          </p:nvPicPr>
          <p:blipFill rotWithShape="1">
            <a:blip r:embed="rId10">
              <a:alphaModFix/>
            </a:blip>
            <a:srcRect b="0" l="0" r="0" t="0"/>
            <a:stretch/>
          </p:blipFill>
          <p:spPr>
            <a:xfrm>
              <a:off x="10328158" y="9168192"/>
              <a:ext cx="8623664" cy="1270474"/>
            </a:xfrm>
            <a:prstGeom prst="rect">
              <a:avLst/>
            </a:prstGeom>
            <a:noFill/>
            <a:ln>
              <a:noFill/>
            </a:ln>
          </p:spPr>
        </p:pic>
        <p:sp>
          <p:nvSpPr>
            <p:cNvPr id="1303" name="Google Shape;1303;p38"/>
            <p:cNvSpPr/>
            <p:nvPr/>
          </p:nvSpPr>
          <p:spPr>
            <a:xfrm>
              <a:off x="18284940" y="9342888"/>
              <a:ext cx="471805" cy="513079"/>
            </a:xfrm>
            <a:custGeom>
              <a:rect b="b" l="l" r="r" t="t"/>
              <a:pathLst>
                <a:path extrusionOk="0" h="513079" w="471805">
                  <a:moveTo>
                    <a:pt x="61264" y="210045"/>
                  </a:moveTo>
                  <a:lnTo>
                    <a:pt x="54330" y="203111"/>
                  </a:lnTo>
                  <a:lnTo>
                    <a:pt x="15481" y="203111"/>
                  </a:lnTo>
                  <a:lnTo>
                    <a:pt x="6908" y="203111"/>
                  </a:lnTo>
                  <a:lnTo>
                    <a:pt x="0" y="210045"/>
                  </a:lnTo>
                  <a:lnTo>
                    <a:pt x="0" y="227152"/>
                  </a:lnTo>
                  <a:lnTo>
                    <a:pt x="6934" y="234073"/>
                  </a:lnTo>
                  <a:lnTo>
                    <a:pt x="54330" y="234073"/>
                  </a:lnTo>
                  <a:lnTo>
                    <a:pt x="61264" y="227152"/>
                  </a:lnTo>
                  <a:lnTo>
                    <a:pt x="61264" y="210045"/>
                  </a:lnTo>
                  <a:close/>
                </a:path>
                <a:path extrusionOk="0" h="513079" w="471805">
                  <a:moveTo>
                    <a:pt x="130708" y="91478"/>
                  </a:moveTo>
                  <a:lnTo>
                    <a:pt x="103212" y="64020"/>
                  </a:lnTo>
                  <a:lnTo>
                    <a:pt x="97180" y="57975"/>
                  </a:lnTo>
                  <a:lnTo>
                    <a:pt x="87350" y="57975"/>
                  </a:lnTo>
                  <a:lnTo>
                    <a:pt x="75247" y="70053"/>
                  </a:lnTo>
                  <a:lnTo>
                    <a:pt x="75247" y="79857"/>
                  </a:lnTo>
                  <a:lnTo>
                    <a:pt x="105765" y="110350"/>
                  </a:lnTo>
                  <a:lnTo>
                    <a:pt x="109715" y="111874"/>
                  </a:lnTo>
                  <a:lnTo>
                    <a:pt x="117665" y="111874"/>
                  </a:lnTo>
                  <a:lnTo>
                    <a:pt x="121627" y="110350"/>
                  </a:lnTo>
                  <a:lnTo>
                    <a:pt x="130708" y="101295"/>
                  </a:lnTo>
                  <a:lnTo>
                    <a:pt x="130708" y="91478"/>
                  </a:lnTo>
                  <a:close/>
                </a:path>
                <a:path extrusionOk="0" h="513079" w="471805">
                  <a:moveTo>
                    <a:pt x="251371" y="6934"/>
                  </a:moveTo>
                  <a:lnTo>
                    <a:pt x="244449" y="0"/>
                  </a:lnTo>
                  <a:lnTo>
                    <a:pt x="227355" y="0"/>
                  </a:lnTo>
                  <a:lnTo>
                    <a:pt x="220421" y="6934"/>
                  </a:lnTo>
                  <a:lnTo>
                    <a:pt x="220421" y="54330"/>
                  </a:lnTo>
                  <a:lnTo>
                    <a:pt x="227355" y="61264"/>
                  </a:lnTo>
                  <a:lnTo>
                    <a:pt x="235902" y="61264"/>
                  </a:lnTo>
                  <a:lnTo>
                    <a:pt x="244449" y="61264"/>
                  </a:lnTo>
                  <a:lnTo>
                    <a:pt x="251371" y="54330"/>
                  </a:lnTo>
                  <a:lnTo>
                    <a:pt x="251371" y="6934"/>
                  </a:lnTo>
                  <a:close/>
                </a:path>
                <a:path extrusionOk="0" h="513079" w="471805">
                  <a:moveTo>
                    <a:pt x="293611" y="488543"/>
                  </a:moveTo>
                  <a:lnTo>
                    <a:pt x="286677" y="481609"/>
                  </a:lnTo>
                  <a:lnTo>
                    <a:pt x="193675" y="481609"/>
                  </a:lnTo>
                  <a:lnTo>
                    <a:pt x="185127" y="481609"/>
                  </a:lnTo>
                  <a:lnTo>
                    <a:pt x="178193" y="488543"/>
                  </a:lnTo>
                  <a:lnTo>
                    <a:pt x="178193" y="505637"/>
                  </a:lnTo>
                  <a:lnTo>
                    <a:pt x="185127" y="512572"/>
                  </a:lnTo>
                  <a:lnTo>
                    <a:pt x="286677" y="512572"/>
                  </a:lnTo>
                  <a:lnTo>
                    <a:pt x="293611" y="505637"/>
                  </a:lnTo>
                  <a:lnTo>
                    <a:pt x="293611" y="488543"/>
                  </a:lnTo>
                  <a:close/>
                </a:path>
                <a:path extrusionOk="0" h="513079" w="471805">
                  <a:moveTo>
                    <a:pt x="392518" y="250215"/>
                  </a:moveTo>
                  <a:lnTo>
                    <a:pt x="389509" y="219405"/>
                  </a:lnTo>
                  <a:lnTo>
                    <a:pt x="380644" y="190182"/>
                  </a:lnTo>
                  <a:lnTo>
                    <a:pt x="366217" y="163271"/>
                  </a:lnTo>
                  <a:lnTo>
                    <a:pt x="361581" y="157645"/>
                  </a:lnTo>
                  <a:lnTo>
                    <a:pt x="361581" y="250228"/>
                  </a:lnTo>
                  <a:lnTo>
                    <a:pt x="359321" y="274015"/>
                  </a:lnTo>
                  <a:lnTo>
                    <a:pt x="352679" y="296672"/>
                  </a:lnTo>
                  <a:lnTo>
                    <a:pt x="341858" y="317639"/>
                  </a:lnTo>
                  <a:lnTo>
                    <a:pt x="327075" y="336384"/>
                  </a:lnTo>
                  <a:lnTo>
                    <a:pt x="314134" y="352577"/>
                  </a:lnTo>
                  <a:lnTo>
                    <a:pt x="304673" y="370293"/>
                  </a:lnTo>
                  <a:lnTo>
                    <a:pt x="298856" y="389089"/>
                  </a:lnTo>
                  <a:lnTo>
                    <a:pt x="296875" y="408546"/>
                  </a:lnTo>
                  <a:lnTo>
                    <a:pt x="296875" y="422694"/>
                  </a:lnTo>
                  <a:lnTo>
                    <a:pt x="296100" y="423468"/>
                  </a:lnTo>
                  <a:lnTo>
                    <a:pt x="175717" y="423468"/>
                  </a:lnTo>
                  <a:lnTo>
                    <a:pt x="174942" y="422694"/>
                  </a:lnTo>
                  <a:lnTo>
                    <a:pt x="174942" y="408546"/>
                  </a:lnTo>
                  <a:lnTo>
                    <a:pt x="172961" y="389089"/>
                  </a:lnTo>
                  <a:lnTo>
                    <a:pt x="167132" y="370293"/>
                  </a:lnTo>
                  <a:lnTo>
                    <a:pt x="157670" y="352577"/>
                  </a:lnTo>
                  <a:lnTo>
                    <a:pt x="144741" y="336384"/>
                  </a:lnTo>
                  <a:lnTo>
                    <a:pt x="129959" y="317639"/>
                  </a:lnTo>
                  <a:lnTo>
                    <a:pt x="119138" y="296672"/>
                  </a:lnTo>
                  <a:lnTo>
                    <a:pt x="112509" y="274015"/>
                  </a:lnTo>
                  <a:lnTo>
                    <a:pt x="110274" y="250215"/>
                  </a:lnTo>
                  <a:lnTo>
                    <a:pt x="112687" y="225475"/>
                  </a:lnTo>
                  <a:lnTo>
                    <a:pt x="131368" y="180441"/>
                  </a:lnTo>
                  <a:lnTo>
                    <a:pt x="166306" y="145516"/>
                  </a:lnTo>
                  <a:lnTo>
                    <a:pt x="211112" y="126949"/>
                  </a:lnTo>
                  <a:lnTo>
                    <a:pt x="235686" y="124548"/>
                  </a:lnTo>
                  <a:lnTo>
                    <a:pt x="236105" y="124548"/>
                  </a:lnTo>
                  <a:lnTo>
                    <a:pt x="284035" y="134023"/>
                  </a:lnTo>
                  <a:lnTo>
                    <a:pt x="324675" y="161226"/>
                  </a:lnTo>
                  <a:lnTo>
                    <a:pt x="352056" y="202031"/>
                  </a:lnTo>
                  <a:lnTo>
                    <a:pt x="361581" y="250228"/>
                  </a:lnTo>
                  <a:lnTo>
                    <a:pt x="361581" y="157645"/>
                  </a:lnTo>
                  <a:lnTo>
                    <a:pt x="328510" y="124548"/>
                  </a:lnTo>
                  <a:lnTo>
                    <a:pt x="266776" y="96596"/>
                  </a:lnTo>
                  <a:lnTo>
                    <a:pt x="236118" y="93599"/>
                  </a:lnTo>
                  <a:lnTo>
                    <a:pt x="235610" y="93599"/>
                  </a:lnTo>
                  <a:lnTo>
                    <a:pt x="175920" y="105410"/>
                  </a:lnTo>
                  <a:lnTo>
                    <a:pt x="125260" y="139331"/>
                  </a:lnTo>
                  <a:lnTo>
                    <a:pt x="91135" y="190182"/>
                  </a:lnTo>
                  <a:lnTo>
                    <a:pt x="79260" y="250228"/>
                  </a:lnTo>
                  <a:lnTo>
                    <a:pt x="82080" y="279946"/>
                  </a:lnTo>
                  <a:lnTo>
                    <a:pt x="90385" y="308216"/>
                  </a:lnTo>
                  <a:lnTo>
                    <a:pt x="103911" y="334378"/>
                  </a:lnTo>
                  <a:lnTo>
                    <a:pt x="122377" y="357797"/>
                  </a:lnTo>
                  <a:lnTo>
                    <a:pt x="131622" y="369328"/>
                  </a:lnTo>
                  <a:lnTo>
                    <a:pt x="138391" y="381838"/>
                  </a:lnTo>
                  <a:lnTo>
                    <a:pt x="142544" y="395020"/>
                  </a:lnTo>
                  <a:lnTo>
                    <a:pt x="143967" y="408546"/>
                  </a:lnTo>
                  <a:lnTo>
                    <a:pt x="143967" y="421767"/>
                  </a:lnTo>
                  <a:lnTo>
                    <a:pt x="146532" y="434479"/>
                  </a:lnTo>
                  <a:lnTo>
                    <a:pt x="153543" y="444868"/>
                  </a:lnTo>
                  <a:lnTo>
                    <a:pt x="163931" y="451878"/>
                  </a:lnTo>
                  <a:lnTo>
                    <a:pt x="176644" y="454444"/>
                  </a:lnTo>
                  <a:lnTo>
                    <a:pt x="295148" y="454444"/>
                  </a:lnTo>
                  <a:lnTo>
                    <a:pt x="327482" y="423468"/>
                  </a:lnTo>
                  <a:lnTo>
                    <a:pt x="327825" y="421767"/>
                  </a:lnTo>
                  <a:lnTo>
                    <a:pt x="327825" y="408546"/>
                  </a:lnTo>
                  <a:lnTo>
                    <a:pt x="329234" y="395008"/>
                  </a:lnTo>
                  <a:lnTo>
                    <a:pt x="333400" y="381825"/>
                  </a:lnTo>
                  <a:lnTo>
                    <a:pt x="340182" y="369316"/>
                  </a:lnTo>
                  <a:lnTo>
                    <a:pt x="349440" y="357771"/>
                  </a:lnTo>
                  <a:lnTo>
                    <a:pt x="367893" y="334365"/>
                  </a:lnTo>
                  <a:lnTo>
                    <a:pt x="381393" y="308203"/>
                  </a:lnTo>
                  <a:lnTo>
                    <a:pt x="389699" y="279933"/>
                  </a:lnTo>
                  <a:lnTo>
                    <a:pt x="392518" y="250215"/>
                  </a:lnTo>
                  <a:close/>
                </a:path>
                <a:path extrusionOk="0" h="513079" w="471805">
                  <a:moveTo>
                    <a:pt x="396532" y="70053"/>
                  </a:moveTo>
                  <a:lnTo>
                    <a:pt x="384441" y="57962"/>
                  </a:lnTo>
                  <a:lnTo>
                    <a:pt x="374637" y="57962"/>
                  </a:lnTo>
                  <a:lnTo>
                    <a:pt x="341083" y="91503"/>
                  </a:lnTo>
                  <a:lnTo>
                    <a:pt x="341083" y="101307"/>
                  </a:lnTo>
                  <a:lnTo>
                    <a:pt x="350164" y="110375"/>
                  </a:lnTo>
                  <a:lnTo>
                    <a:pt x="354114" y="111887"/>
                  </a:lnTo>
                  <a:lnTo>
                    <a:pt x="362064" y="111887"/>
                  </a:lnTo>
                  <a:lnTo>
                    <a:pt x="366026" y="110375"/>
                  </a:lnTo>
                  <a:lnTo>
                    <a:pt x="369049" y="107340"/>
                  </a:lnTo>
                  <a:lnTo>
                    <a:pt x="396532" y="79857"/>
                  </a:lnTo>
                  <a:lnTo>
                    <a:pt x="396532" y="70053"/>
                  </a:lnTo>
                  <a:close/>
                </a:path>
                <a:path extrusionOk="0" h="513079" w="471805">
                  <a:moveTo>
                    <a:pt x="471805" y="210045"/>
                  </a:moveTo>
                  <a:lnTo>
                    <a:pt x="464870" y="203111"/>
                  </a:lnTo>
                  <a:lnTo>
                    <a:pt x="426034" y="203111"/>
                  </a:lnTo>
                  <a:lnTo>
                    <a:pt x="417487" y="203111"/>
                  </a:lnTo>
                  <a:lnTo>
                    <a:pt x="410540" y="210045"/>
                  </a:lnTo>
                  <a:lnTo>
                    <a:pt x="410540" y="227152"/>
                  </a:lnTo>
                  <a:lnTo>
                    <a:pt x="417461" y="234073"/>
                  </a:lnTo>
                  <a:lnTo>
                    <a:pt x="464870" y="234073"/>
                  </a:lnTo>
                  <a:lnTo>
                    <a:pt x="471805" y="227152"/>
                  </a:lnTo>
                  <a:lnTo>
                    <a:pt x="471805"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304" name="Google Shape;1304;p38"/>
          <p:cNvSpPr txBox="1"/>
          <p:nvPr/>
        </p:nvSpPr>
        <p:spPr>
          <a:xfrm>
            <a:off x="4847901" y="4394812"/>
            <a:ext cx="3360000" cy="254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A candidate block is a set of transactions considered for addition to the blockchain but has not been added yet.</a:t>
            </a:r>
            <a:endParaRPr sz="800">
              <a:latin typeface="Open Sans"/>
              <a:ea typeface="Open Sans"/>
              <a:cs typeface="Open Sans"/>
              <a:sym typeface="Open Sans"/>
            </a:endParaRPr>
          </a:p>
        </p:txBody>
      </p:sp>
      <p:pic>
        <p:nvPicPr>
          <p:cNvPr id="1305" name="Google Shape;1305;p38"/>
          <p:cNvPicPr preferRelativeResize="0"/>
          <p:nvPr/>
        </p:nvPicPr>
        <p:blipFill rotWithShape="1">
          <a:blip r:embed="rId11">
            <a:alphaModFix/>
          </a:blip>
          <a:srcRect b="0" l="0" r="0" t="0"/>
          <a:stretch/>
        </p:blipFill>
        <p:spPr>
          <a:xfrm>
            <a:off x="2796436" y="3117430"/>
            <a:ext cx="1446569" cy="1630080"/>
          </a:xfrm>
          <a:prstGeom prst="rect">
            <a:avLst/>
          </a:prstGeom>
          <a:noFill/>
          <a:ln>
            <a:noFill/>
          </a:ln>
        </p:spPr>
      </p:pic>
      <p:pic>
        <p:nvPicPr>
          <p:cNvPr id="1306" name="Google Shape;1306;p38"/>
          <p:cNvPicPr preferRelativeResize="0"/>
          <p:nvPr/>
        </p:nvPicPr>
        <p:blipFill rotWithShape="1">
          <a:blip r:embed="rId12">
            <a:alphaModFix/>
          </a:blip>
          <a:srcRect b="0" l="0" r="0" t="0"/>
          <a:stretch/>
        </p:blipFill>
        <p:spPr>
          <a:xfrm>
            <a:off x="8564375" y="4846703"/>
            <a:ext cx="65270" cy="65279"/>
          </a:xfrm>
          <a:prstGeom prst="rect">
            <a:avLst/>
          </a:prstGeom>
          <a:noFill/>
          <a:ln>
            <a:noFill/>
          </a:ln>
        </p:spPr>
      </p:pic>
      <p:sp>
        <p:nvSpPr>
          <p:cNvPr id="1307" name="Google Shape;1307;p38"/>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83</a:t>
            </a:r>
            <a:endParaRPr/>
          </a:p>
        </p:txBody>
      </p:sp>
      <p:pic>
        <p:nvPicPr>
          <p:cNvPr id="1308" name="Google Shape;1308;p38"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2" name="Shape 1312"/>
        <p:cNvGrpSpPr/>
        <p:nvPr/>
      </p:nvGrpSpPr>
      <p:grpSpPr>
        <a:xfrm>
          <a:off x="0" y="0"/>
          <a:ext cx="0" cy="0"/>
          <a:chOff x="0" y="0"/>
          <a:chExt cx="0" cy="0"/>
        </a:xfrm>
      </p:grpSpPr>
      <p:sp>
        <p:nvSpPr>
          <p:cNvPr id="1313" name="Google Shape;1313;p39"/>
          <p:cNvSpPr txBox="1"/>
          <p:nvPr/>
        </p:nvSpPr>
        <p:spPr>
          <a:xfrm>
            <a:off x="4684602" y="1446821"/>
            <a:ext cx="1384500" cy="28689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The “Mempool” or Memory Pool is like a waiting room for transactions in the Bitcoin Network. When you make a transaction, it is first broadcasted to the Mempool before it is verified, selected, and added to the blockchain.</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63500" rtl="0" algn="l">
              <a:lnSpc>
                <a:spcPct val="101800"/>
              </a:lnSpc>
              <a:spcBef>
                <a:spcPts val="0"/>
              </a:spcBef>
              <a:spcAft>
                <a:spcPts val="0"/>
              </a:spcAft>
              <a:buNone/>
            </a:pPr>
            <a:r>
              <a:rPr lang="en" sz="800">
                <a:solidFill>
                  <a:srgbClr val="57585B"/>
                </a:solidFill>
                <a:latin typeface="Open Sans"/>
                <a:ea typeface="Open Sans"/>
                <a:cs typeface="Open Sans"/>
                <a:sym typeface="Open Sans"/>
              </a:rPr>
              <a:t>Imagine you are waiting in line at a restaurant. Your name is added to a list of people waiting for a table. When a table becomes available, the host calls your name and seats you.</a:t>
            </a:r>
            <a:endParaRPr sz="800">
              <a:latin typeface="Open Sans"/>
              <a:ea typeface="Open Sans"/>
              <a:cs typeface="Open Sans"/>
              <a:sym typeface="Open Sans"/>
            </a:endParaRPr>
          </a:p>
          <a:p>
            <a:pPr indent="0" lvl="0" marL="0" marR="63500" rtl="0" algn="l">
              <a:lnSpc>
                <a:spcPct val="101800"/>
              </a:lnSpc>
              <a:spcBef>
                <a:spcPts val="0"/>
              </a:spcBef>
              <a:spcAft>
                <a:spcPts val="0"/>
              </a:spcAft>
              <a:buNone/>
            </a:pPr>
            <a:r>
              <a:rPr lang="en" sz="800">
                <a:solidFill>
                  <a:srgbClr val="57585B"/>
                </a:solidFill>
                <a:latin typeface="Open Sans"/>
                <a:ea typeface="Open Sans"/>
                <a:cs typeface="Open Sans"/>
                <a:sym typeface="Open Sans"/>
              </a:rPr>
              <a:t>Similarly, a bitcoin transaction is added to the Mempool when it is made, and is confirmed and added to the blockchain when a miner includes it in a block.</a:t>
            </a:r>
            <a:endParaRPr sz="800">
              <a:latin typeface="Open Sans"/>
              <a:ea typeface="Open Sans"/>
              <a:cs typeface="Open Sans"/>
              <a:sym typeface="Open Sans"/>
            </a:endParaRPr>
          </a:p>
        </p:txBody>
      </p:sp>
      <p:grpSp>
        <p:nvGrpSpPr>
          <p:cNvPr id="1314" name="Google Shape;1314;p39"/>
          <p:cNvGrpSpPr/>
          <p:nvPr/>
        </p:nvGrpSpPr>
        <p:grpSpPr>
          <a:xfrm>
            <a:off x="0" y="0"/>
            <a:ext cx="9143346" cy="848926"/>
            <a:chOff x="0" y="0"/>
            <a:chExt cx="20104102" cy="1866592"/>
          </a:xfrm>
        </p:grpSpPr>
        <p:pic>
          <p:nvPicPr>
            <p:cNvPr id="1315" name="Google Shape;1315;p39"/>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316" name="Google Shape;1316;p39"/>
            <p:cNvPicPr preferRelativeResize="0"/>
            <p:nvPr/>
          </p:nvPicPr>
          <p:blipFill rotWithShape="1">
            <a:blip r:embed="rId4">
              <a:alphaModFix/>
            </a:blip>
            <a:srcRect b="0" l="0" r="0" t="0"/>
            <a:stretch/>
          </p:blipFill>
          <p:spPr>
            <a:xfrm>
              <a:off x="571291" y="58427"/>
              <a:ext cx="14283960" cy="1751559"/>
            </a:xfrm>
            <a:prstGeom prst="rect">
              <a:avLst/>
            </a:prstGeom>
            <a:noFill/>
            <a:ln>
              <a:noFill/>
            </a:ln>
          </p:spPr>
        </p:pic>
      </p:grpSp>
      <p:sp>
        <p:nvSpPr>
          <p:cNvPr id="1317" name="Google Shape;1317;p39"/>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318" name="Google Shape;1318;p39"/>
          <p:cNvPicPr preferRelativeResize="0"/>
          <p:nvPr/>
        </p:nvPicPr>
        <p:blipFill rotWithShape="1">
          <a:blip r:embed="rId5">
            <a:alphaModFix/>
          </a:blip>
          <a:srcRect b="0" l="0" r="0" t="0"/>
          <a:stretch/>
        </p:blipFill>
        <p:spPr>
          <a:xfrm>
            <a:off x="8050569" y="270106"/>
            <a:ext cx="579289" cy="308716"/>
          </a:xfrm>
          <a:prstGeom prst="rect">
            <a:avLst/>
          </a:prstGeom>
          <a:noFill/>
          <a:ln>
            <a:noFill/>
          </a:ln>
        </p:spPr>
      </p:pic>
      <p:sp>
        <p:nvSpPr>
          <p:cNvPr id="1319" name="Google Shape;1319;p39"/>
          <p:cNvSpPr txBox="1"/>
          <p:nvPr/>
        </p:nvSpPr>
        <p:spPr>
          <a:xfrm>
            <a:off x="4699331" y="1079463"/>
            <a:ext cx="2439000" cy="4989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9.4 What is the Mempool?</a:t>
            </a:r>
            <a:endParaRPr sz="1600">
              <a:latin typeface="Open Sans"/>
              <a:ea typeface="Open Sans"/>
              <a:cs typeface="Open Sans"/>
              <a:sym typeface="Open Sans"/>
            </a:endParaRPr>
          </a:p>
        </p:txBody>
      </p:sp>
      <p:pic>
        <p:nvPicPr>
          <p:cNvPr id="1320" name="Google Shape;1320;p39"/>
          <p:cNvPicPr preferRelativeResize="0"/>
          <p:nvPr/>
        </p:nvPicPr>
        <p:blipFill rotWithShape="1">
          <a:blip r:embed="rId6">
            <a:alphaModFix/>
          </a:blip>
          <a:srcRect b="0" l="0" r="0" t="0"/>
          <a:stretch/>
        </p:blipFill>
        <p:spPr>
          <a:xfrm>
            <a:off x="8564375" y="4846703"/>
            <a:ext cx="65270" cy="65279"/>
          </a:xfrm>
          <a:prstGeom prst="rect">
            <a:avLst/>
          </a:prstGeom>
          <a:noFill/>
          <a:ln>
            <a:noFill/>
          </a:ln>
        </p:spPr>
      </p:pic>
      <p:pic>
        <p:nvPicPr>
          <p:cNvPr id="1321" name="Google Shape;1321;p39"/>
          <p:cNvPicPr preferRelativeResize="0"/>
          <p:nvPr/>
        </p:nvPicPr>
        <p:blipFill rotWithShape="1">
          <a:blip r:embed="rId7">
            <a:alphaModFix/>
          </a:blip>
          <a:srcRect b="0" l="0" r="0" t="0"/>
          <a:stretch/>
        </p:blipFill>
        <p:spPr>
          <a:xfrm>
            <a:off x="521196" y="1161375"/>
            <a:ext cx="3873422" cy="3310914"/>
          </a:xfrm>
          <a:prstGeom prst="rect">
            <a:avLst/>
          </a:prstGeom>
          <a:noFill/>
          <a:ln>
            <a:noFill/>
          </a:ln>
        </p:spPr>
      </p:pic>
      <p:sp>
        <p:nvSpPr>
          <p:cNvPr id="1322" name="Google Shape;1322;p39"/>
          <p:cNvSpPr txBox="1"/>
          <p:nvPr/>
        </p:nvSpPr>
        <p:spPr>
          <a:xfrm>
            <a:off x="609046" y="2492875"/>
            <a:ext cx="865500" cy="1644600"/>
          </a:xfrm>
          <a:prstGeom prst="rect">
            <a:avLst/>
          </a:prstGeom>
          <a:noFill/>
          <a:ln>
            <a:noFill/>
          </a:ln>
        </p:spPr>
        <p:txBody>
          <a:bodyPr anchorCtr="0" anchor="t" bIns="0" lIns="0" spcFirstLastPara="1" rIns="0" wrap="square" tIns="12700">
            <a:spAutoFit/>
          </a:bodyPr>
          <a:lstStyle/>
          <a:p>
            <a:pPr indent="0" lvl="0" marL="0" marR="0" rtl="0" algn="l">
              <a:lnSpc>
                <a:spcPct val="111200"/>
              </a:lnSpc>
              <a:spcBef>
                <a:spcPts val="0"/>
              </a:spcBef>
              <a:spcAft>
                <a:spcPts val="0"/>
              </a:spcAft>
              <a:buNone/>
            </a:pPr>
            <a:r>
              <a:rPr lang="en" sz="500">
                <a:solidFill>
                  <a:srgbClr val="221F1F"/>
                </a:solidFill>
                <a:latin typeface="Open Sans"/>
                <a:ea typeface="Open Sans"/>
                <a:cs typeface="Open Sans"/>
                <a:sym typeface="Open Sans"/>
              </a:rPr>
              <a:t>Then they calculate a </a:t>
            </a:r>
            <a:r>
              <a:rPr b="1" lang="en" sz="600">
                <a:solidFill>
                  <a:srgbClr val="221F1F"/>
                </a:solidFill>
                <a:latin typeface="Open Sans"/>
                <a:ea typeface="Open Sans"/>
                <a:cs typeface="Open Sans"/>
                <a:sym typeface="Open Sans"/>
              </a:rPr>
              <a:t>HASH </a:t>
            </a:r>
            <a:r>
              <a:rPr lang="en" sz="600">
                <a:solidFill>
                  <a:srgbClr val="221F1F"/>
                </a:solidFill>
                <a:latin typeface="Open Sans"/>
                <a:ea typeface="Open Sans"/>
                <a:cs typeface="Open Sans"/>
                <a:sym typeface="Open Sans"/>
              </a:rPr>
              <a:t>for that block: they run all the data through an algorithm that spits out a unique string.</a:t>
            </a:r>
            <a:endParaRPr sz="600">
              <a:latin typeface="Open Sans"/>
              <a:ea typeface="Open Sans"/>
              <a:cs typeface="Open Sans"/>
              <a:sym typeface="Open Sans"/>
            </a:endParaRPr>
          </a:p>
          <a:p>
            <a:pPr indent="0" lvl="0" marL="0" marR="63500" rtl="0" algn="l">
              <a:lnSpc>
                <a:spcPct val="111200"/>
              </a:lnSpc>
              <a:spcBef>
                <a:spcPts val="0"/>
              </a:spcBef>
              <a:spcAft>
                <a:spcPts val="0"/>
              </a:spcAft>
              <a:buNone/>
            </a:pPr>
            <a:r>
              <a:rPr lang="en" sz="600">
                <a:solidFill>
                  <a:srgbClr val="221F1F"/>
                </a:solidFill>
                <a:latin typeface="Open Sans"/>
                <a:ea typeface="Open Sans"/>
                <a:cs typeface="Open Sans"/>
                <a:sym typeface="Open Sans"/>
              </a:rPr>
              <a:t>Then they do it again. And again. They’re Looking for a valid hash</a:t>
            </a:r>
            <a:endParaRPr sz="600">
              <a:latin typeface="Open Sans"/>
              <a:ea typeface="Open Sans"/>
              <a:cs typeface="Open Sans"/>
              <a:sym typeface="Open Sans"/>
            </a:endParaRPr>
          </a:p>
          <a:p>
            <a:pPr indent="0" lvl="0" marL="0" marR="88900" rtl="0" algn="l">
              <a:lnSpc>
                <a:spcPct val="112000"/>
              </a:lnSpc>
              <a:spcBef>
                <a:spcPts val="0"/>
              </a:spcBef>
              <a:spcAft>
                <a:spcPts val="0"/>
              </a:spcAft>
              <a:buNone/>
            </a:pPr>
            <a:r>
              <a:rPr lang="en" sz="600">
                <a:solidFill>
                  <a:srgbClr val="221F1F"/>
                </a:solidFill>
                <a:latin typeface="Open Sans"/>
                <a:ea typeface="Open Sans"/>
                <a:cs typeface="Open Sans"/>
                <a:sym typeface="Open Sans"/>
              </a:rPr>
              <a:t>– one that begins with a long string of zeroes.</a:t>
            </a:r>
            <a:endParaRPr sz="600">
              <a:latin typeface="Open Sans"/>
              <a:ea typeface="Open Sans"/>
              <a:cs typeface="Open Sans"/>
              <a:sym typeface="Open Sans"/>
            </a:endParaRPr>
          </a:p>
          <a:p>
            <a:pPr indent="0" lvl="0" marL="0" rtl="0" algn="l">
              <a:lnSpc>
                <a:spcPct val="106000"/>
              </a:lnSpc>
              <a:spcBef>
                <a:spcPts val="0"/>
              </a:spcBef>
              <a:spcAft>
                <a:spcPts val="0"/>
              </a:spcAft>
              <a:buNone/>
            </a:pPr>
            <a:r>
              <a:rPr lang="en" sz="600">
                <a:solidFill>
                  <a:srgbClr val="221F1F"/>
                </a:solidFill>
                <a:latin typeface="Open Sans"/>
                <a:ea typeface="Open Sans"/>
                <a:cs typeface="Open Sans"/>
                <a:sym typeface="Open Sans"/>
              </a:rPr>
              <a:t>The first miner to find</a:t>
            </a:r>
            <a:endParaRPr sz="600">
              <a:latin typeface="Open Sans"/>
              <a:ea typeface="Open Sans"/>
              <a:cs typeface="Open Sans"/>
              <a:sym typeface="Open Sans"/>
            </a:endParaRPr>
          </a:p>
          <a:p>
            <a:pPr indent="0" lvl="0" marL="0" marR="12700" rtl="0" algn="l">
              <a:lnSpc>
                <a:spcPct val="112000"/>
              </a:lnSpc>
              <a:spcBef>
                <a:spcPts val="0"/>
              </a:spcBef>
              <a:spcAft>
                <a:spcPts val="0"/>
              </a:spcAft>
              <a:buNone/>
            </a:pPr>
            <a:r>
              <a:rPr lang="en" sz="600">
                <a:solidFill>
                  <a:srgbClr val="221F1F"/>
                </a:solidFill>
                <a:latin typeface="Open Sans"/>
                <a:ea typeface="Open Sans"/>
                <a:cs typeface="Open Sans"/>
                <a:sym typeface="Open Sans"/>
              </a:rPr>
              <a:t>one wins newly created bitcoin, and their block is added to the chain.</a:t>
            </a:r>
            <a:endParaRPr sz="600">
              <a:latin typeface="Open Sans"/>
              <a:ea typeface="Open Sans"/>
              <a:cs typeface="Open Sans"/>
              <a:sym typeface="Open Sans"/>
            </a:endParaRPr>
          </a:p>
        </p:txBody>
      </p:sp>
      <p:sp>
        <p:nvSpPr>
          <p:cNvPr id="1323" name="Google Shape;1323;p39"/>
          <p:cNvSpPr txBox="1"/>
          <p:nvPr/>
        </p:nvSpPr>
        <p:spPr>
          <a:xfrm>
            <a:off x="616137" y="1280472"/>
            <a:ext cx="844200" cy="435900"/>
          </a:xfrm>
          <a:prstGeom prst="rect">
            <a:avLst/>
          </a:prstGeom>
          <a:noFill/>
          <a:ln>
            <a:noFill/>
          </a:ln>
        </p:spPr>
        <p:txBody>
          <a:bodyPr anchorCtr="0" anchor="t" bIns="0" lIns="0" spcFirstLastPara="1" rIns="0" wrap="square" tIns="6650">
            <a:spAutoFit/>
          </a:bodyPr>
          <a:lstStyle/>
          <a:p>
            <a:pPr indent="0" lvl="0" marL="0" rtl="0" algn="l">
              <a:lnSpc>
                <a:spcPct val="120000"/>
              </a:lnSpc>
              <a:spcBef>
                <a:spcPts val="0"/>
              </a:spcBef>
              <a:spcAft>
                <a:spcPts val="0"/>
              </a:spcAft>
              <a:buNone/>
            </a:pPr>
            <a:r>
              <a:rPr b="1" lang="en" sz="600">
                <a:solidFill>
                  <a:srgbClr val="221F1F"/>
                </a:solidFill>
                <a:latin typeface="Open Sans"/>
                <a:ea typeface="Open Sans"/>
                <a:cs typeface="Open Sans"/>
                <a:sym typeface="Open Sans"/>
              </a:rPr>
              <a:t>THE MINERS </a:t>
            </a:r>
            <a:r>
              <a:rPr lang="en" sz="600">
                <a:solidFill>
                  <a:srgbClr val="221F1F"/>
                </a:solidFill>
                <a:latin typeface="Open Sans"/>
                <a:ea typeface="Open Sans"/>
                <a:cs typeface="Open Sans"/>
                <a:sym typeface="Open Sans"/>
              </a:rPr>
              <a:t>–</a:t>
            </a:r>
            <a:endParaRPr sz="600">
              <a:latin typeface="Open Sans"/>
              <a:ea typeface="Open Sans"/>
              <a:cs typeface="Open Sans"/>
              <a:sym typeface="Open Sans"/>
            </a:endParaRPr>
          </a:p>
          <a:p>
            <a:pPr indent="0" lvl="0" marL="0" marR="0" rtl="0" algn="l">
              <a:lnSpc>
                <a:spcPct val="94000"/>
              </a:lnSpc>
              <a:spcBef>
                <a:spcPts val="0"/>
              </a:spcBef>
              <a:spcAft>
                <a:spcPts val="0"/>
              </a:spcAft>
              <a:buNone/>
            </a:pPr>
            <a:r>
              <a:rPr lang="en" sz="500">
                <a:solidFill>
                  <a:srgbClr val="221F1F"/>
                </a:solidFill>
                <a:latin typeface="Open Sans"/>
                <a:ea typeface="Open Sans"/>
                <a:cs typeface="Open Sans"/>
                <a:sym typeface="Open Sans"/>
              </a:rPr>
              <a:t>The nodes working to maintain and update the ledger </a:t>
            </a:r>
            <a:r>
              <a:rPr lang="en" sz="600">
                <a:solidFill>
                  <a:srgbClr val="221F1F"/>
                </a:solidFill>
                <a:latin typeface="Open Sans"/>
                <a:ea typeface="Open Sans"/>
                <a:cs typeface="Open Sans"/>
                <a:sym typeface="Open Sans"/>
              </a:rPr>
              <a:t>– gather all the latest transaction data.</a:t>
            </a:r>
            <a:endParaRPr sz="600">
              <a:latin typeface="Open Sans"/>
              <a:ea typeface="Open Sans"/>
              <a:cs typeface="Open Sans"/>
              <a:sym typeface="Open Sans"/>
            </a:endParaRPr>
          </a:p>
        </p:txBody>
      </p:sp>
      <p:sp>
        <p:nvSpPr>
          <p:cNvPr id="1324" name="Google Shape;1324;p39"/>
          <p:cNvSpPr txBox="1"/>
          <p:nvPr/>
        </p:nvSpPr>
        <p:spPr>
          <a:xfrm>
            <a:off x="617265" y="1970750"/>
            <a:ext cx="789900" cy="290100"/>
          </a:xfrm>
          <a:prstGeom prst="rect">
            <a:avLst/>
          </a:prstGeom>
          <a:noFill/>
          <a:ln>
            <a:noFill/>
          </a:ln>
        </p:spPr>
        <p:txBody>
          <a:bodyPr anchorCtr="0" anchor="t" bIns="0" lIns="0" spcFirstLastPara="1" rIns="0" wrap="square" tIns="12125">
            <a:spAutoFit/>
          </a:bodyPr>
          <a:lstStyle/>
          <a:p>
            <a:pPr indent="0" lvl="0" marL="0" marR="0" rtl="0" algn="l">
              <a:lnSpc>
                <a:spcPct val="109600"/>
              </a:lnSpc>
              <a:spcBef>
                <a:spcPts val="0"/>
              </a:spcBef>
              <a:spcAft>
                <a:spcPts val="0"/>
              </a:spcAft>
              <a:buNone/>
            </a:pPr>
            <a:r>
              <a:rPr lang="en" sz="500">
                <a:solidFill>
                  <a:srgbClr val="221F1F"/>
                </a:solidFill>
                <a:latin typeface="Open Sans"/>
                <a:ea typeface="Open Sans"/>
                <a:cs typeface="Open Sans"/>
                <a:sym typeface="Open Sans"/>
              </a:rPr>
              <a:t>They group it all together in a </a:t>
            </a:r>
            <a:r>
              <a:rPr b="1" lang="en" sz="600">
                <a:solidFill>
                  <a:srgbClr val="221F1F"/>
                </a:solidFill>
                <a:latin typeface="Open Sans"/>
                <a:ea typeface="Open Sans"/>
                <a:cs typeface="Open Sans"/>
                <a:sym typeface="Open Sans"/>
              </a:rPr>
              <a:t>BLOCK </a:t>
            </a:r>
            <a:r>
              <a:rPr lang="en" sz="600">
                <a:solidFill>
                  <a:srgbClr val="221F1F"/>
                </a:solidFill>
                <a:latin typeface="Open Sans"/>
                <a:ea typeface="Open Sans"/>
                <a:cs typeface="Open Sans"/>
                <a:sym typeface="Open Sans"/>
              </a:rPr>
              <a:t>to add to the chain.</a:t>
            </a:r>
            <a:endParaRPr sz="600">
              <a:latin typeface="Open Sans"/>
              <a:ea typeface="Open Sans"/>
              <a:cs typeface="Open Sans"/>
              <a:sym typeface="Open Sans"/>
            </a:endParaRPr>
          </a:p>
        </p:txBody>
      </p:sp>
      <p:sp>
        <p:nvSpPr>
          <p:cNvPr id="1325" name="Google Shape;1325;p39"/>
          <p:cNvSpPr txBox="1"/>
          <p:nvPr/>
        </p:nvSpPr>
        <p:spPr>
          <a:xfrm>
            <a:off x="1746647" y="3497944"/>
            <a:ext cx="2634600" cy="234600"/>
          </a:xfrm>
          <a:prstGeom prst="rect">
            <a:avLst/>
          </a:prstGeom>
          <a:solidFill>
            <a:srgbClr val="FFFFFF">
              <a:alpha val="79610"/>
            </a:srgbClr>
          </a:solidFill>
          <a:ln>
            <a:noFill/>
          </a:ln>
        </p:spPr>
        <p:txBody>
          <a:bodyPr anchorCtr="0" anchor="t" bIns="0" lIns="0" spcFirstLastPara="1" rIns="0" wrap="square" tIns="3750">
            <a:spAutoFit/>
          </a:bodyPr>
          <a:lstStyle/>
          <a:p>
            <a:pPr indent="0" lvl="0" marL="12700" marR="25400" rtl="0" algn="l">
              <a:lnSpc>
                <a:spcPct val="100000"/>
              </a:lnSpc>
              <a:spcBef>
                <a:spcPts val="0"/>
              </a:spcBef>
              <a:spcAft>
                <a:spcPts val="0"/>
              </a:spcAft>
              <a:buNone/>
            </a:pPr>
            <a:r>
              <a:rPr lang="en" sz="500">
                <a:solidFill>
                  <a:srgbClr val="221F1F"/>
                </a:solidFill>
                <a:latin typeface="Open Sans"/>
                <a:ea typeface="Open Sans"/>
                <a:cs typeface="Open Sans"/>
                <a:sym typeface="Open Sans"/>
              </a:rPr>
              <a:t>This hash assures no one tampers with the ledger. Changing a single number or letter anywhere in the chain will make every hash for every subsequent block </a:t>
            </a:r>
            <a:r>
              <a:rPr b="1" lang="en" sz="500">
                <a:solidFill>
                  <a:srgbClr val="221F1F"/>
                </a:solidFill>
                <a:latin typeface="Open Sans"/>
                <a:ea typeface="Open Sans"/>
                <a:cs typeface="Open Sans"/>
                <a:sym typeface="Open Sans"/>
              </a:rPr>
              <a:t>unrecognizably different</a:t>
            </a:r>
            <a:r>
              <a:rPr lang="en" sz="500">
                <a:solidFill>
                  <a:srgbClr val="221F1F"/>
                </a:solidFill>
                <a:latin typeface="Open Sans"/>
                <a:ea typeface="Open Sans"/>
                <a:cs typeface="Open Sans"/>
                <a:sym typeface="Open Sans"/>
              </a:rPr>
              <a:t>. At whick other nodes will reject the compromised ledger.</a:t>
            </a:r>
            <a:endParaRPr sz="500">
              <a:latin typeface="Open Sans"/>
              <a:ea typeface="Open Sans"/>
              <a:cs typeface="Open Sans"/>
              <a:sym typeface="Open Sans"/>
            </a:endParaRPr>
          </a:p>
        </p:txBody>
      </p:sp>
      <p:grpSp>
        <p:nvGrpSpPr>
          <p:cNvPr id="1326" name="Google Shape;1326;p39"/>
          <p:cNvGrpSpPr/>
          <p:nvPr/>
        </p:nvGrpSpPr>
        <p:grpSpPr>
          <a:xfrm>
            <a:off x="1030375" y="2163353"/>
            <a:ext cx="3277165" cy="2192956"/>
            <a:chOff x="2265397" y="4756713"/>
            <a:chExt cx="7205728" cy="4821802"/>
          </a:xfrm>
        </p:grpSpPr>
        <p:pic>
          <p:nvPicPr>
            <p:cNvPr id="1327" name="Google Shape;1327;p39"/>
            <p:cNvPicPr preferRelativeResize="0"/>
            <p:nvPr/>
          </p:nvPicPr>
          <p:blipFill rotWithShape="1">
            <a:blip r:embed="rId8">
              <a:alphaModFix/>
            </a:blip>
            <a:srcRect b="0" l="0" r="0" t="0"/>
            <a:stretch/>
          </p:blipFill>
          <p:spPr>
            <a:xfrm>
              <a:off x="2265397" y="9235275"/>
              <a:ext cx="383709" cy="343240"/>
            </a:xfrm>
            <a:prstGeom prst="rect">
              <a:avLst/>
            </a:prstGeom>
            <a:noFill/>
            <a:ln>
              <a:noFill/>
            </a:ln>
          </p:spPr>
        </p:pic>
        <p:pic>
          <p:nvPicPr>
            <p:cNvPr id="1328" name="Google Shape;1328;p39"/>
            <p:cNvPicPr preferRelativeResize="0"/>
            <p:nvPr/>
          </p:nvPicPr>
          <p:blipFill rotWithShape="1">
            <a:blip r:embed="rId9">
              <a:alphaModFix/>
            </a:blip>
            <a:srcRect b="0" l="0" r="0" t="0"/>
            <a:stretch/>
          </p:blipFill>
          <p:spPr>
            <a:xfrm>
              <a:off x="3611652" y="9235275"/>
              <a:ext cx="383709" cy="343240"/>
            </a:xfrm>
            <a:prstGeom prst="rect">
              <a:avLst/>
            </a:prstGeom>
            <a:noFill/>
            <a:ln>
              <a:noFill/>
            </a:ln>
          </p:spPr>
        </p:pic>
        <p:pic>
          <p:nvPicPr>
            <p:cNvPr id="1329" name="Google Shape;1329;p39"/>
            <p:cNvPicPr preferRelativeResize="0"/>
            <p:nvPr/>
          </p:nvPicPr>
          <p:blipFill rotWithShape="1">
            <a:blip r:embed="rId10">
              <a:alphaModFix/>
            </a:blip>
            <a:srcRect b="0" l="0" r="0" t="0"/>
            <a:stretch/>
          </p:blipFill>
          <p:spPr>
            <a:xfrm>
              <a:off x="4917819" y="9235275"/>
              <a:ext cx="383709" cy="343240"/>
            </a:xfrm>
            <a:prstGeom prst="rect">
              <a:avLst/>
            </a:prstGeom>
            <a:noFill/>
            <a:ln>
              <a:noFill/>
            </a:ln>
          </p:spPr>
        </p:pic>
        <p:pic>
          <p:nvPicPr>
            <p:cNvPr id="1330" name="Google Shape;1330;p39"/>
            <p:cNvPicPr preferRelativeResize="0"/>
            <p:nvPr/>
          </p:nvPicPr>
          <p:blipFill rotWithShape="1">
            <a:blip r:embed="rId11">
              <a:alphaModFix/>
            </a:blip>
            <a:srcRect b="0" l="0" r="0" t="0"/>
            <a:stretch/>
          </p:blipFill>
          <p:spPr>
            <a:xfrm>
              <a:off x="6281978" y="9232568"/>
              <a:ext cx="383709" cy="343240"/>
            </a:xfrm>
            <a:prstGeom prst="rect">
              <a:avLst/>
            </a:prstGeom>
            <a:noFill/>
            <a:ln>
              <a:noFill/>
            </a:ln>
          </p:spPr>
        </p:pic>
        <p:pic>
          <p:nvPicPr>
            <p:cNvPr id="1331" name="Google Shape;1331;p39"/>
            <p:cNvPicPr preferRelativeResize="0"/>
            <p:nvPr/>
          </p:nvPicPr>
          <p:blipFill rotWithShape="1">
            <a:blip r:embed="rId12">
              <a:alphaModFix/>
            </a:blip>
            <a:srcRect b="0" l="0" r="0" t="0"/>
            <a:stretch/>
          </p:blipFill>
          <p:spPr>
            <a:xfrm>
              <a:off x="4152020" y="4758829"/>
              <a:ext cx="297980" cy="265383"/>
            </a:xfrm>
            <a:prstGeom prst="rect">
              <a:avLst/>
            </a:prstGeom>
            <a:noFill/>
            <a:ln>
              <a:noFill/>
            </a:ln>
          </p:spPr>
        </p:pic>
        <p:pic>
          <p:nvPicPr>
            <p:cNvPr id="1332" name="Google Shape;1332;p39"/>
            <p:cNvPicPr preferRelativeResize="0"/>
            <p:nvPr/>
          </p:nvPicPr>
          <p:blipFill rotWithShape="1">
            <a:blip r:embed="rId13">
              <a:alphaModFix/>
            </a:blip>
            <a:srcRect b="0" l="0" r="0" t="0"/>
            <a:stretch/>
          </p:blipFill>
          <p:spPr>
            <a:xfrm>
              <a:off x="5721469" y="4756713"/>
              <a:ext cx="297978" cy="265373"/>
            </a:xfrm>
            <a:prstGeom prst="rect">
              <a:avLst/>
            </a:prstGeom>
            <a:noFill/>
            <a:ln>
              <a:noFill/>
            </a:ln>
          </p:spPr>
        </p:pic>
        <p:pic>
          <p:nvPicPr>
            <p:cNvPr id="1333" name="Google Shape;1333;p39"/>
            <p:cNvPicPr preferRelativeResize="0"/>
            <p:nvPr/>
          </p:nvPicPr>
          <p:blipFill rotWithShape="1">
            <a:blip r:embed="rId14">
              <a:alphaModFix/>
            </a:blip>
            <a:srcRect b="0" l="0" r="0" t="0"/>
            <a:stretch/>
          </p:blipFill>
          <p:spPr>
            <a:xfrm>
              <a:off x="7268699" y="4758829"/>
              <a:ext cx="297980" cy="265383"/>
            </a:xfrm>
            <a:prstGeom prst="rect">
              <a:avLst/>
            </a:prstGeom>
            <a:noFill/>
            <a:ln>
              <a:noFill/>
            </a:ln>
          </p:spPr>
        </p:pic>
        <p:pic>
          <p:nvPicPr>
            <p:cNvPr id="1334" name="Google Shape;1334;p39"/>
            <p:cNvPicPr preferRelativeResize="0"/>
            <p:nvPr/>
          </p:nvPicPr>
          <p:blipFill rotWithShape="1">
            <a:blip r:embed="rId15">
              <a:alphaModFix/>
            </a:blip>
            <a:srcRect b="0" l="0" r="0" t="0"/>
            <a:stretch/>
          </p:blipFill>
          <p:spPr>
            <a:xfrm>
              <a:off x="8833249" y="4756713"/>
              <a:ext cx="297978" cy="265373"/>
            </a:xfrm>
            <a:prstGeom prst="rect">
              <a:avLst/>
            </a:prstGeom>
            <a:noFill/>
            <a:ln>
              <a:noFill/>
            </a:ln>
          </p:spPr>
        </p:pic>
        <p:pic>
          <p:nvPicPr>
            <p:cNvPr id="1335" name="Google Shape;1335;p39"/>
            <p:cNvPicPr preferRelativeResize="0"/>
            <p:nvPr/>
          </p:nvPicPr>
          <p:blipFill rotWithShape="1">
            <a:blip r:embed="rId16">
              <a:alphaModFix/>
            </a:blip>
            <a:srcRect b="0" l="0" r="0" t="0"/>
            <a:stretch/>
          </p:blipFill>
          <p:spPr>
            <a:xfrm>
              <a:off x="8927058" y="5784483"/>
              <a:ext cx="544067" cy="1216422"/>
            </a:xfrm>
            <a:prstGeom prst="rect">
              <a:avLst/>
            </a:prstGeom>
            <a:noFill/>
            <a:ln>
              <a:noFill/>
            </a:ln>
          </p:spPr>
        </p:pic>
        <p:pic>
          <p:nvPicPr>
            <p:cNvPr id="1336" name="Google Shape;1336;p39"/>
            <p:cNvPicPr preferRelativeResize="0"/>
            <p:nvPr/>
          </p:nvPicPr>
          <p:blipFill rotWithShape="1">
            <a:blip r:embed="rId17">
              <a:alphaModFix/>
            </a:blip>
            <a:srcRect b="0" l="0" r="0" t="0"/>
            <a:stretch/>
          </p:blipFill>
          <p:spPr>
            <a:xfrm>
              <a:off x="7354278" y="5827537"/>
              <a:ext cx="532465" cy="1155203"/>
            </a:xfrm>
            <a:prstGeom prst="rect">
              <a:avLst/>
            </a:prstGeom>
            <a:noFill/>
            <a:ln>
              <a:noFill/>
            </a:ln>
          </p:spPr>
        </p:pic>
        <p:pic>
          <p:nvPicPr>
            <p:cNvPr id="1337" name="Google Shape;1337;p39"/>
            <p:cNvPicPr preferRelativeResize="0"/>
            <p:nvPr/>
          </p:nvPicPr>
          <p:blipFill rotWithShape="1">
            <a:blip r:embed="rId18">
              <a:alphaModFix/>
            </a:blip>
            <a:srcRect b="0" l="0" r="0" t="0"/>
            <a:stretch/>
          </p:blipFill>
          <p:spPr>
            <a:xfrm>
              <a:off x="4216180" y="5764383"/>
              <a:ext cx="532187" cy="1216440"/>
            </a:xfrm>
            <a:prstGeom prst="rect">
              <a:avLst/>
            </a:prstGeom>
            <a:noFill/>
            <a:ln>
              <a:noFill/>
            </a:ln>
          </p:spPr>
        </p:pic>
        <p:pic>
          <p:nvPicPr>
            <p:cNvPr id="1338" name="Google Shape;1338;p39"/>
            <p:cNvPicPr preferRelativeResize="0"/>
            <p:nvPr/>
          </p:nvPicPr>
          <p:blipFill rotWithShape="1">
            <a:blip r:embed="rId19">
              <a:alphaModFix/>
            </a:blip>
            <a:srcRect b="0" l="0" r="0" t="0"/>
            <a:stretch/>
          </p:blipFill>
          <p:spPr>
            <a:xfrm>
              <a:off x="5788577" y="5770264"/>
              <a:ext cx="539318" cy="1216422"/>
            </a:xfrm>
            <a:prstGeom prst="rect">
              <a:avLst/>
            </a:prstGeom>
            <a:noFill/>
            <a:ln>
              <a:noFill/>
            </a:ln>
          </p:spPr>
        </p:pic>
      </p:grpSp>
      <p:sp>
        <p:nvSpPr>
          <p:cNvPr id="1339" name="Google Shape;1339;p39"/>
          <p:cNvSpPr txBox="1"/>
          <p:nvPr/>
        </p:nvSpPr>
        <p:spPr>
          <a:xfrm>
            <a:off x="7483497" y="1466461"/>
            <a:ext cx="1141800" cy="124800"/>
          </a:xfrm>
          <a:prstGeom prst="rect">
            <a:avLst/>
          </a:prstGeom>
          <a:solidFill>
            <a:srgbClr val="000000">
              <a:alpha val="4710"/>
            </a:srgbClr>
          </a:solidFill>
          <a:ln>
            <a:noFill/>
          </a:ln>
        </p:spPr>
        <p:txBody>
          <a:bodyPr anchorCtr="0" anchor="t" bIns="0" lIns="0" spcFirstLastPara="1" rIns="0" wrap="square" tIns="1725">
            <a:spAutoFit/>
          </a:bodyPr>
          <a:lstStyle/>
          <a:p>
            <a:pPr indent="0" lvl="0" marL="0" rtl="0" algn="l">
              <a:lnSpc>
                <a:spcPct val="100000"/>
              </a:lnSpc>
              <a:spcBef>
                <a:spcPts val="0"/>
              </a:spcBef>
              <a:spcAft>
                <a:spcPts val="0"/>
              </a:spcAft>
              <a:buNone/>
            </a:pPr>
            <a:r>
              <a:t/>
            </a:r>
            <a:endParaRPr sz="400">
              <a:latin typeface="Times New Roman"/>
              <a:ea typeface="Times New Roman"/>
              <a:cs typeface="Times New Roman"/>
              <a:sym typeface="Times New Roman"/>
            </a:endParaRPr>
          </a:p>
          <a:p>
            <a:pPr indent="0" lvl="0" marL="76200" rtl="0" algn="l">
              <a:lnSpc>
                <a:spcPct val="100000"/>
              </a:lnSpc>
              <a:spcBef>
                <a:spcPts val="0"/>
              </a:spcBef>
              <a:spcAft>
                <a:spcPts val="0"/>
              </a:spcAft>
              <a:buNone/>
            </a:pPr>
            <a:r>
              <a:rPr lang="en" sz="400">
                <a:solidFill>
                  <a:srgbClr val="221F1F"/>
                </a:solidFill>
                <a:latin typeface="Open Sans"/>
                <a:ea typeface="Open Sans"/>
                <a:cs typeface="Open Sans"/>
                <a:sym typeface="Open Sans"/>
              </a:rPr>
              <a:t>The main purpose of a </a:t>
            </a:r>
            <a:r>
              <a:rPr b="1" lang="en" sz="400">
                <a:solidFill>
                  <a:srgbClr val="221F1F"/>
                </a:solidFill>
                <a:latin typeface="Open Sans"/>
                <a:ea typeface="Open Sans"/>
                <a:cs typeface="Open Sans"/>
                <a:sym typeface="Open Sans"/>
              </a:rPr>
              <a:t>mempool </a:t>
            </a:r>
            <a:r>
              <a:rPr lang="en" sz="400">
                <a:solidFill>
                  <a:srgbClr val="221F1F"/>
                </a:solidFill>
                <a:latin typeface="Open Sans"/>
                <a:ea typeface="Open Sans"/>
                <a:cs typeface="Open Sans"/>
                <a:sym typeface="Open Sans"/>
              </a:rPr>
              <a:t>is to:</a:t>
            </a:r>
            <a:endParaRPr sz="400">
              <a:latin typeface="Open Sans"/>
              <a:ea typeface="Open Sans"/>
              <a:cs typeface="Open Sans"/>
              <a:sym typeface="Open Sans"/>
            </a:endParaRPr>
          </a:p>
        </p:txBody>
      </p:sp>
      <p:sp>
        <p:nvSpPr>
          <p:cNvPr id="1340" name="Google Shape;1340;p39"/>
          <p:cNvSpPr/>
          <p:nvPr/>
        </p:nvSpPr>
        <p:spPr>
          <a:xfrm>
            <a:off x="7485716" y="2255328"/>
            <a:ext cx="1138653" cy="557625"/>
          </a:xfrm>
          <a:custGeom>
            <a:rect b="b" l="l" r="r" t="t"/>
            <a:pathLst>
              <a:path extrusionOk="0" h="1225550" w="2502534">
                <a:moveTo>
                  <a:pt x="2502436" y="0"/>
                </a:moveTo>
                <a:lnTo>
                  <a:pt x="0" y="0"/>
                </a:lnTo>
                <a:lnTo>
                  <a:pt x="0" y="1225543"/>
                </a:lnTo>
                <a:lnTo>
                  <a:pt x="2502436" y="1225543"/>
                </a:lnTo>
                <a:lnTo>
                  <a:pt x="2502436" y="0"/>
                </a:lnTo>
                <a:close/>
              </a:path>
            </a:pathLst>
          </a:custGeom>
          <a:solidFill>
            <a:srgbClr val="000000">
              <a:alpha val="47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41" name="Google Shape;1341;p39"/>
          <p:cNvSpPr txBox="1"/>
          <p:nvPr/>
        </p:nvSpPr>
        <p:spPr>
          <a:xfrm>
            <a:off x="7735528" y="2305301"/>
            <a:ext cx="698700" cy="130200"/>
          </a:xfrm>
          <a:prstGeom prst="rect">
            <a:avLst/>
          </a:prstGeom>
          <a:noFill/>
          <a:ln>
            <a:noFill/>
          </a:ln>
        </p:spPr>
        <p:txBody>
          <a:bodyPr anchorCtr="0" anchor="t" bIns="0" lIns="0" spcFirstLastPara="1" rIns="0" wrap="square" tIns="5475">
            <a:spAutoFit/>
          </a:bodyPr>
          <a:lstStyle/>
          <a:p>
            <a:pPr indent="0" lvl="0" marL="0" marR="0" rtl="0" algn="l">
              <a:lnSpc>
                <a:spcPct val="102400"/>
              </a:lnSpc>
              <a:spcBef>
                <a:spcPts val="0"/>
              </a:spcBef>
              <a:spcAft>
                <a:spcPts val="0"/>
              </a:spcAft>
              <a:buNone/>
            </a:pPr>
            <a:r>
              <a:rPr lang="en" sz="400">
                <a:solidFill>
                  <a:srgbClr val="221F1F"/>
                </a:solidFill>
                <a:latin typeface="Open Sans"/>
                <a:ea typeface="Open Sans"/>
                <a:cs typeface="Open Sans"/>
                <a:sym typeface="Open Sans"/>
              </a:rPr>
              <a:t>Provide miners transactions to mine.</a:t>
            </a:r>
            <a:endParaRPr sz="400">
              <a:latin typeface="Open Sans"/>
              <a:ea typeface="Open Sans"/>
              <a:cs typeface="Open Sans"/>
              <a:sym typeface="Open Sans"/>
            </a:endParaRPr>
          </a:p>
        </p:txBody>
      </p:sp>
      <p:grpSp>
        <p:nvGrpSpPr>
          <p:cNvPr id="1342" name="Google Shape;1342;p39"/>
          <p:cNvGrpSpPr/>
          <p:nvPr/>
        </p:nvGrpSpPr>
        <p:grpSpPr>
          <a:xfrm>
            <a:off x="7427193" y="2208303"/>
            <a:ext cx="1149020" cy="553027"/>
            <a:chOff x="16330679" y="4855547"/>
            <a:chExt cx="2526429" cy="1215978"/>
          </a:xfrm>
        </p:grpSpPr>
        <p:pic>
          <p:nvPicPr>
            <p:cNvPr id="1343" name="Google Shape;1343;p39"/>
            <p:cNvPicPr preferRelativeResize="0"/>
            <p:nvPr/>
          </p:nvPicPr>
          <p:blipFill rotWithShape="1">
            <a:blip r:embed="rId20">
              <a:alphaModFix/>
            </a:blip>
            <a:srcRect b="0" l="0" r="0" t="0"/>
            <a:stretch/>
          </p:blipFill>
          <p:spPr>
            <a:xfrm>
              <a:off x="16895811" y="5693609"/>
              <a:ext cx="235102" cy="249629"/>
            </a:xfrm>
            <a:prstGeom prst="rect">
              <a:avLst/>
            </a:prstGeom>
            <a:noFill/>
            <a:ln>
              <a:noFill/>
            </a:ln>
          </p:spPr>
        </p:pic>
        <p:sp>
          <p:nvSpPr>
            <p:cNvPr id="1344" name="Google Shape;1344;p39"/>
            <p:cNvSpPr/>
            <p:nvPr/>
          </p:nvSpPr>
          <p:spPr>
            <a:xfrm>
              <a:off x="16571796" y="5744996"/>
              <a:ext cx="349250" cy="320039"/>
            </a:xfrm>
            <a:custGeom>
              <a:rect b="b" l="l" r="r" t="t"/>
              <a:pathLst>
                <a:path extrusionOk="0" h="320039" w="349250">
                  <a:moveTo>
                    <a:pt x="277530" y="0"/>
                  </a:moveTo>
                  <a:lnTo>
                    <a:pt x="0" y="0"/>
                  </a:lnTo>
                  <a:lnTo>
                    <a:pt x="0" y="256683"/>
                  </a:lnTo>
                  <a:lnTo>
                    <a:pt x="71327" y="319728"/>
                  </a:lnTo>
                  <a:lnTo>
                    <a:pt x="277530" y="256683"/>
                  </a:lnTo>
                  <a:lnTo>
                    <a:pt x="348848" y="63034"/>
                  </a:lnTo>
                  <a:lnTo>
                    <a:pt x="277530"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45" name="Google Shape;1345;p39"/>
            <p:cNvSpPr/>
            <p:nvPr/>
          </p:nvSpPr>
          <p:spPr>
            <a:xfrm>
              <a:off x="16643126" y="5808043"/>
              <a:ext cx="278130" cy="257175"/>
            </a:xfrm>
            <a:custGeom>
              <a:rect b="b" l="l" r="r" t="t"/>
              <a:pathLst>
                <a:path extrusionOk="0" h="257175" w="278130">
                  <a:moveTo>
                    <a:pt x="277530" y="0"/>
                  </a:moveTo>
                  <a:lnTo>
                    <a:pt x="0" y="0"/>
                  </a:lnTo>
                  <a:lnTo>
                    <a:pt x="0" y="256683"/>
                  </a:lnTo>
                  <a:lnTo>
                    <a:pt x="277530" y="256683"/>
                  </a:lnTo>
                  <a:lnTo>
                    <a:pt x="277530" y="0"/>
                  </a:lnTo>
                  <a:close/>
                </a:path>
              </a:pathLst>
            </a:custGeom>
            <a:solidFill>
              <a:srgbClr val="E89C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46" name="Google Shape;1346;p39"/>
            <p:cNvSpPr/>
            <p:nvPr/>
          </p:nvSpPr>
          <p:spPr>
            <a:xfrm>
              <a:off x="16571796" y="5744996"/>
              <a:ext cx="349250" cy="320039"/>
            </a:xfrm>
            <a:custGeom>
              <a:rect b="b" l="l" r="r" t="t"/>
              <a:pathLst>
                <a:path extrusionOk="0" h="320039" w="349250">
                  <a:moveTo>
                    <a:pt x="277530" y="0"/>
                  </a:moveTo>
                  <a:lnTo>
                    <a:pt x="0" y="0"/>
                  </a:lnTo>
                  <a:lnTo>
                    <a:pt x="0" y="256683"/>
                  </a:lnTo>
                  <a:lnTo>
                    <a:pt x="71327" y="319728"/>
                  </a:lnTo>
                  <a:lnTo>
                    <a:pt x="277530" y="256683"/>
                  </a:lnTo>
                  <a:lnTo>
                    <a:pt x="348848" y="63034"/>
                  </a:lnTo>
                  <a:lnTo>
                    <a:pt x="277530" y="0"/>
                  </a:lnTo>
                  <a:close/>
                </a:path>
              </a:pathLst>
            </a:custGeom>
            <a:solidFill>
              <a:srgbClr val="A0A0A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47" name="Google Shape;1347;p39"/>
            <p:cNvSpPr/>
            <p:nvPr/>
          </p:nvSpPr>
          <p:spPr>
            <a:xfrm>
              <a:off x="16565210" y="5738615"/>
              <a:ext cx="362584" cy="332739"/>
            </a:xfrm>
            <a:custGeom>
              <a:rect b="b" l="l" r="r" t="t"/>
              <a:pathLst>
                <a:path extrusionOk="0" h="332739" w="362584">
                  <a:moveTo>
                    <a:pt x="285771" y="0"/>
                  </a:moveTo>
                  <a:lnTo>
                    <a:pt x="2963" y="0"/>
                  </a:lnTo>
                  <a:lnTo>
                    <a:pt x="0" y="2858"/>
                  </a:lnTo>
                  <a:lnTo>
                    <a:pt x="0" y="264850"/>
                  </a:lnTo>
                  <a:lnTo>
                    <a:pt x="774" y="266567"/>
                  </a:lnTo>
                  <a:lnTo>
                    <a:pt x="74699" y="331906"/>
                  </a:lnTo>
                  <a:lnTo>
                    <a:pt x="76301" y="332492"/>
                  </a:lnTo>
                  <a:lnTo>
                    <a:pt x="78573" y="332492"/>
                  </a:lnTo>
                  <a:lnTo>
                    <a:pt x="79243" y="332398"/>
                  </a:lnTo>
                  <a:lnTo>
                    <a:pt x="123318" y="318922"/>
                  </a:lnTo>
                  <a:lnTo>
                    <a:pt x="79547" y="318922"/>
                  </a:lnTo>
                  <a:lnTo>
                    <a:pt x="13182" y="260253"/>
                  </a:lnTo>
                  <a:lnTo>
                    <a:pt x="13182" y="12753"/>
                  </a:lnTo>
                  <a:lnTo>
                    <a:pt x="301126" y="12753"/>
                  </a:lnTo>
                  <a:lnTo>
                    <a:pt x="287362" y="586"/>
                  </a:lnTo>
                  <a:lnTo>
                    <a:pt x="285771" y="0"/>
                  </a:lnTo>
                  <a:close/>
                </a:path>
                <a:path extrusionOk="0" h="332739" w="362584">
                  <a:moveTo>
                    <a:pt x="301126" y="12753"/>
                  </a:moveTo>
                  <a:lnTo>
                    <a:pt x="281562" y="12753"/>
                  </a:lnTo>
                  <a:lnTo>
                    <a:pt x="347759" y="71275"/>
                  </a:lnTo>
                  <a:lnTo>
                    <a:pt x="279017" y="257939"/>
                  </a:lnTo>
                  <a:lnTo>
                    <a:pt x="79547" y="318922"/>
                  </a:lnTo>
                  <a:lnTo>
                    <a:pt x="123318" y="318922"/>
                  </a:lnTo>
                  <a:lnTo>
                    <a:pt x="288074" y="268546"/>
                  </a:lnTo>
                  <a:lnTo>
                    <a:pt x="289645" y="267091"/>
                  </a:lnTo>
                  <a:lnTo>
                    <a:pt x="362543" y="69139"/>
                  </a:lnTo>
                  <a:lnTo>
                    <a:pt x="361852" y="66437"/>
                  </a:lnTo>
                  <a:lnTo>
                    <a:pt x="301126" y="12753"/>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48" name="Google Shape;1348;p39"/>
            <p:cNvPicPr preferRelativeResize="0"/>
            <p:nvPr/>
          </p:nvPicPr>
          <p:blipFill rotWithShape="1">
            <a:blip r:embed="rId21">
              <a:alphaModFix/>
            </a:blip>
            <a:srcRect b="0" l="0" r="0" t="0"/>
            <a:stretch/>
          </p:blipFill>
          <p:spPr>
            <a:xfrm>
              <a:off x="16564487" y="5737898"/>
              <a:ext cx="85955" cy="76510"/>
            </a:xfrm>
            <a:prstGeom prst="rect">
              <a:avLst/>
            </a:prstGeom>
            <a:noFill/>
            <a:ln>
              <a:noFill/>
            </a:ln>
          </p:spPr>
        </p:pic>
        <p:sp>
          <p:nvSpPr>
            <p:cNvPr id="1349" name="Google Shape;1349;p39"/>
            <p:cNvSpPr/>
            <p:nvPr/>
          </p:nvSpPr>
          <p:spPr>
            <a:xfrm>
              <a:off x="16643126" y="5808043"/>
              <a:ext cx="278130" cy="257175"/>
            </a:xfrm>
            <a:custGeom>
              <a:rect b="b" l="l" r="r" t="t"/>
              <a:pathLst>
                <a:path extrusionOk="0" h="257175" w="278130">
                  <a:moveTo>
                    <a:pt x="277530" y="0"/>
                  </a:moveTo>
                  <a:lnTo>
                    <a:pt x="0" y="0"/>
                  </a:lnTo>
                  <a:lnTo>
                    <a:pt x="0" y="256683"/>
                  </a:lnTo>
                  <a:lnTo>
                    <a:pt x="277530" y="256683"/>
                  </a:lnTo>
                  <a:lnTo>
                    <a:pt x="277530" y="0"/>
                  </a:lnTo>
                  <a:close/>
                </a:path>
              </a:pathLst>
            </a:cu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50" name="Google Shape;1350;p39"/>
            <p:cNvSpPr/>
            <p:nvPr/>
          </p:nvSpPr>
          <p:spPr>
            <a:xfrm>
              <a:off x="16636528" y="5801650"/>
              <a:ext cx="290830" cy="269875"/>
            </a:xfrm>
            <a:custGeom>
              <a:rect b="b" l="l" r="r" t="t"/>
              <a:pathLst>
                <a:path extrusionOk="0" h="269875" w="290830">
                  <a:moveTo>
                    <a:pt x="287760" y="0"/>
                  </a:moveTo>
                  <a:lnTo>
                    <a:pt x="2963" y="0"/>
                  </a:lnTo>
                  <a:lnTo>
                    <a:pt x="0" y="2858"/>
                  </a:lnTo>
                  <a:lnTo>
                    <a:pt x="0" y="266599"/>
                  </a:lnTo>
                  <a:lnTo>
                    <a:pt x="2963" y="269457"/>
                  </a:lnTo>
                  <a:lnTo>
                    <a:pt x="287760" y="269457"/>
                  </a:lnTo>
                  <a:lnTo>
                    <a:pt x="290703" y="266599"/>
                  </a:lnTo>
                  <a:lnTo>
                    <a:pt x="290703" y="256693"/>
                  </a:lnTo>
                  <a:lnTo>
                    <a:pt x="13193" y="256693"/>
                  </a:lnTo>
                  <a:lnTo>
                    <a:pt x="13193" y="12764"/>
                  </a:lnTo>
                  <a:lnTo>
                    <a:pt x="290703" y="12764"/>
                  </a:lnTo>
                  <a:lnTo>
                    <a:pt x="290703" y="2858"/>
                  </a:lnTo>
                  <a:lnTo>
                    <a:pt x="287760" y="0"/>
                  </a:lnTo>
                  <a:close/>
                </a:path>
                <a:path extrusionOk="0" h="269875" w="290830">
                  <a:moveTo>
                    <a:pt x="290703" y="12764"/>
                  </a:moveTo>
                  <a:lnTo>
                    <a:pt x="277541" y="12764"/>
                  </a:lnTo>
                  <a:lnTo>
                    <a:pt x="277541" y="256693"/>
                  </a:lnTo>
                  <a:lnTo>
                    <a:pt x="290703" y="256693"/>
                  </a:lnTo>
                  <a:lnTo>
                    <a:pt x="290703" y="12764"/>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51" name="Google Shape;1351;p39"/>
            <p:cNvPicPr preferRelativeResize="0"/>
            <p:nvPr/>
          </p:nvPicPr>
          <p:blipFill rotWithShape="1">
            <a:blip r:embed="rId22">
              <a:alphaModFix/>
            </a:blip>
            <a:srcRect b="0" l="0" r="0" t="0"/>
            <a:stretch/>
          </p:blipFill>
          <p:spPr>
            <a:xfrm>
              <a:off x="17274677" y="5536101"/>
              <a:ext cx="1582431" cy="513723"/>
            </a:xfrm>
            <a:prstGeom prst="rect">
              <a:avLst/>
            </a:prstGeom>
            <a:noFill/>
            <a:ln>
              <a:noFill/>
            </a:ln>
          </p:spPr>
        </p:pic>
        <p:sp>
          <p:nvSpPr>
            <p:cNvPr id="1352" name="Google Shape;1352;p39"/>
            <p:cNvSpPr/>
            <p:nvPr/>
          </p:nvSpPr>
          <p:spPr>
            <a:xfrm>
              <a:off x="16330679" y="4855547"/>
              <a:ext cx="408305" cy="408304"/>
            </a:xfrm>
            <a:custGeom>
              <a:rect b="b" l="l" r="r" t="t"/>
              <a:pathLst>
                <a:path extrusionOk="0" h="408304" w="408305">
                  <a:moveTo>
                    <a:pt x="203972" y="0"/>
                  </a:moveTo>
                  <a:lnTo>
                    <a:pt x="157202" y="5390"/>
                  </a:lnTo>
                  <a:lnTo>
                    <a:pt x="114268" y="20744"/>
                  </a:lnTo>
                  <a:lnTo>
                    <a:pt x="76396" y="44837"/>
                  </a:lnTo>
                  <a:lnTo>
                    <a:pt x="44808" y="76443"/>
                  </a:lnTo>
                  <a:lnTo>
                    <a:pt x="20731" y="114337"/>
                  </a:lnTo>
                  <a:lnTo>
                    <a:pt x="5386" y="157294"/>
                  </a:lnTo>
                  <a:lnTo>
                    <a:pt x="0" y="204088"/>
                  </a:lnTo>
                  <a:lnTo>
                    <a:pt x="5386" y="250877"/>
                  </a:lnTo>
                  <a:lnTo>
                    <a:pt x="20731" y="293831"/>
                  </a:lnTo>
                  <a:lnTo>
                    <a:pt x="44808" y="331723"/>
                  </a:lnTo>
                  <a:lnTo>
                    <a:pt x="76396" y="363328"/>
                  </a:lnTo>
                  <a:lnTo>
                    <a:pt x="114268" y="387421"/>
                  </a:lnTo>
                  <a:lnTo>
                    <a:pt x="157202" y="402775"/>
                  </a:lnTo>
                  <a:lnTo>
                    <a:pt x="203972" y="408165"/>
                  </a:lnTo>
                  <a:lnTo>
                    <a:pt x="250743" y="402775"/>
                  </a:lnTo>
                  <a:lnTo>
                    <a:pt x="293677" y="387421"/>
                  </a:lnTo>
                  <a:lnTo>
                    <a:pt x="331549" y="363328"/>
                  </a:lnTo>
                  <a:lnTo>
                    <a:pt x="363136" y="331723"/>
                  </a:lnTo>
                  <a:lnTo>
                    <a:pt x="387214" y="293831"/>
                  </a:lnTo>
                  <a:lnTo>
                    <a:pt x="402558" y="250877"/>
                  </a:lnTo>
                  <a:lnTo>
                    <a:pt x="407945" y="204088"/>
                  </a:lnTo>
                  <a:lnTo>
                    <a:pt x="402558" y="157294"/>
                  </a:lnTo>
                  <a:lnTo>
                    <a:pt x="387214" y="114337"/>
                  </a:lnTo>
                  <a:lnTo>
                    <a:pt x="363136" y="76443"/>
                  </a:lnTo>
                  <a:lnTo>
                    <a:pt x="331549" y="44837"/>
                  </a:lnTo>
                  <a:lnTo>
                    <a:pt x="293677" y="20744"/>
                  </a:lnTo>
                  <a:lnTo>
                    <a:pt x="250743" y="5390"/>
                  </a:lnTo>
                  <a:lnTo>
                    <a:pt x="203972" y="0"/>
                  </a:lnTo>
                  <a:close/>
                </a:path>
              </a:pathLst>
            </a:custGeom>
            <a:solidFill>
              <a:srgbClr val="E89C4D">
                <a:alpha val="7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353" name="Google Shape;1353;p39"/>
          <p:cNvSpPr txBox="1"/>
          <p:nvPr/>
        </p:nvSpPr>
        <p:spPr>
          <a:xfrm>
            <a:off x="7492714" y="2248785"/>
            <a:ext cx="53700" cy="84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500">
                <a:solidFill>
                  <a:srgbClr val="221F1F"/>
                </a:solidFill>
                <a:latin typeface="Open Sans ExtraBold"/>
                <a:ea typeface="Open Sans ExtraBold"/>
                <a:cs typeface="Open Sans ExtraBold"/>
                <a:sym typeface="Open Sans ExtraBold"/>
              </a:rPr>
              <a:t>2</a:t>
            </a:r>
            <a:endParaRPr sz="500">
              <a:latin typeface="Open Sans ExtraBold"/>
              <a:ea typeface="Open Sans ExtraBold"/>
              <a:cs typeface="Open Sans ExtraBold"/>
              <a:sym typeface="Open Sans ExtraBold"/>
            </a:endParaRPr>
          </a:p>
        </p:txBody>
      </p:sp>
      <p:grpSp>
        <p:nvGrpSpPr>
          <p:cNvPr id="1354" name="Google Shape;1354;p39"/>
          <p:cNvGrpSpPr/>
          <p:nvPr/>
        </p:nvGrpSpPr>
        <p:grpSpPr>
          <a:xfrm>
            <a:off x="7483665" y="2859033"/>
            <a:ext cx="1141329" cy="907114"/>
            <a:chOff x="16454849" y="6286353"/>
            <a:chExt cx="2509519" cy="1994534"/>
          </a:xfrm>
        </p:grpSpPr>
        <p:sp>
          <p:nvSpPr>
            <p:cNvPr id="1355" name="Google Shape;1355;p39"/>
            <p:cNvSpPr/>
            <p:nvPr/>
          </p:nvSpPr>
          <p:spPr>
            <a:xfrm>
              <a:off x="16454849" y="6286353"/>
              <a:ext cx="2509519" cy="1994534"/>
            </a:xfrm>
            <a:custGeom>
              <a:rect b="b" l="l" r="r" t="t"/>
              <a:pathLst>
                <a:path extrusionOk="0" h="1994534" w="2509519">
                  <a:moveTo>
                    <a:pt x="2509096" y="0"/>
                  </a:moveTo>
                  <a:lnTo>
                    <a:pt x="0" y="0"/>
                  </a:lnTo>
                  <a:lnTo>
                    <a:pt x="0" y="1994054"/>
                  </a:lnTo>
                  <a:lnTo>
                    <a:pt x="2509096" y="1994054"/>
                  </a:lnTo>
                  <a:lnTo>
                    <a:pt x="2509096" y="0"/>
                  </a:lnTo>
                  <a:close/>
                </a:path>
              </a:pathLst>
            </a:custGeom>
            <a:solidFill>
              <a:srgbClr val="000000">
                <a:alpha val="47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56" name="Google Shape;1356;p39"/>
            <p:cNvSpPr/>
            <p:nvPr/>
          </p:nvSpPr>
          <p:spPr>
            <a:xfrm>
              <a:off x="17991704" y="6862372"/>
              <a:ext cx="612140" cy="125729"/>
            </a:xfrm>
            <a:custGeom>
              <a:rect b="b" l="l" r="r" t="t"/>
              <a:pathLst>
                <a:path extrusionOk="0" h="125729" w="612140">
                  <a:moveTo>
                    <a:pt x="0" y="125650"/>
                  </a:moveTo>
                  <a:lnTo>
                    <a:pt x="612065" y="125650"/>
                  </a:lnTo>
                  <a:lnTo>
                    <a:pt x="612065" y="0"/>
                  </a:lnTo>
                  <a:lnTo>
                    <a:pt x="0" y="0"/>
                  </a:lnTo>
                  <a:lnTo>
                    <a:pt x="0" y="125650"/>
                  </a:lnTo>
                  <a:close/>
                </a:path>
              </a:pathLst>
            </a:custGeom>
            <a:solidFill>
              <a:srgbClr val="FDDBB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57" name="Google Shape;1357;p39"/>
            <p:cNvSpPr/>
            <p:nvPr/>
          </p:nvSpPr>
          <p:spPr>
            <a:xfrm>
              <a:off x="16694138" y="6900500"/>
              <a:ext cx="55880" cy="833120"/>
            </a:xfrm>
            <a:custGeom>
              <a:rect b="b" l="l" r="r" t="t"/>
              <a:pathLst>
                <a:path extrusionOk="0" h="833120" w="55880">
                  <a:moveTo>
                    <a:pt x="50990" y="807999"/>
                  </a:moveTo>
                  <a:lnTo>
                    <a:pt x="48983" y="798385"/>
                  </a:lnTo>
                  <a:lnTo>
                    <a:pt x="43522" y="790536"/>
                  </a:lnTo>
                  <a:lnTo>
                    <a:pt x="35420" y="785241"/>
                  </a:lnTo>
                  <a:lnTo>
                    <a:pt x="25488" y="783297"/>
                  </a:lnTo>
                  <a:lnTo>
                    <a:pt x="15557" y="785241"/>
                  </a:lnTo>
                  <a:lnTo>
                    <a:pt x="7454" y="790536"/>
                  </a:lnTo>
                  <a:lnTo>
                    <a:pt x="1993" y="798385"/>
                  </a:lnTo>
                  <a:lnTo>
                    <a:pt x="0" y="807999"/>
                  </a:lnTo>
                  <a:lnTo>
                    <a:pt x="1993" y="817613"/>
                  </a:lnTo>
                  <a:lnTo>
                    <a:pt x="7454" y="825461"/>
                  </a:lnTo>
                  <a:lnTo>
                    <a:pt x="15557" y="830770"/>
                  </a:lnTo>
                  <a:lnTo>
                    <a:pt x="25488" y="832713"/>
                  </a:lnTo>
                  <a:lnTo>
                    <a:pt x="35420" y="830770"/>
                  </a:lnTo>
                  <a:lnTo>
                    <a:pt x="43522" y="825461"/>
                  </a:lnTo>
                  <a:lnTo>
                    <a:pt x="48983" y="817613"/>
                  </a:lnTo>
                  <a:lnTo>
                    <a:pt x="50990" y="807999"/>
                  </a:lnTo>
                  <a:close/>
                </a:path>
                <a:path extrusionOk="0" h="833120" w="55880">
                  <a:moveTo>
                    <a:pt x="53098" y="24701"/>
                  </a:moveTo>
                  <a:lnTo>
                    <a:pt x="51092" y="15087"/>
                  </a:lnTo>
                  <a:lnTo>
                    <a:pt x="45631" y="7239"/>
                  </a:lnTo>
                  <a:lnTo>
                    <a:pt x="37528" y="1943"/>
                  </a:lnTo>
                  <a:lnTo>
                    <a:pt x="27597" y="0"/>
                  </a:lnTo>
                  <a:lnTo>
                    <a:pt x="17665" y="1943"/>
                  </a:lnTo>
                  <a:lnTo>
                    <a:pt x="9563" y="7239"/>
                  </a:lnTo>
                  <a:lnTo>
                    <a:pt x="4102" y="15087"/>
                  </a:lnTo>
                  <a:lnTo>
                    <a:pt x="2095" y="24701"/>
                  </a:lnTo>
                  <a:lnTo>
                    <a:pt x="4102" y="34315"/>
                  </a:lnTo>
                  <a:lnTo>
                    <a:pt x="9563" y="42176"/>
                  </a:lnTo>
                  <a:lnTo>
                    <a:pt x="17665" y="47472"/>
                  </a:lnTo>
                  <a:lnTo>
                    <a:pt x="27597" y="49415"/>
                  </a:lnTo>
                  <a:lnTo>
                    <a:pt x="37528" y="47472"/>
                  </a:lnTo>
                  <a:lnTo>
                    <a:pt x="45631" y="42176"/>
                  </a:lnTo>
                  <a:lnTo>
                    <a:pt x="51092" y="34315"/>
                  </a:lnTo>
                  <a:lnTo>
                    <a:pt x="53098" y="24701"/>
                  </a:lnTo>
                  <a:close/>
                </a:path>
                <a:path extrusionOk="0" h="833120" w="55880">
                  <a:moveTo>
                    <a:pt x="55156" y="495973"/>
                  </a:moveTo>
                  <a:lnTo>
                    <a:pt x="53162" y="486359"/>
                  </a:lnTo>
                  <a:lnTo>
                    <a:pt x="47688" y="478497"/>
                  </a:lnTo>
                  <a:lnTo>
                    <a:pt x="39585" y="473214"/>
                  </a:lnTo>
                  <a:lnTo>
                    <a:pt x="29667" y="471271"/>
                  </a:lnTo>
                  <a:lnTo>
                    <a:pt x="19735" y="473214"/>
                  </a:lnTo>
                  <a:lnTo>
                    <a:pt x="11633" y="478497"/>
                  </a:lnTo>
                  <a:lnTo>
                    <a:pt x="6172" y="486359"/>
                  </a:lnTo>
                  <a:lnTo>
                    <a:pt x="4165" y="495973"/>
                  </a:lnTo>
                  <a:lnTo>
                    <a:pt x="6172" y="505599"/>
                  </a:lnTo>
                  <a:lnTo>
                    <a:pt x="11633" y="513448"/>
                  </a:lnTo>
                  <a:lnTo>
                    <a:pt x="19735" y="518744"/>
                  </a:lnTo>
                  <a:lnTo>
                    <a:pt x="29667" y="520674"/>
                  </a:lnTo>
                  <a:lnTo>
                    <a:pt x="39585" y="518744"/>
                  </a:lnTo>
                  <a:lnTo>
                    <a:pt x="47688" y="513448"/>
                  </a:lnTo>
                  <a:lnTo>
                    <a:pt x="53162" y="505599"/>
                  </a:lnTo>
                  <a:lnTo>
                    <a:pt x="55156" y="495973"/>
                  </a:lnTo>
                  <a:close/>
                </a:path>
                <a:path extrusionOk="0" h="833120" w="55880">
                  <a:moveTo>
                    <a:pt x="55537" y="183946"/>
                  </a:moveTo>
                  <a:lnTo>
                    <a:pt x="53530" y="174332"/>
                  </a:lnTo>
                  <a:lnTo>
                    <a:pt x="48069" y="166471"/>
                  </a:lnTo>
                  <a:lnTo>
                    <a:pt x="39966" y="161175"/>
                  </a:lnTo>
                  <a:lnTo>
                    <a:pt x="30035" y="159245"/>
                  </a:lnTo>
                  <a:lnTo>
                    <a:pt x="20104" y="161175"/>
                  </a:lnTo>
                  <a:lnTo>
                    <a:pt x="12001" y="166471"/>
                  </a:lnTo>
                  <a:lnTo>
                    <a:pt x="6540" y="174332"/>
                  </a:lnTo>
                  <a:lnTo>
                    <a:pt x="4546" y="183946"/>
                  </a:lnTo>
                  <a:lnTo>
                    <a:pt x="6540" y="193560"/>
                  </a:lnTo>
                  <a:lnTo>
                    <a:pt x="12001" y="201422"/>
                  </a:lnTo>
                  <a:lnTo>
                    <a:pt x="20104" y="206705"/>
                  </a:lnTo>
                  <a:lnTo>
                    <a:pt x="30035" y="208648"/>
                  </a:lnTo>
                  <a:lnTo>
                    <a:pt x="39966" y="206705"/>
                  </a:lnTo>
                  <a:lnTo>
                    <a:pt x="48069" y="201422"/>
                  </a:lnTo>
                  <a:lnTo>
                    <a:pt x="53530" y="193560"/>
                  </a:lnTo>
                  <a:lnTo>
                    <a:pt x="55537" y="183946"/>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58" name="Google Shape;1358;p39"/>
            <p:cNvSpPr/>
            <p:nvPr/>
          </p:nvSpPr>
          <p:spPr>
            <a:xfrm>
              <a:off x="16694007" y="8014346"/>
              <a:ext cx="51434" cy="49529"/>
            </a:xfrm>
            <a:custGeom>
              <a:rect b="b" l="l" r="r" t="t"/>
              <a:pathLst>
                <a:path extrusionOk="0" h="49529" w="51434">
                  <a:moveTo>
                    <a:pt x="25496" y="0"/>
                  </a:moveTo>
                  <a:lnTo>
                    <a:pt x="15566" y="1941"/>
                  </a:lnTo>
                  <a:lnTo>
                    <a:pt x="7463" y="7235"/>
                  </a:lnTo>
                  <a:lnTo>
                    <a:pt x="2001" y="15089"/>
                  </a:lnTo>
                  <a:lnTo>
                    <a:pt x="0" y="24711"/>
                  </a:lnTo>
                  <a:lnTo>
                    <a:pt x="2001" y="34326"/>
                  </a:lnTo>
                  <a:lnTo>
                    <a:pt x="7463" y="42178"/>
                  </a:lnTo>
                  <a:lnTo>
                    <a:pt x="15566" y="47471"/>
                  </a:lnTo>
                  <a:lnTo>
                    <a:pt x="25496" y="49412"/>
                  </a:lnTo>
                  <a:lnTo>
                    <a:pt x="35426" y="47471"/>
                  </a:lnTo>
                  <a:lnTo>
                    <a:pt x="43530" y="42178"/>
                  </a:lnTo>
                  <a:lnTo>
                    <a:pt x="48991" y="34326"/>
                  </a:lnTo>
                  <a:lnTo>
                    <a:pt x="50993" y="24711"/>
                  </a:lnTo>
                  <a:lnTo>
                    <a:pt x="48991" y="15089"/>
                  </a:lnTo>
                  <a:lnTo>
                    <a:pt x="43530" y="7235"/>
                  </a:lnTo>
                  <a:lnTo>
                    <a:pt x="35426" y="1941"/>
                  </a:lnTo>
                  <a:lnTo>
                    <a:pt x="25496"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1359" name="Google Shape;1359;p39"/>
          <p:cNvGrpSpPr/>
          <p:nvPr/>
        </p:nvGrpSpPr>
        <p:grpSpPr>
          <a:xfrm>
            <a:off x="6745094" y="3895053"/>
            <a:ext cx="503919" cy="238547"/>
            <a:chOff x="14830902" y="8564320"/>
            <a:chExt cx="1108001" cy="524509"/>
          </a:xfrm>
        </p:grpSpPr>
        <p:sp>
          <p:nvSpPr>
            <p:cNvPr id="1360" name="Google Shape;1360;p39"/>
            <p:cNvSpPr/>
            <p:nvPr/>
          </p:nvSpPr>
          <p:spPr>
            <a:xfrm>
              <a:off x="14830902" y="8759715"/>
              <a:ext cx="544830" cy="133984"/>
            </a:xfrm>
            <a:custGeom>
              <a:rect b="b" l="l" r="r" t="t"/>
              <a:pathLst>
                <a:path extrusionOk="0" h="133984" w="544830">
                  <a:moveTo>
                    <a:pt x="478393" y="0"/>
                  </a:moveTo>
                  <a:lnTo>
                    <a:pt x="478152" y="31873"/>
                  </a:lnTo>
                  <a:lnTo>
                    <a:pt x="523" y="26302"/>
                  </a:lnTo>
                  <a:lnTo>
                    <a:pt x="0" y="95997"/>
                  </a:lnTo>
                  <a:lnTo>
                    <a:pt x="477639" y="101588"/>
                  </a:lnTo>
                  <a:lnTo>
                    <a:pt x="477388" y="133440"/>
                  </a:lnTo>
                  <a:lnTo>
                    <a:pt x="544632" y="67505"/>
                  </a:lnTo>
                  <a:lnTo>
                    <a:pt x="478393" y="0"/>
                  </a:lnTo>
                  <a:close/>
                </a:path>
              </a:pathLst>
            </a:custGeom>
            <a:solidFill>
              <a:srgbClr val="5C99D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61" name="Google Shape;1361;p39"/>
            <p:cNvPicPr preferRelativeResize="0"/>
            <p:nvPr/>
          </p:nvPicPr>
          <p:blipFill rotWithShape="1">
            <a:blip r:embed="rId23">
              <a:alphaModFix/>
            </a:blip>
            <a:srcRect b="0" l="0" r="0" t="0"/>
            <a:stretch/>
          </p:blipFill>
          <p:spPr>
            <a:xfrm>
              <a:off x="15674205" y="8692798"/>
              <a:ext cx="107734" cy="106593"/>
            </a:xfrm>
            <a:prstGeom prst="rect">
              <a:avLst/>
            </a:prstGeom>
            <a:noFill/>
            <a:ln>
              <a:noFill/>
            </a:ln>
          </p:spPr>
        </p:pic>
        <p:pic>
          <p:nvPicPr>
            <p:cNvPr id="1362" name="Google Shape;1362;p39"/>
            <p:cNvPicPr preferRelativeResize="0"/>
            <p:nvPr/>
          </p:nvPicPr>
          <p:blipFill rotWithShape="1">
            <a:blip r:embed="rId24">
              <a:alphaModFix/>
            </a:blip>
            <a:srcRect b="0" l="0" r="0" t="0"/>
            <a:stretch/>
          </p:blipFill>
          <p:spPr>
            <a:xfrm>
              <a:off x="15674205" y="8826437"/>
              <a:ext cx="107734" cy="106593"/>
            </a:xfrm>
            <a:prstGeom prst="rect">
              <a:avLst/>
            </a:prstGeom>
            <a:noFill/>
            <a:ln>
              <a:noFill/>
            </a:ln>
          </p:spPr>
        </p:pic>
        <p:sp>
          <p:nvSpPr>
            <p:cNvPr id="1363" name="Google Shape;1363;p39"/>
            <p:cNvSpPr/>
            <p:nvPr/>
          </p:nvSpPr>
          <p:spPr>
            <a:xfrm>
              <a:off x="15409948" y="8564320"/>
              <a:ext cx="528955" cy="524509"/>
            </a:xfrm>
            <a:custGeom>
              <a:rect b="b" l="l" r="r" t="t"/>
              <a:pathLst>
                <a:path extrusionOk="0" h="524509" w="528955">
                  <a:moveTo>
                    <a:pt x="264253" y="0"/>
                  </a:moveTo>
                  <a:lnTo>
                    <a:pt x="216817" y="4230"/>
                  </a:lnTo>
                  <a:lnTo>
                    <a:pt x="172144" y="16425"/>
                  </a:lnTo>
                  <a:lnTo>
                    <a:pt x="130986" y="35838"/>
                  </a:lnTo>
                  <a:lnTo>
                    <a:pt x="94097" y="61723"/>
                  </a:lnTo>
                  <a:lnTo>
                    <a:pt x="62228" y="93334"/>
                  </a:lnTo>
                  <a:lnTo>
                    <a:pt x="36131" y="129925"/>
                  </a:lnTo>
                  <a:lnTo>
                    <a:pt x="16560" y="170750"/>
                  </a:lnTo>
                  <a:lnTo>
                    <a:pt x="4265" y="215063"/>
                  </a:lnTo>
                  <a:lnTo>
                    <a:pt x="0" y="262117"/>
                  </a:lnTo>
                  <a:lnTo>
                    <a:pt x="4265" y="309172"/>
                  </a:lnTo>
                  <a:lnTo>
                    <a:pt x="16560" y="353484"/>
                  </a:lnTo>
                  <a:lnTo>
                    <a:pt x="36131" y="394309"/>
                  </a:lnTo>
                  <a:lnTo>
                    <a:pt x="62228" y="430900"/>
                  </a:lnTo>
                  <a:lnTo>
                    <a:pt x="94097" y="462511"/>
                  </a:lnTo>
                  <a:lnTo>
                    <a:pt x="130986" y="488396"/>
                  </a:lnTo>
                  <a:lnTo>
                    <a:pt x="172144" y="507809"/>
                  </a:lnTo>
                  <a:lnTo>
                    <a:pt x="216817" y="520004"/>
                  </a:lnTo>
                  <a:lnTo>
                    <a:pt x="264253" y="524235"/>
                  </a:lnTo>
                  <a:lnTo>
                    <a:pt x="311689" y="520004"/>
                  </a:lnTo>
                  <a:lnTo>
                    <a:pt x="320394" y="517628"/>
                  </a:lnTo>
                  <a:lnTo>
                    <a:pt x="264253" y="517628"/>
                  </a:lnTo>
                  <a:lnTo>
                    <a:pt x="217765" y="513504"/>
                  </a:lnTo>
                  <a:lnTo>
                    <a:pt x="173986" y="501616"/>
                  </a:lnTo>
                  <a:lnTo>
                    <a:pt x="133654" y="482692"/>
                  </a:lnTo>
                  <a:lnTo>
                    <a:pt x="97504" y="457460"/>
                  </a:lnTo>
                  <a:lnTo>
                    <a:pt x="66275" y="426645"/>
                  </a:lnTo>
                  <a:lnTo>
                    <a:pt x="40703" y="390977"/>
                  </a:lnTo>
                  <a:lnTo>
                    <a:pt x="21525" y="351181"/>
                  </a:lnTo>
                  <a:lnTo>
                    <a:pt x="9477" y="307985"/>
                  </a:lnTo>
                  <a:lnTo>
                    <a:pt x="5298" y="262117"/>
                  </a:lnTo>
                  <a:lnTo>
                    <a:pt x="9477" y="216252"/>
                  </a:lnTo>
                  <a:lnTo>
                    <a:pt x="21525" y="173059"/>
                  </a:lnTo>
                  <a:lnTo>
                    <a:pt x="40703" y="133265"/>
                  </a:lnTo>
                  <a:lnTo>
                    <a:pt x="66275" y="97598"/>
                  </a:lnTo>
                  <a:lnTo>
                    <a:pt x="97504" y="66784"/>
                  </a:lnTo>
                  <a:lnTo>
                    <a:pt x="133654" y="41552"/>
                  </a:lnTo>
                  <a:lnTo>
                    <a:pt x="173986" y="22629"/>
                  </a:lnTo>
                  <a:lnTo>
                    <a:pt x="217765" y="10741"/>
                  </a:lnTo>
                  <a:lnTo>
                    <a:pt x="264253" y="6617"/>
                  </a:lnTo>
                  <a:lnTo>
                    <a:pt x="320433" y="6617"/>
                  </a:lnTo>
                  <a:lnTo>
                    <a:pt x="311689" y="4230"/>
                  </a:lnTo>
                  <a:lnTo>
                    <a:pt x="264253" y="0"/>
                  </a:lnTo>
                  <a:close/>
                </a:path>
                <a:path extrusionOk="0" h="524509" w="528955">
                  <a:moveTo>
                    <a:pt x="320433" y="6617"/>
                  </a:moveTo>
                  <a:lnTo>
                    <a:pt x="264253" y="6617"/>
                  </a:lnTo>
                  <a:lnTo>
                    <a:pt x="310741" y="10741"/>
                  </a:lnTo>
                  <a:lnTo>
                    <a:pt x="354520" y="22629"/>
                  </a:lnTo>
                  <a:lnTo>
                    <a:pt x="394853" y="41552"/>
                  </a:lnTo>
                  <a:lnTo>
                    <a:pt x="431002" y="66784"/>
                  </a:lnTo>
                  <a:lnTo>
                    <a:pt x="462231" y="97598"/>
                  </a:lnTo>
                  <a:lnTo>
                    <a:pt x="487804" y="133265"/>
                  </a:lnTo>
                  <a:lnTo>
                    <a:pt x="506982" y="173059"/>
                  </a:lnTo>
                  <a:lnTo>
                    <a:pt x="519029" y="216252"/>
                  </a:lnTo>
                  <a:lnTo>
                    <a:pt x="523209" y="262117"/>
                  </a:lnTo>
                  <a:lnTo>
                    <a:pt x="519029" y="307985"/>
                  </a:lnTo>
                  <a:lnTo>
                    <a:pt x="506982" y="351181"/>
                  </a:lnTo>
                  <a:lnTo>
                    <a:pt x="487804" y="390977"/>
                  </a:lnTo>
                  <a:lnTo>
                    <a:pt x="462231" y="426645"/>
                  </a:lnTo>
                  <a:lnTo>
                    <a:pt x="431002" y="457460"/>
                  </a:lnTo>
                  <a:lnTo>
                    <a:pt x="394853" y="482692"/>
                  </a:lnTo>
                  <a:lnTo>
                    <a:pt x="354520" y="501616"/>
                  </a:lnTo>
                  <a:lnTo>
                    <a:pt x="310741" y="513504"/>
                  </a:lnTo>
                  <a:lnTo>
                    <a:pt x="264253" y="517628"/>
                  </a:lnTo>
                  <a:lnTo>
                    <a:pt x="320394" y="517628"/>
                  </a:lnTo>
                  <a:lnTo>
                    <a:pt x="397517" y="488396"/>
                  </a:lnTo>
                  <a:lnTo>
                    <a:pt x="434405" y="462511"/>
                  </a:lnTo>
                  <a:lnTo>
                    <a:pt x="466272" y="430900"/>
                  </a:lnTo>
                  <a:lnTo>
                    <a:pt x="492367" y="394309"/>
                  </a:lnTo>
                  <a:lnTo>
                    <a:pt x="511938" y="353484"/>
                  </a:lnTo>
                  <a:lnTo>
                    <a:pt x="524231" y="309172"/>
                  </a:lnTo>
                  <a:lnTo>
                    <a:pt x="528496" y="262117"/>
                  </a:lnTo>
                  <a:lnTo>
                    <a:pt x="524231" y="215063"/>
                  </a:lnTo>
                  <a:lnTo>
                    <a:pt x="511938" y="170750"/>
                  </a:lnTo>
                  <a:lnTo>
                    <a:pt x="492367" y="129925"/>
                  </a:lnTo>
                  <a:lnTo>
                    <a:pt x="466272" y="93334"/>
                  </a:lnTo>
                  <a:lnTo>
                    <a:pt x="434405" y="61723"/>
                  </a:lnTo>
                  <a:lnTo>
                    <a:pt x="397517" y="35838"/>
                  </a:lnTo>
                  <a:lnTo>
                    <a:pt x="356361" y="16425"/>
                  </a:lnTo>
                  <a:lnTo>
                    <a:pt x="320433" y="6617"/>
                  </a:lnTo>
                  <a:close/>
                </a:path>
              </a:pathLst>
            </a:custGeom>
            <a:solidFill>
              <a:srgbClr val="FB800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1364" name="Google Shape;1364;p39"/>
          <p:cNvGrpSpPr/>
          <p:nvPr/>
        </p:nvGrpSpPr>
        <p:grpSpPr>
          <a:xfrm>
            <a:off x="6478767" y="3895053"/>
            <a:ext cx="240569" cy="238547"/>
            <a:chOff x="14245311" y="8564320"/>
            <a:chExt cx="528955" cy="524509"/>
          </a:xfrm>
        </p:grpSpPr>
        <p:pic>
          <p:nvPicPr>
            <p:cNvPr id="1365" name="Google Shape;1365;p39"/>
            <p:cNvPicPr preferRelativeResize="0"/>
            <p:nvPr/>
          </p:nvPicPr>
          <p:blipFill rotWithShape="1">
            <a:blip r:embed="rId24">
              <a:alphaModFix/>
            </a:blip>
            <a:srcRect b="0" l="0" r="0" t="0"/>
            <a:stretch/>
          </p:blipFill>
          <p:spPr>
            <a:xfrm>
              <a:off x="14499255" y="8773146"/>
              <a:ext cx="107734" cy="106593"/>
            </a:xfrm>
            <a:prstGeom prst="rect">
              <a:avLst/>
            </a:prstGeom>
            <a:noFill/>
            <a:ln>
              <a:noFill/>
            </a:ln>
          </p:spPr>
        </p:pic>
        <p:sp>
          <p:nvSpPr>
            <p:cNvPr id="1366" name="Google Shape;1366;p39"/>
            <p:cNvSpPr/>
            <p:nvPr/>
          </p:nvSpPr>
          <p:spPr>
            <a:xfrm>
              <a:off x="14245311" y="8564320"/>
              <a:ext cx="528955" cy="524509"/>
            </a:xfrm>
            <a:custGeom>
              <a:rect b="b" l="l" r="r" t="t"/>
              <a:pathLst>
                <a:path extrusionOk="0" h="524509" w="528955">
                  <a:moveTo>
                    <a:pt x="264243" y="0"/>
                  </a:moveTo>
                  <a:lnTo>
                    <a:pt x="216807" y="4230"/>
                  </a:lnTo>
                  <a:lnTo>
                    <a:pt x="172135" y="16425"/>
                  </a:lnTo>
                  <a:lnTo>
                    <a:pt x="130979" y="35838"/>
                  </a:lnTo>
                  <a:lnTo>
                    <a:pt x="94091" y="61723"/>
                  </a:lnTo>
                  <a:lnTo>
                    <a:pt x="62224" y="93334"/>
                  </a:lnTo>
                  <a:lnTo>
                    <a:pt x="36129" y="129925"/>
                  </a:lnTo>
                  <a:lnTo>
                    <a:pt x="16558" y="170750"/>
                  </a:lnTo>
                  <a:lnTo>
                    <a:pt x="4265" y="215063"/>
                  </a:lnTo>
                  <a:lnTo>
                    <a:pt x="0" y="262117"/>
                  </a:lnTo>
                  <a:lnTo>
                    <a:pt x="4265" y="309172"/>
                  </a:lnTo>
                  <a:lnTo>
                    <a:pt x="16558" y="353484"/>
                  </a:lnTo>
                  <a:lnTo>
                    <a:pt x="36129" y="394309"/>
                  </a:lnTo>
                  <a:lnTo>
                    <a:pt x="62224" y="430900"/>
                  </a:lnTo>
                  <a:lnTo>
                    <a:pt x="94091" y="462511"/>
                  </a:lnTo>
                  <a:lnTo>
                    <a:pt x="130979" y="488396"/>
                  </a:lnTo>
                  <a:lnTo>
                    <a:pt x="172135" y="507809"/>
                  </a:lnTo>
                  <a:lnTo>
                    <a:pt x="216807" y="520004"/>
                  </a:lnTo>
                  <a:lnTo>
                    <a:pt x="264243" y="524235"/>
                  </a:lnTo>
                  <a:lnTo>
                    <a:pt x="311679" y="520004"/>
                  </a:lnTo>
                  <a:lnTo>
                    <a:pt x="320384" y="517628"/>
                  </a:lnTo>
                  <a:lnTo>
                    <a:pt x="264243" y="517628"/>
                  </a:lnTo>
                  <a:lnTo>
                    <a:pt x="217755" y="513504"/>
                  </a:lnTo>
                  <a:lnTo>
                    <a:pt x="173976" y="501616"/>
                  </a:lnTo>
                  <a:lnTo>
                    <a:pt x="133643" y="482692"/>
                  </a:lnTo>
                  <a:lnTo>
                    <a:pt x="97494" y="457460"/>
                  </a:lnTo>
                  <a:lnTo>
                    <a:pt x="66265" y="426645"/>
                  </a:lnTo>
                  <a:lnTo>
                    <a:pt x="40692" y="390977"/>
                  </a:lnTo>
                  <a:lnTo>
                    <a:pt x="21514" y="351181"/>
                  </a:lnTo>
                  <a:lnTo>
                    <a:pt x="9467" y="307985"/>
                  </a:lnTo>
                  <a:lnTo>
                    <a:pt x="5287" y="262117"/>
                  </a:lnTo>
                  <a:lnTo>
                    <a:pt x="9467" y="216252"/>
                  </a:lnTo>
                  <a:lnTo>
                    <a:pt x="21514" y="173059"/>
                  </a:lnTo>
                  <a:lnTo>
                    <a:pt x="40692" y="133265"/>
                  </a:lnTo>
                  <a:lnTo>
                    <a:pt x="66265" y="97598"/>
                  </a:lnTo>
                  <a:lnTo>
                    <a:pt x="97494" y="66784"/>
                  </a:lnTo>
                  <a:lnTo>
                    <a:pt x="133643" y="41552"/>
                  </a:lnTo>
                  <a:lnTo>
                    <a:pt x="173976" y="22629"/>
                  </a:lnTo>
                  <a:lnTo>
                    <a:pt x="217755" y="10741"/>
                  </a:lnTo>
                  <a:lnTo>
                    <a:pt x="264243" y="6617"/>
                  </a:lnTo>
                  <a:lnTo>
                    <a:pt x="320423" y="6617"/>
                  </a:lnTo>
                  <a:lnTo>
                    <a:pt x="311679" y="4230"/>
                  </a:lnTo>
                  <a:lnTo>
                    <a:pt x="264243" y="0"/>
                  </a:lnTo>
                  <a:close/>
                </a:path>
                <a:path extrusionOk="0" h="524509" w="528955">
                  <a:moveTo>
                    <a:pt x="320423" y="6617"/>
                  </a:moveTo>
                  <a:lnTo>
                    <a:pt x="264243" y="6617"/>
                  </a:lnTo>
                  <a:lnTo>
                    <a:pt x="310731" y="10741"/>
                  </a:lnTo>
                  <a:lnTo>
                    <a:pt x="354510" y="22629"/>
                  </a:lnTo>
                  <a:lnTo>
                    <a:pt x="394842" y="41552"/>
                  </a:lnTo>
                  <a:lnTo>
                    <a:pt x="430992" y="66784"/>
                  </a:lnTo>
                  <a:lnTo>
                    <a:pt x="462221" y="97598"/>
                  </a:lnTo>
                  <a:lnTo>
                    <a:pt x="487793" y="133265"/>
                  </a:lnTo>
                  <a:lnTo>
                    <a:pt x="506971" y="173059"/>
                  </a:lnTo>
                  <a:lnTo>
                    <a:pt x="519019" y="216252"/>
                  </a:lnTo>
                  <a:lnTo>
                    <a:pt x="523198" y="262117"/>
                  </a:lnTo>
                  <a:lnTo>
                    <a:pt x="519019" y="307985"/>
                  </a:lnTo>
                  <a:lnTo>
                    <a:pt x="506971" y="351181"/>
                  </a:lnTo>
                  <a:lnTo>
                    <a:pt x="487793" y="390977"/>
                  </a:lnTo>
                  <a:lnTo>
                    <a:pt x="462221" y="426645"/>
                  </a:lnTo>
                  <a:lnTo>
                    <a:pt x="430992" y="457460"/>
                  </a:lnTo>
                  <a:lnTo>
                    <a:pt x="394842" y="482692"/>
                  </a:lnTo>
                  <a:lnTo>
                    <a:pt x="354510" y="501616"/>
                  </a:lnTo>
                  <a:lnTo>
                    <a:pt x="310731" y="513504"/>
                  </a:lnTo>
                  <a:lnTo>
                    <a:pt x="264243" y="517628"/>
                  </a:lnTo>
                  <a:lnTo>
                    <a:pt x="320384" y="517628"/>
                  </a:lnTo>
                  <a:lnTo>
                    <a:pt x="397510" y="488396"/>
                  </a:lnTo>
                  <a:lnTo>
                    <a:pt x="434399" y="462511"/>
                  </a:lnTo>
                  <a:lnTo>
                    <a:pt x="466268" y="430900"/>
                  </a:lnTo>
                  <a:lnTo>
                    <a:pt x="492365" y="394309"/>
                  </a:lnTo>
                  <a:lnTo>
                    <a:pt x="511936" y="353484"/>
                  </a:lnTo>
                  <a:lnTo>
                    <a:pt x="524231" y="309172"/>
                  </a:lnTo>
                  <a:lnTo>
                    <a:pt x="528496" y="262117"/>
                  </a:lnTo>
                  <a:lnTo>
                    <a:pt x="524231" y="215063"/>
                  </a:lnTo>
                  <a:lnTo>
                    <a:pt x="511936" y="170750"/>
                  </a:lnTo>
                  <a:lnTo>
                    <a:pt x="492365" y="129925"/>
                  </a:lnTo>
                  <a:lnTo>
                    <a:pt x="466268" y="93334"/>
                  </a:lnTo>
                  <a:lnTo>
                    <a:pt x="434399" y="61723"/>
                  </a:lnTo>
                  <a:lnTo>
                    <a:pt x="397510" y="35838"/>
                  </a:lnTo>
                  <a:lnTo>
                    <a:pt x="356352" y="16425"/>
                  </a:lnTo>
                  <a:lnTo>
                    <a:pt x="320423" y="6617"/>
                  </a:lnTo>
                  <a:close/>
                </a:path>
              </a:pathLst>
            </a:custGeom>
            <a:solidFill>
              <a:srgbClr val="FB800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367" name="Google Shape;1367;p39"/>
          <p:cNvSpPr txBox="1"/>
          <p:nvPr/>
        </p:nvSpPr>
        <p:spPr>
          <a:xfrm>
            <a:off x="6288430" y="3952127"/>
            <a:ext cx="295200" cy="129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b="1" lang="en" sz="300">
                <a:solidFill>
                  <a:srgbClr val="221F1F"/>
                </a:solidFill>
                <a:latin typeface="Open Sans SemiBold"/>
                <a:ea typeface="Open Sans SemiBold"/>
                <a:cs typeface="Open Sans SemiBold"/>
                <a:sym typeface="Open Sans SemiBold"/>
              </a:rPr>
              <a:t>Miner #2  </a:t>
            </a:r>
            <a:r>
              <a:rPr b="1" baseline="30000" lang="en" sz="800">
                <a:solidFill>
                  <a:srgbClr val="221F1F"/>
                </a:solidFill>
                <a:latin typeface="Open Sans ExtraBold"/>
                <a:ea typeface="Open Sans ExtraBold"/>
                <a:cs typeface="Open Sans ExtraBold"/>
                <a:sym typeface="Open Sans ExtraBold"/>
              </a:rPr>
              <a:t>...</a:t>
            </a:r>
            <a:endParaRPr baseline="30000" sz="800">
              <a:latin typeface="Open Sans ExtraBold"/>
              <a:ea typeface="Open Sans ExtraBold"/>
              <a:cs typeface="Open Sans ExtraBold"/>
              <a:sym typeface="Open Sans ExtraBold"/>
            </a:endParaRPr>
          </a:p>
        </p:txBody>
      </p:sp>
      <p:sp>
        <p:nvSpPr>
          <p:cNvPr id="1368" name="Google Shape;1368;p39"/>
          <p:cNvSpPr txBox="1"/>
          <p:nvPr/>
        </p:nvSpPr>
        <p:spPr>
          <a:xfrm>
            <a:off x="7036207" y="3948746"/>
            <a:ext cx="72000" cy="82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b="1" lang="en" sz="500">
                <a:solidFill>
                  <a:srgbClr val="221F1F"/>
                </a:solidFill>
                <a:latin typeface="Open Sans ExtraBold"/>
                <a:ea typeface="Open Sans ExtraBold"/>
                <a:cs typeface="Open Sans ExtraBold"/>
                <a:sym typeface="Open Sans ExtraBold"/>
              </a:rPr>
              <a:t>...</a:t>
            </a:r>
            <a:endParaRPr sz="500">
              <a:latin typeface="Open Sans ExtraBold"/>
              <a:ea typeface="Open Sans ExtraBold"/>
              <a:cs typeface="Open Sans ExtraBold"/>
              <a:sym typeface="Open Sans ExtraBold"/>
            </a:endParaRPr>
          </a:p>
        </p:txBody>
      </p:sp>
      <p:grpSp>
        <p:nvGrpSpPr>
          <p:cNvPr id="1369" name="Google Shape;1369;p39"/>
          <p:cNvGrpSpPr/>
          <p:nvPr/>
        </p:nvGrpSpPr>
        <p:grpSpPr>
          <a:xfrm>
            <a:off x="6478767" y="3574415"/>
            <a:ext cx="770224" cy="238547"/>
            <a:chOff x="14245311" y="7859312"/>
            <a:chExt cx="1693544" cy="524509"/>
          </a:xfrm>
        </p:grpSpPr>
        <p:sp>
          <p:nvSpPr>
            <p:cNvPr id="1370" name="Google Shape;1370;p39"/>
            <p:cNvSpPr/>
            <p:nvPr/>
          </p:nvSpPr>
          <p:spPr>
            <a:xfrm>
              <a:off x="14830911" y="8041622"/>
              <a:ext cx="544830" cy="133984"/>
            </a:xfrm>
            <a:custGeom>
              <a:rect b="b" l="l" r="r" t="t"/>
              <a:pathLst>
                <a:path extrusionOk="0" h="133984" w="544830">
                  <a:moveTo>
                    <a:pt x="478393" y="0"/>
                  </a:moveTo>
                  <a:lnTo>
                    <a:pt x="478152" y="31873"/>
                  </a:lnTo>
                  <a:lnTo>
                    <a:pt x="523" y="26302"/>
                  </a:lnTo>
                  <a:lnTo>
                    <a:pt x="0" y="95997"/>
                  </a:lnTo>
                  <a:lnTo>
                    <a:pt x="477639" y="101588"/>
                  </a:lnTo>
                  <a:lnTo>
                    <a:pt x="477388" y="133440"/>
                  </a:lnTo>
                  <a:lnTo>
                    <a:pt x="544632" y="67505"/>
                  </a:lnTo>
                  <a:lnTo>
                    <a:pt x="478393" y="0"/>
                  </a:lnTo>
                  <a:close/>
                </a:path>
              </a:pathLst>
            </a:custGeom>
            <a:solidFill>
              <a:srgbClr val="5C99D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71" name="Google Shape;1371;p39"/>
            <p:cNvPicPr preferRelativeResize="0"/>
            <p:nvPr/>
          </p:nvPicPr>
          <p:blipFill rotWithShape="1">
            <a:blip r:embed="rId23">
              <a:alphaModFix/>
            </a:blip>
            <a:srcRect b="0" l="0" r="0" t="0"/>
            <a:stretch/>
          </p:blipFill>
          <p:spPr>
            <a:xfrm>
              <a:off x="15674205" y="8001756"/>
              <a:ext cx="107734" cy="106593"/>
            </a:xfrm>
            <a:prstGeom prst="rect">
              <a:avLst/>
            </a:prstGeom>
            <a:noFill/>
            <a:ln>
              <a:noFill/>
            </a:ln>
          </p:spPr>
        </p:pic>
        <p:pic>
          <p:nvPicPr>
            <p:cNvPr id="1372" name="Google Shape;1372;p39"/>
            <p:cNvPicPr preferRelativeResize="0"/>
            <p:nvPr/>
          </p:nvPicPr>
          <p:blipFill rotWithShape="1">
            <a:blip r:embed="rId25">
              <a:alphaModFix/>
            </a:blip>
            <a:srcRect b="0" l="0" r="0" t="0"/>
            <a:stretch/>
          </p:blipFill>
          <p:spPr>
            <a:xfrm>
              <a:off x="15674205" y="8133072"/>
              <a:ext cx="107734" cy="106593"/>
            </a:xfrm>
            <a:prstGeom prst="rect">
              <a:avLst/>
            </a:prstGeom>
            <a:noFill/>
            <a:ln>
              <a:noFill/>
            </a:ln>
          </p:spPr>
        </p:pic>
        <p:sp>
          <p:nvSpPr>
            <p:cNvPr id="1373" name="Google Shape;1373;p39"/>
            <p:cNvSpPr/>
            <p:nvPr/>
          </p:nvSpPr>
          <p:spPr>
            <a:xfrm>
              <a:off x="14245311" y="7859312"/>
              <a:ext cx="1693544" cy="524509"/>
            </a:xfrm>
            <a:custGeom>
              <a:rect b="b" l="l" r="r" t="t"/>
              <a:pathLst>
                <a:path extrusionOk="0" h="524509" w="1693544">
                  <a:moveTo>
                    <a:pt x="528497" y="262115"/>
                  </a:moveTo>
                  <a:lnTo>
                    <a:pt x="524230" y="215061"/>
                  </a:lnTo>
                  <a:lnTo>
                    <a:pt x="523189" y="211315"/>
                  </a:lnTo>
                  <a:lnTo>
                    <a:pt x="523189" y="262115"/>
                  </a:lnTo>
                  <a:lnTo>
                    <a:pt x="519010" y="307975"/>
                  </a:lnTo>
                  <a:lnTo>
                    <a:pt x="506971" y="351180"/>
                  </a:lnTo>
                  <a:lnTo>
                    <a:pt x="487794" y="390969"/>
                  </a:lnTo>
                  <a:lnTo>
                    <a:pt x="462216" y="426643"/>
                  </a:lnTo>
                  <a:lnTo>
                    <a:pt x="430987" y="457454"/>
                  </a:lnTo>
                  <a:lnTo>
                    <a:pt x="394843" y="482688"/>
                  </a:lnTo>
                  <a:lnTo>
                    <a:pt x="354507" y="501611"/>
                  </a:lnTo>
                  <a:lnTo>
                    <a:pt x="310730" y="513499"/>
                  </a:lnTo>
                  <a:lnTo>
                    <a:pt x="264236" y="517626"/>
                  </a:lnTo>
                  <a:lnTo>
                    <a:pt x="217754" y="513499"/>
                  </a:lnTo>
                  <a:lnTo>
                    <a:pt x="173977" y="501611"/>
                  </a:lnTo>
                  <a:lnTo>
                    <a:pt x="133642" y="482688"/>
                  </a:lnTo>
                  <a:lnTo>
                    <a:pt x="97485" y="457454"/>
                  </a:lnTo>
                  <a:lnTo>
                    <a:pt x="66255" y="426643"/>
                  </a:lnTo>
                  <a:lnTo>
                    <a:pt x="40690" y="390969"/>
                  </a:lnTo>
                  <a:lnTo>
                    <a:pt x="21513" y="351180"/>
                  </a:lnTo>
                  <a:lnTo>
                    <a:pt x="9461" y="307975"/>
                  </a:lnTo>
                  <a:lnTo>
                    <a:pt x="5283" y="262115"/>
                  </a:lnTo>
                  <a:lnTo>
                    <a:pt x="9461" y="216242"/>
                  </a:lnTo>
                  <a:lnTo>
                    <a:pt x="21513" y="173050"/>
                  </a:lnTo>
                  <a:lnTo>
                    <a:pt x="40690" y="133261"/>
                  </a:lnTo>
                  <a:lnTo>
                    <a:pt x="66255" y="97599"/>
                  </a:lnTo>
                  <a:lnTo>
                    <a:pt x="97485" y="66776"/>
                  </a:lnTo>
                  <a:lnTo>
                    <a:pt x="133642" y="41541"/>
                  </a:lnTo>
                  <a:lnTo>
                    <a:pt x="173977" y="22618"/>
                  </a:lnTo>
                  <a:lnTo>
                    <a:pt x="217754" y="10731"/>
                  </a:lnTo>
                  <a:lnTo>
                    <a:pt x="264236" y="6616"/>
                  </a:lnTo>
                  <a:lnTo>
                    <a:pt x="310730" y="10731"/>
                  </a:lnTo>
                  <a:lnTo>
                    <a:pt x="354507" y="22618"/>
                  </a:lnTo>
                  <a:lnTo>
                    <a:pt x="394843" y="41541"/>
                  </a:lnTo>
                  <a:lnTo>
                    <a:pt x="430987" y="66776"/>
                  </a:lnTo>
                  <a:lnTo>
                    <a:pt x="462216" y="97599"/>
                  </a:lnTo>
                  <a:lnTo>
                    <a:pt x="487794" y="133261"/>
                  </a:lnTo>
                  <a:lnTo>
                    <a:pt x="506971" y="173050"/>
                  </a:lnTo>
                  <a:lnTo>
                    <a:pt x="519010" y="216242"/>
                  </a:lnTo>
                  <a:lnTo>
                    <a:pt x="523189" y="262115"/>
                  </a:lnTo>
                  <a:lnTo>
                    <a:pt x="523189" y="211315"/>
                  </a:lnTo>
                  <a:lnTo>
                    <a:pt x="511937" y="170751"/>
                  </a:lnTo>
                  <a:lnTo>
                    <a:pt x="492366" y="129921"/>
                  </a:lnTo>
                  <a:lnTo>
                    <a:pt x="466267" y="93332"/>
                  </a:lnTo>
                  <a:lnTo>
                    <a:pt x="434390" y="61722"/>
                  </a:lnTo>
                  <a:lnTo>
                    <a:pt x="397510" y="35839"/>
                  </a:lnTo>
                  <a:lnTo>
                    <a:pt x="356349" y="16421"/>
                  </a:lnTo>
                  <a:lnTo>
                    <a:pt x="311670" y="4229"/>
                  </a:lnTo>
                  <a:lnTo>
                    <a:pt x="264236" y="0"/>
                  </a:lnTo>
                  <a:lnTo>
                    <a:pt x="216801" y="4229"/>
                  </a:lnTo>
                  <a:lnTo>
                    <a:pt x="172135" y="16421"/>
                  </a:lnTo>
                  <a:lnTo>
                    <a:pt x="130975" y="35839"/>
                  </a:lnTo>
                  <a:lnTo>
                    <a:pt x="94081" y="61722"/>
                  </a:lnTo>
                  <a:lnTo>
                    <a:pt x="62217" y="93332"/>
                  </a:lnTo>
                  <a:lnTo>
                    <a:pt x="36118" y="129921"/>
                  </a:lnTo>
                  <a:lnTo>
                    <a:pt x="16548" y="170751"/>
                  </a:lnTo>
                  <a:lnTo>
                    <a:pt x="4254" y="215061"/>
                  </a:lnTo>
                  <a:lnTo>
                    <a:pt x="0" y="262115"/>
                  </a:lnTo>
                  <a:lnTo>
                    <a:pt x="4254" y="309168"/>
                  </a:lnTo>
                  <a:lnTo>
                    <a:pt x="16548" y="353479"/>
                  </a:lnTo>
                  <a:lnTo>
                    <a:pt x="36118" y="394309"/>
                  </a:lnTo>
                  <a:lnTo>
                    <a:pt x="62217" y="430898"/>
                  </a:lnTo>
                  <a:lnTo>
                    <a:pt x="94081" y="462508"/>
                  </a:lnTo>
                  <a:lnTo>
                    <a:pt x="130975" y="488391"/>
                  </a:lnTo>
                  <a:lnTo>
                    <a:pt x="172135" y="507809"/>
                  </a:lnTo>
                  <a:lnTo>
                    <a:pt x="216801" y="520001"/>
                  </a:lnTo>
                  <a:lnTo>
                    <a:pt x="264236" y="524230"/>
                  </a:lnTo>
                  <a:lnTo>
                    <a:pt x="311670" y="520001"/>
                  </a:lnTo>
                  <a:lnTo>
                    <a:pt x="356349" y="507809"/>
                  </a:lnTo>
                  <a:lnTo>
                    <a:pt x="397510" y="488391"/>
                  </a:lnTo>
                  <a:lnTo>
                    <a:pt x="434390" y="462508"/>
                  </a:lnTo>
                  <a:lnTo>
                    <a:pt x="466267" y="430898"/>
                  </a:lnTo>
                  <a:lnTo>
                    <a:pt x="492366" y="394309"/>
                  </a:lnTo>
                  <a:lnTo>
                    <a:pt x="511937" y="353479"/>
                  </a:lnTo>
                  <a:lnTo>
                    <a:pt x="524230" y="309168"/>
                  </a:lnTo>
                  <a:lnTo>
                    <a:pt x="528497" y="262115"/>
                  </a:lnTo>
                  <a:close/>
                </a:path>
                <a:path extrusionOk="0" h="524509" w="1693544">
                  <a:moveTo>
                    <a:pt x="1693138" y="262115"/>
                  </a:moveTo>
                  <a:lnTo>
                    <a:pt x="1688871" y="215061"/>
                  </a:lnTo>
                  <a:lnTo>
                    <a:pt x="1687855" y="211404"/>
                  </a:lnTo>
                  <a:lnTo>
                    <a:pt x="1687855" y="262115"/>
                  </a:lnTo>
                  <a:lnTo>
                    <a:pt x="1683677" y="307975"/>
                  </a:lnTo>
                  <a:lnTo>
                    <a:pt x="1671624" y="351180"/>
                  </a:lnTo>
                  <a:lnTo>
                    <a:pt x="1652447" y="390969"/>
                  </a:lnTo>
                  <a:lnTo>
                    <a:pt x="1626870" y="426643"/>
                  </a:lnTo>
                  <a:lnTo>
                    <a:pt x="1595640" y="457454"/>
                  </a:lnTo>
                  <a:lnTo>
                    <a:pt x="1559496" y="482688"/>
                  </a:lnTo>
                  <a:lnTo>
                    <a:pt x="1519161" y="501611"/>
                  </a:lnTo>
                  <a:lnTo>
                    <a:pt x="1475384" y="513499"/>
                  </a:lnTo>
                  <a:lnTo>
                    <a:pt x="1428902" y="517626"/>
                  </a:lnTo>
                  <a:lnTo>
                    <a:pt x="1382407" y="513499"/>
                  </a:lnTo>
                  <a:lnTo>
                    <a:pt x="1338630" y="501611"/>
                  </a:lnTo>
                  <a:lnTo>
                    <a:pt x="1298295" y="482688"/>
                  </a:lnTo>
                  <a:lnTo>
                    <a:pt x="1262151" y="457454"/>
                  </a:lnTo>
                  <a:lnTo>
                    <a:pt x="1230922" y="426643"/>
                  </a:lnTo>
                  <a:lnTo>
                    <a:pt x="1205344" y="390969"/>
                  </a:lnTo>
                  <a:lnTo>
                    <a:pt x="1186167" y="351180"/>
                  </a:lnTo>
                  <a:lnTo>
                    <a:pt x="1174115" y="307975"/>
                  </a:lnTo>
                  <a:lnTo>
                    <a:pt x="1169936" y="262115"/>
                  </a:lnTo>
                  <a:lnTo>
                    <a:pt x="1174115" y="216242"/>
                  </a:lnTo>
                  <a:lnTo>
                    <a:pt x="1186167" y="173050"/>
                  </a:lnTo>
                  <a:lnTo>
                    <a:pt x="1205344" y="133261"/>
                  </a:lnTo>
                  <a:lnTo>
                    <a:pt x="1230922" y="97599"/>
                  </a:lnTo>
                  <a:lnTo>
                    <a:pt x="1262151" y="66776"/>
                  </a:lnTo>
                  <a:lnTo>
                    <a:pt x="1298295" y="41541"/>
                  </a:lnTo>
                  <a:lnTo>
                    <a:pt x="1338630" y="22618"/>
                  </a:lnTo>
                  <a:lnTo>
                    <a:pt x="1382407" y="10731"/>
                  </a:lnTo>
                  <a:lnTo>
                    <a:pt x="1428902" y="6616"/>
                  </a:lnTo>
                  <a:lnTo>
                    <a:pt x="1475384" y="10731"/>
                  </a:lnTo>
                  <a:lnTo>
                    <a:pt x="1519161" y="22618"/>
                  </a:lnTo>
                  <a:lnTo>
                    <a:pt x="1559496" y="41541"/>
                  </a:lnTo>
                  <a:lnTo>
                    <a:pt x="1595640" y="66776"/>
                  </a:lnTo>
                  <a:lnTo>
                    <a:pt x="1626870" y="97599"/>
                  </a:lnTo>
                  <a:lnTo>
                    <a:pt x="1652447" y="133261"/>
                  </a:lnTo>
                  <a:lnTo>
                    <a:pt x="1671624" y="173050"/>
                  </a:lnTo>
                  <a:lnTo>
                    <a:pt x="1683677" y="216242"/>
                  </a:lnTo>
                  <a:lnTo>
                    <a:pt x="1687855" y="262115"/>
                  </a:lnTo>
                  <a:lnTo>
                    <a:pt x="1687855" y="211404"/>
                  </a:lnTo>
                  <a:lnTo>
                    <a:pt x="1676577" y="170751"/>
                  </a:lnTo>
                  <a:lnTo>
                    <a:pt x="1657007" y="129921"/>
                  </a:lnTo>
                  <a:lnTo>
                    <a:pt x="1630921" y="93332"/>
                  </a:lnTo>
                  <a:lnTo>
                    <a:pt x="1599044" y="61722"/>
                  </a:lnTo>
                  <a:lnTo>
                    <a:pt x="1562163" y="35839"/>
                  </a:lnTo>
                  <a:lnTo>
                    <a:pt x="1521002" y="16421"/>
                  </a:lnTo>
                  <a:lnTo>
                    <a:pt x="1485074" y="6616"/>
                  </a:lnTo>
                  <a:lnTo>
                    <a:pt x="1476336" y="4229"/>
                  </a:lnTo>
                  <a:lnTo>
                    <a:pt x="1428902" y="0"/>
                  </a:lnTo>
                  <a:lnTo>
                    <a:pt x="1381455" y="4229"/>
                  </a:lnTo>
                  <a:lnTo>
                    <a:pt x="1336789" y="16421"/>
                  </a:lnTo>
                  <a:lnTo>
                    <a:pt x="1295628" y="35839"/>
                  </a:lnTo>
                  <a:lnTo>
                    <a:pt x="1258735" y="61722"/>
                  </a:lnTo>
                  <a:lnTo>
                    <a:pt x="1226870" y="93332"/>
                  </a:lnTo>
                  <a:lnTo>
                    <a:pt x="1200772" y="129921"/>
                  </a:lnTo>
                  <a:lnTo>
                    <a:pt x="1181201" y="170751"/>
                  </a:lnTo>
                  <a:lnTo>
                    <a:pt x="1168908" y="215061"/>
                  </a:lnTo>
                  <a:lnTo>
                    <a:pt x="1164640" y="262115"/>
                  </a:lnTo>
                  <a:lnTo>
                    <a:pt x="1168908" y="309168"/>
                  </a:lnTo>
                  <a:lnTo>
                    <a:pt x="1181201" y="353479"/>
                  </a:lnTo>
                  <a:lnTo>
                    <a:pt x="1200772" y="394309"/>
                  </a:lnTo>
                  <a:lnTo>
                    <a:pt x="1226870" y="430898"/>
                  </a:lnTo>
                  <a:lnTo>
                    <a:pt x="1258735" y="462508"/>
                  </a:lnTo>
                  <a:lnTo>
                    <a:pt x="1295628" y="488391"/>
                  </a:lnTo>
                  <a:lnTo>
                    <a:pt x="1336789" y="507809"/>
                  </a:lnTo>
                  <a:lnTo>
                    <a:pt x="1381455" y="520001"/>
                  </a:lnTo>
                  <a:lnTo>
                    <a:pt x="1428902" y="524230"/>
                  </a:lnTo>
                  <a:lnTo>
                    <a:pt x="1476336" y="520001"/>
                  </a:lnTo>
                  <a:lnTo>
                    <a:pt x="1485036" y="517626"/>
                  </a:lnTo>
                  <a:lnTo>
                    <a:pt x="1521002" y="507809"/>
                  </a:lnTo>
                  <a:lnTo>
                    <a:pt x="1562163" y="488391"/>
                  </a:lnTo>
                  <a:lnTo>
                    <a:pt x="1599044" y="462508"/>
                  </a:lnTo>
                  <a:lnTo>
                    <a:pt x="1630921" y="430898"/>
                  </a:lnTo>
                  <a:lnTo>
                    <a:pt x="1657007" y="394309"/>
                  </a:lnTo>
                  <a:lnTo>
                    <a:pt x="1676577" y="353479"/>
                  </a:lnTo>
                  <a:lnTo>
                    <a:pt x="1688871" y="309168"/>
                  </a:lnTo>
                  <a:lnTo>
                    <a:pt x="1693138" y="262115"/>
                  </a:lnTo>
                  <a:close/>
                </a:path>
              </a:pathLst>
            </a:custGeom>
            <a:solidFill>
              <a:srgbClr val="FB800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74" name="Google Shape;1374;p39"/>
            <p:cNvPicPr preferRelativeResize="0"/>
            <p:nvPr/>
          </p:nvPicPr>
          <p:blipFill rotWithShape="1">
            <a:blip r:embed="rId26">
              <a:alphaModFix/>
            </a:blip>
            <a:srcRect b="0" l="0" r="0" t="0"/>
            <a:stretch/>
          </p:blipFill>
          <p:spPr>
            <a:xfrm>
              <a:off x="14499255" y="8066623"/>
              <a:ext cx="107734" cy="106593"/>
            </a:xfrm>
            <a:prstGeom prst="rect">
              <a:avLst/>
            </a:prstGeom>
            <a:noFill/>
            <a:ln>
              <a:noFill/>
            </a:ln>
          </p:spPr>
        </p:pic>
      </p:grpSp>
      <p:sp>
        <p:nvSpPr>
          <p:cNvPr id="1375" name="Google Shape;1375;p39"/>
          <p:cNvSpPr txBox="1"/>
          <p:nvPr/>
        </p:nvSpPr>
        <p:spPr>
          <a:xfrm>
            <a:off x="6769668" y="3540110"/>
            <a:ext cx="189000" cy="105900"/>
          </a:xfrm>
          <a:prstGeom prst="rect">
            <a:avLst/>
          </a:prstGeom>
          <a:noFill/>
          <a:ln>
            <a:noFill/>
          </a:ln>
        </p:spPr>
        <p:txBody>
          <a:bodyPr anchorCtr="0" anchor="t" bIns="0" lIns="0" spcFirstLastPara="1" rIns="0" wrap="square" tIns="5200">
            <a:spAutoFit/>
          </a:bodyPr>
          <a:lstStyle/>
          <a:p>
            <a:pPr indent="25400" lvl="0" marL="0" marR="0" rtl="0" algn="l">
              <a:lnSpc>
                <a:spcPct val="117800"/>
              </a:lnSpc>
              <a:spcBef>
                <a:spcPts val="0"/>
              </a:spcBef>
              <a:spcAft>
                <a:spcPts val="0"/>
              </a:spcAft>
              <a:buNone/>
            </a:pPr>
            <a:r>
              <a:rPr b="1" lang="en" sz="300">
                <a:solidFill>
                  <a:srgbClr val="221F1F"/>
                </a:solidFill>
                <a:latin typeface="Open Sans SemiBold"/>
                <a:ea typeface="Open Sans SemiBold"/>
                <a:cs typeface="Open Sans SemiBold"/>
                <a:sym typeface="Open Sans SemiBold"/>
              </a:rPr>
              <a:t>Update Mempool</a:t>
            </a:r>
            <a:endParaRPr sz="300">
              <a:latin typeface="Open Sans SemiBold"/>
              <a:ea typeface="Open Sans SemiBold"/>
              <a:cs typeface="Open Sans SemiBold"/>
              <a:sym typeface="Open Sans SemiBold"/>
            </a:endParaRPr>
          </a:p>
        </p:txBody>
      </p:sp>
      <p:sp>
        <p:nvSpPr>
          <p:cNvPr id="1376" name="Google Shape;1376;p39"/>
          <p:cNvSpPr txBox="1"/>
          <p:nvPr/>
        </p:nvSpPr>
        <p:spPr>
          <a:xfrm>
            <a:off x="6511472" y="3623309"/>
            <a:ext cx="72000" cy="82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b="1" lang="en" sz="500">
                <a:solidFill>
                  <a:srgbClr val="221F1F"/>
                </a:solidFill>
                <a:latin typeface="Open Sans ExtraBold"/>
                <a:ea typeface="Open Sans ExtraBold"/>
                <a:cs typeface="Open Sans ExtraBold"/>
                <a:sym typeface="Open Sans ExtraBold"/>
              </a:rPr>
              <a:t>...</a:t>
            </a:r>
            <a:endParaRPr sz="500">
              <a:latin typeface="Open Sans ExtraBold"/>
              <a:ea typeface="Open Sans ExtraBold"/>
              <a:cs typeface="Open Sans ExtraBold"/>
              <a:sym typeface="Open Sans ExtraBold"/>
            </a:endParaRPr>
          </a:p>
        </p:txBody>
      </p:sp>
      <p:sp>
        <p:nvSpPr>
          <p:cNvPr id="1377" name="Google Shape;1377;p39"/>
          <p:cNvSpPr txBox="1"/>
          <p:nvPr/>
        </p:nvSpPr>
        <p:spPr>
          <a:xfrm>
            <a:off x="7036207" y="3623309"/>
            <a:ext cx="72000" cy="82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b="1" lang="en" sz="500">
                <a:solidFill>
                  <a:srgbClr val="221F1F"/>
                </a:solidFill>
                <a:latin typeface="Open Sans ExtraBold"/>
                <a:ea typeface="Open Sans ExtraBold"/>
                <a:cs typeface="Open Sans ExtraBold"/>
                <a:sym typeface="Open Sans ExtraBold"/>
              </a:rPr>
              <a:t>...</a:t>
            </a:r>
            <a:endParaRPr sz="500">
              <a:latin typeface="Open Sans ExtraBold"/>
              <a:ea typeface="Open Sans ExtraBold"/>
              <a:cs typeface="Open Sans ExtraBold"/>
              <a:sym typeface="Open Sans ExtraBold"/>
            </a:endParaRPr>
          </a:p>
        </p:txBody>
      </p:sp>
      <p:sp>
        <p:nvSpPr>
          <p:cNvPr id="1378" name="Google Shape;1378;p39"/>
          <p:cNvSpPr txBox="1"/>
          <p:nvPr/>
        </p:nvSpPr>
        <p:spPr>
          <a:xfrm>
            <a:off x="6773136" y="3794029"/>
            <a:ext cx="188700" cy="105600"/>
          </a:xfrm>
          <a:prstGeom prst="rect">
            <a:avLst/>
          </a:prstGeom>
          <a:noFill/>
          <a:ln>
            <a:noFill/>
          </a:ln>
        </p:spPr>
        <p:txBody>
          <a:bodyPr anchorCtr="0" anchor="t" bIns="0" lIns="0" spcFirstLastPara="1" rIns="0" wrap="square" tIns="5200">
            <a:spAutoFit/>
          </a:bodyPr>
          <a:lstStyle/>
          <a:p>
            <a:pPr indent="0" lvl="0" marL="0" marR="0" rtl="0" algn="l">
              <a:lnSpc>
                <a:spcPct val="117300"/>
              </a:lnSpc>
              <a:spcBef>
                <a:spcPts val="0"/>
              </a:spcBef>
              <a:spcAft>
                <a:spcPts val="0"/>
              </a:spcAft>
              <a:buNone/>
            </a:pPr>
            <a:r>
              <a:rPr b="1" lang="en" sz="300">
                <a:solidFill>
                  <a:srgbClr val="221F1F"/>
                </a:solidFill>
                <a:latin typeface="Open Sans SemiBold"/>
                <a:ea typeface="Open Sans SemiBold"/>
                <a:cs typeface="Open Sans SemiBold"/>
                <a:sym typeface="Open Sans SemiBold"/>
              </a:rPr>
              <a:t>Exchange Data</a:t>
            </a:r>
            <a:endParaRPr sz="300">
              <a:latin typeface="Open Sans SemiBold"/>
              <a:ea typeface="Open Sans SemiBold"/>
              <a:cs typeface="Open Sans SemiBold"/>
              <a:sym typeface="Open Sans SemiBold"/>
            </a:endParaRPr>
          </a:p>
        </p:txBody>
      </p:sp>
      <p:grpSp>
        <p:nvGrpSpPr>
          <p:cNvPr id="1379" name="Google Shape;1379;p39"/>
          <p:cNvGrpSpPr/>
          <p:nvPr/>
        </p:nvGrpSpPr>
        <p:grpSpPr>
          <a:xfrm>
            <a:off x="6525200" y="3823724"/>
            <a:ext cx="240738" cy="48518"/>
            <a:chOff x="14347406" y="8407485"/>
            <a:chExt cx="529327" cy="106679"/>
          </a:xfrm>
        </p:grpSpPr>
        <p:sp>
          <p:nvSpPr>
            <p:cNvPr id="1380" name="Google Shape;1380;p39"/>
            <p:cNvSpPr/>
            <p:nvPr/>
          </p:nvSpPr>
          <p:spPr>
            <a:xfrm>
              <a:off x="14347406" y="8426278"/>
              <a:ext cx="311784" cy="87629"/>
            </a:xfrm>
            <a:custGeom>
              <a:rect b="b" l="l" r="r" t="t"/>
              <a:pathLst>
                <a:path extrusionOk="0" h="87629" w="311784">
                  <a:moveTo>
                    <a:pt x="143408" y="0"/>
                  </a:moveTo>
                  <a:lnTo>
                    <a:pt x="0" y="0"/>
                  </a:lnTo>
                  <a:lnTo>
                    <a:pt x="71704" y="87579"/>
                  </a:lnTo>
                  <a:lnTo>
                    <a:pt x="143408" y="0"/>
                  </a:lnTo>
                  <a:close/>
                </a:path>
                <a:path extrusionOk="0" h="87629" w="311784">
                  <a:moveTo>
                    <a:pt x="311734" y="87591"/>
                  </a:moveTo>
                  <a:lnTo>
                    <a:pt x="240030" y="0"/>
                  </a:lnTo>
                  <a:lnTo>
                    <a:pt x="168338" y="87591"/>
                  </a:lnTo>
                  <a:lnTo>
                    <a:pt x="311734" y="87591"/>
                  </a:lnTo>
                  <a:close/>
                </a:path>
              </a:pathLst>
            </a:custGeom>
            <a:solidFill>
              <a:srgbClr val="5C99D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81" name="Google Shape;1381;p39"/>
            <p:cNvSpPr/>
            <p:nvPr/>
          </p:nvSpPr>
          <p:spPr>
            <a:xfrm>
              <a:off x="14705283" y="8460794"/>
              <a:ext cx="171450" cy="0"/>
            </a:xfrm>
            <a:custGeom>
              <a:rect b="b" l="l" r="r" t="t"/>
              <a:pathLst>
                <a:path extrusionOk="0" h="120000" w="171450">
                  <a:moveTo>
                    <a:pt x="0" y="0"/>
                  </a:moveTo>
                  <a:lnTo>
                    <a:pt x="171366"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82" name="Google Shape;1382;p39"/>
            <p:cNvSpPr/>
            <p:nvPr/>
          </p:nvSpPr>
          <p:spPr>
            <a:xfrm>
              <a:off x="14876650" y="8407485"/>
              <a:ext cx="0" cy="106679"/>
            </a:xfrm>
            <a:custGeom>
              <a:rect b="b" l="l" r="r" t="t"/>
              <a:pathLst>
                <a:path extrusionOk="0" h="106679" w="120000">
                  <a:moveTo>
                    <a:pt x="0" y="0"/>
                  </a:moveTo>
                  <a:lnTo>
                    <a:pt x="0" y="106572"/>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383" name="Google Shape;1383;p39"/>
          <p:cNvSpPr txBox="1"/>
          <p:nvPr/>
        </p:nvSpPr>
        <p:spPr>
          <a:xfrm>
            <a:off x="6288430" y="3647088"/>
            <a:ext cx="178500" cy="537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300">
                <a:solidFill>
                  <a:srgbClr val="221F1F"/>
                </a:solidFill>
                <a:latin typeface="Open Sans SemiBold"/>
                <a:ea typeface="Open Sans SemiBold"/>
                <a:cs typeface="Open Sans SemiBold"/>
                <a:sym typeface="Open Sans SemiBold"/>
              </a:rPr>
              <a:t>Miner #1</a:t>
            </a:r>
            <a:endParaRPr sz="300">
              <a:latin typeface="Open Sans SemiBold"/>
              <a:ea typeface="Open Sans SemiBold"/>
              <a:cs typeface="Open Sans SemiBold"/>
              <a:sym typeface="Open Sans SemiBold"/>
            </a:endParaRPr>
          </a:p>
        </p:txBody>
      </p:sp>
      <p:grpSp>
        <p:nvGrpSpPr>
          <p:cNvPr id="1384" name="Google Shape;1384;p39"/>
          <p:cNvGrpSpPr/>
          <p:nvPr/>
        </p:nvGrpSpPr>
        <p:grpSpPr>
          <a:xfrm>
            <a:off x="6203559" y="1465507"/>
            <a:ext cx="1140175" cy="964007"/>
            <a:chOff x="13640192" y="3222310"/>
            <a:chExt cx="2506980" cy="2119629"/>
          </a:xfrm>
        </p:grpSpPr>
        <p:sp>
          <p:nvSpPr>
            <p:cNvPr id="1385" name="Google Shape;1385;p39"/>
            <p:cNvSpPr/>
            <p:nvPr/>
          </p:nvSpPr>
          <p:spPr>
            <a:xfrm>
              <a:off x="13640192" y="3222310"/>
              <a:ext cx="2506980" cy="2119629"/>
            </a:xfrm>
            <a:custGeom>
              <a:rect b="b" l="l" r="r" t="t"/>
              <a:pathLst>
                <a:path extrusionOk="0" h="2119629" w="2506980">
                  <a:moveTo>
                    <a:pt x="2506876" y="0"/>
                  </a:moveTo>
                  <a:lnTo>
                    <a:pt x="0" y="0"/>
                  </a:lnTo>
                  <a:lnTo>
                    <a:pt x="0" y="2119328"/>
                  </a:lnTo>
                  <a:lnTo>
                    <a:pt x="2506876" y="2119328"/>
                  </a:lnTo>
                  <a:lnTo>
                    <a:pt x="2506876" y="0"/>
                  </a:lnTo>
                  <a:close/>
                </a:path>
              </a:pathLst>
            </a:custGeom>
            <a:solidFill>
              <a:srgbClr val="000000">
                <a:alpha val="47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86" name="Google Shape;1386;p39"/>
            <p:cNvSpPr/>
            <p:nvPr/>
          </p:nvSpPr>
          <p:spPr>
            <a:xfrm>
              <a:off x="13726224" y="3818349"/>
              <a:ext cx="2338705" cy="1353185"/>
            </a:xfrm>
            <a:custGeom>
              <a:rect b="b" l="l" r="r" t="t"/>
              <a:pathLst>
                <a:path extrusionOk="0" h="1353185" w="2338705">
                  <a:moveTo>
                    <a:pt x="312851" y="815936"/>
                  </a:moveTo>
                  <a:lnTo>
                    <a:pt x="310870" y="802957"/>
                  </a:lnTo>
                  <a:lnTo>
                    <a:pt x="304114" y="793026"/>
                  </a:lnTo>
                  <a:lnTo>
                    <a:pt x="300647" y="790155"/>
                  </a:lnTo>
                  <a:lnTo>
                    <a:pt x="300647" y="812457"/>
                  </a:lnTo>
                  <a:lnTo>
                    <a:pt x="298005" y="831316"/>
                  </a:lnTo>
                  <a:lnTo>
                    <a:pt x="280593" y="845375"/>
                  </a:lnTo>
                  <a:lnTo>
                    <a:pt x="244208" y="853554"/>
                  </a:lnTo>
                  <a:lnTo>
                    <a:pt x="199212" y="857351"/>
                  </a:lnTo>
                  <a:lnTo>
                    <a:pt x="155994" y="858278"/>
                  </a:lnTo>
                  <a:lnTo>
                    <a:pt x="139827" y="858164"/>
                  </a:lnTo>
                  <a:lnTo>
                    <a:pt x="92887" y="850265"/>
                  </a:lnTo>
                  <a:lnTo>
                    <a:pt x="81495" y="820521"/>
                  </a:lnTo>
                  <a:lnTo>
                    <a:pt x="87731" y="784326"/>
                  </a:lnTo>
                  <a:lnTo>
                    <a:pt x="88963" y="759104"/>
                  </a:lnTo>
                  <a:lnTo>
                    <a:pt x="61379" y="735672"/>
                  </a:lnTo>
                  <a:lnTo>
                    <a:pt x="54419" y="735672"/>
                  </a:lnTo>
                  <a:lnTo>
                    <a:pt x="48920" y="737323"/>
                  </a:lnTo>
                  <a:lnTo>
                    <a:pt x="47840" y="737438"/>
                  </a:lnTo>
                  <a:lnTo>
                    <a:pt x="46075" y="737438"/>
                  </a:lnTo>
                  <a:lnTo>
                    <a:pt x="35115" y="736295"/>
                  </a:lnTo>
                  <a:lnTo>
                    <a:pt x="21907" y="730643"/>
                  </a:lnTo>
                  <a:lnTo>
                    <a:pt x="12966" y="717130"/>
                  </a:lnTo>
                  <a:lnTo>
                    <a:pt x="14757" y="692416"/>
                  </a:lnTo>
                  <a:lnTo>
                    <a:pt x="68694" y="665480"/>
                  </a:lnTo>
                  <a:lnTo>
                    <a:pt x="138404" y="660400"/>
                  </a:lnTo>
                  <a:lnTo>
                    <a:pt x="177076" y="659498"/>
                  </a:lnTo>
                  <a:lnTo>
                    <a:pt x="204203" y="660057"/>
                  </a:lnTo>
                  <a:lnTo>
                    <a:pt x="229768" y="661936"/>
                  </a:lnTo>
                  <a:lnTo>
                    <a:pt x="252742" y="665378"/>
                  </a:lnTo>
                  <a:lnTo>
                    <a:pt x="272122" y="670661"/>
                  </a:lnTo>
                  <a:lnTo>
                    <a:pt x="290944" y="704570"/>
                  </a:lnTo>
                  <a:lnTo>
                    <a:pt x="277926" y="731316"/>
                  </a:lnTo>
                  <a:lnTo>
                    <a:pt x="259842" y="753960"/>
                  </a:lnTo>
                  <a:lnTo>
                    <a:pt x="263512" y="775576"/>
                  </a:lnTo>
                  <a:lnTo>
                    <a:pt x="283298" y="791972"/>
                  </a:lnTo>
                  <a:lnTo>
                    <a:pt x="295706" y="801814"/>
                  </a:lnTo>
                  <a:lnTo>
                    <a:pt x="300647" y="812457"/>
                  </a:lnTo>
                  <a:lnTo>
                    <a:pt x="300647" y="790155"/>
                  </a:lnTo>
                  <a:lnTo>
                    <a:pt x="292874" y="783717"/>
                  </a:lnTo>
                  <a:lnTo>
                    <a:pt x="288404" y="780427"/>
                  </a:lnTo>
                  <a:lnTo>
                    <a:pt x="283425" y="776579"/>
                  </a:lnTo>
                  <a:lnTo>
                    <a:pt x="277901" y="772007"/>
                  </a:lnTo>
                  <a:lnTo>
                    <a:pt x="271818" y="766521"/>
                  </a:lnTo>
                  <a:lnTo>
                    <a:pt x="268935" y="763790"/>
                  </a:lnTo>
                  <a:lnTo>
                    <a:pt x="271297" y="757580"/>
                  </a:lnTo>
                  <a:lnTo>
                    <a:pt x="281051" y="746493"/>
                  </a:lnTo>
                  <a:lnTo>
                    <a:pt x="289039" y="737095"/>
                  </a:lnTo>
                  <a:lnTo>
                    <a:pt x="296430" y="726440"/>
                  </a:lnTo>
                  <a:lnTo>
                    <a:pt x="301637" y="714349"/>
                  </a:lnTo>
                  <a:lnTo>
                    <a:pt x="303123" y="700659"/>
                  </a:lnTo>
                  <a:lnTo>
                    <a:pt x="301231" y="690600"/>
                  </a:lnTo>
                  <a:lnTo>
                    <a:pt x="277685" y="659536"/>
                  </a:lnTo>
                  <a:lnTo>
                    <a:pt x="235089" y="650100"/>
                  </a:lnTo>
                  <a:lnTo>
                    <a:pt x="177076" y="647115"/>
                  </a:lnTo>
                  <a:lnTo>
                    <a:pt x="137909" y="648030"/>
                  </a:lnTo>
                  <a:lnTo>
                    <a:pt x="67449" y="653173"/>
                  </a:lnTo>
                  <a:lnTo>
                    <a:pt x="28765" y="659460"/>
                  </a:lnTo>
                  <a:lnTo>
                    <a:pt x="3073" y="688848"/>
                  </a:lnTo>
                  <a:lnTo>
                    <a:pt x="0" y="713638"/>
                  </a:lnTo>
                  <a:lnTo>
                    <a:pt x="2273" y="724014"/>
                  </a:lnTo>
                  <a:lnTo>
                    <a:pt x="38163" y="749325"/>
                  </a:lnTo>
                  <a:lnTo>
                    <a:pt x="46075" y="749820"/>
                  </a:lnTo>
                  <a:lnTo>
                    <a:pt x="48260" y="749820"/>
                  </a:lnTo>
                  <a:lnTo>
                    <a:pt x="50812" y="749604"/>
                  </a:lnTo>
                  <a:lnTo>
                    <a:pt x="51625" y="749439"/>
                  </a:lnTo>
                  <a:lnTo>
                    <a:pt x="56451" y="748055"/>
                  </a:lnTo>
                  <a:lnTo>
                    <a:pt x="67132" y="748055"/>
                  </a:lnTo>
                  <a:lnTo>
                    <a:pt x="71247" y="749541"/>
                  </a:lnTo>
                  <a:lnTo>
                    <a:pt x="73621" y="752449"/>
                  </a:lnTo>
                  <a:lnTo>
                    <a:pt x="76034" y="757186"/>
                  </a:lnTo>
                  <a:lnTo>
                    <a:pt x="77203" y="763790"/>
                  </a:lnTo>
                  <a:lnTo>
                    <a:pt x="77101" y="772134"/>
                  </a:lnTo>
                  <a:lnTo>
                    <a:pt x="75730" y="781977"/>
                  </a:lnTo>
                  <a:lnTo>
                    <a:pt x="74345" y="819543"/>
                  </a:lnTo>
                  <a:lnTo>
                    <a:pt x="97853" y="861987"/>
                  </a:lnTo>
                  <a:lnTo>
                    <a:pt x="139839" y="870572"/>
                  </a:lnTo>
                  <a:lnTo>
                    <a:pt x="155994" y="870686"/>
                  </a:lnTo>
                  <a:lnTo>
                    <a:pt x="176263" y="870483"/>
                  </a:lnTo>
                  <a:lnTo>
                    <a:pt x="222770" y="868273"/>
                  </a:lnTo>
                  <a:lnTo>
                    <a:pt x="272161" y="860933"/>
                  </a:lnTo>
                  <a:lnTo>
                    <a:pt x="279692" y="858278"/>
                  </a:lnTo>
                  <a:lnTo>
                    <a:pt x="291312" y="854202"/>
                  </a:lnTo>
                  <a:lnTo>
                    <a:pt x="303720" y="845439"/>
                  </a:lnTo>
                  <a:lnTo>
                    <a:pt x="309829" y="834415"/>
                  </a:lnTo>
                  <a:lnTo>
                    <a:pt x="312851" y="815936"/>
                  </a:lnTo>
                  <a:close/>
                </a:path>
                <a:path extrusionOk="0" h="1353185" w="2338705">
                  <a:moveTo>
                    <a:pt x="321157" y="1147343"/>
                  </a:moveTo>
                  <a:lnTo>
                    <a:pt x="308940" y="1106614"/>
                  </a:lnTo>
                  <a:lnTo>
                    <a:pt x="308940" y="1147343"/>
                  </a:lnTo>
                  <a:lnTo>
                    <a:pt x="308698" y="1154303"/>
                  </a:lnTo>
                  <a:lnTo>
                    <a:pt x="273037" y="1177036"/>
                  </a:lnTo>
                  <a:lnTo>
                    <a:pt x="226504" y="1179296"/>
                  </a:lnTo>
                  <a:lnTo>
                    <a:pt x="219202" y="1179296"/>
                  </a:lnTo>
                  <a:lnTo>
                    <a:pt x="211886" y="1179118"/>
                  </a:lnTo>
                  <a:lnTo>
                    <a:pt x="203771" y="1178763"/>
                  </a:lnTo>
                  <a:lnTo>
                    <a:pt x="202057" y="1178763"/>
                  </a:lnTo>
                  <a:lnTo>
                    <a:pt x="200736" y="1178902"/>
                  </a:lnTo>
                  <a:lnTo>
                    <a:pt x="198526" y="1180630"/>
                  </a:lnTo>
                  <a:lnTo>
                    <a:pt x="198018" y="1182179"/>
                  </a:lnTo>
                  <a:lnTo>
                    <a:pt x="192201" y="1202601"/>
                  </a:lnTo>
                  <a:lnTo>
                    <a:pt x="185953" y="1221308"/>
                  </a:lnTo>
                  <a:lnTo>
                    <a:pt x="154889" y="1260729"/>
                  </a:lnTo>
                  <a:lnTo>
                    <a:pt x="118097" y="1271358"/>
                  </a:lnTo>
                  <a:lnTo>
                    <a:pt x="111582" y="1271714"/>
                  </a:lnTo>
                  <a:lnTo>
                    <a:pt x="108318" y="1271714"/>
                  </a:lnTo>
                  <a:lnTo>
                    <a:pt x="61810" y="1267015"/>
                  </a:lnTo>
                  <a:lnTo>
                    <a:pt x="44856" y="1245844"/>
                  </a:lnTo>
                  <a:lnTo>
                    <a:pt x="46850" y="1235354"/>
                  </a:lnTo>
                  <a:lnTo>
                    <a:pt x="71374" y="1204214"/>
                  </a:lnTo>
                  <a:lnTo>
                    <a:pt x="86499" y="1195006"/>
                  </a:lnTo>
                  <a:lnTo>
                    <a:pt x="92976" y="1190485"/>
                  </a:lnTo>
                  <a:lnTo>
                    <a:pt x="97726" y="1184986"/>
                  </a:lnTo>
                  <a:lnTo>
                    <a:pt x="99377" y="1178293"/>
                  </a:lnTo>
                  <a:lnTo>
                    <a:pt x="99301" y="1175727"/>
                  </a:lnTo>
                  <a:lnTo>
                    <a:pt x="99060" y="1170470"/>
                  </a:lnTo>
                  <a:lnTo>
                    <a:pt x="91274" y="1165009"/>
                  </a:lnTo>
                  <a:lnTo>
                    <a:pt x="88760" y="1164628"/>
                  </a:lnTo>
                  <a:lnTo>
                    <a:pt x="81838" y="1163561"/>
                  </a:lnTo>
                  <a:lnTo>
                    <a:pt x="79984" y="1163447"/>
                  </a:lnTo>
                  <a:lnTo>
                    <a:pt x="72351" y="1163447"/>
                  </a:lnTo>
                  <a:lnTo>
                    <a:pt x="66560" y="1164475"/>
                  </a:lnTo>
                  <a:lnTo>
                    <a:pt x="60769" y="1164628"/>
                  </a:lnTo>
                  <a:lnTo>
                    <a:pt x="52539" y="1164628"/>
                  </a:lnTo>
                  <a:lnTo>
                    <a:pt x="44424" y="1162469"/>
                  </a:lnTo>
                  <a:lnTo>
                    <a:pt x="37439" y="1151458"/>
                  </a:lnTo>
                  <a:lnTo>
                    <a:pt x="37503" y="1145413"/>
                  </a:lnTo>
                  <a:lnTo>
                    <a:pt x="48463" y="1107808"/>
                  </a:lnTo>
                  <a:lnTo>
                    <a:pt x="64414" y="1101153"/>
                  </a:lnTo>
                  <a:lnTo>
                    <a:pt x="73545" y="1101153"/>
                  </a:lnTo>
                  <a:lnTo>
                    <a:pt x="76352" y="1101090"/>
                  </a:lnTo>
                  <a:lnTo>
                    <a:pt x="79540" y="1100277"/>
                  </a:lnTo>
                  <a:lnTo>
                    <a:pt x="86575" y="1097089"/>
                  </a:lnTo>
                  <a:lnTo>
                    <a:pt x="92506" y="1091984"/>
                  </a:lnTo>
                  <a:lnTo>
                    <a:pt x="94983" y="1088885"/>
                  </a:lnTo>
                  <a:lnTo>
                    <a:pt x="97561" y="1085684"/>
                  </a:lnTo>
                  <a:lnTo>
                    <a:pt x="102019" y="1078928"/>
                  </a:lnTo>
                  <a:lnTo>
                    <a:pt x="104762" y="1072311"/>
                  </a:lnTo>
                  <a:lnTo>
                    <a:pt x="104216" y="1066685"/>
                  </a:lnTo>
                  <a:lnTo>
                    <a:pt x="101650" y="1063383"/>
                  </a:lnTo>
                  <a:lnTo>
                    <a:pt x="100672" y="1062113"/>
                  </a:lnTo>
                  <a:lnTo>
                    <a:pt x="63525" y="1051585"/>
                  </a:lnTo>
                  <a:lnTo>
                    <a:pt x="55727" y="1051242"/>
                  </a:lnTo>
                  <a:lnTo>
                    <a:pt x="52959" y="1051115"/>
                  </a:lnTo>
                  <a:lnTo>
                    <a:pt x="51422" y="1051115"/>
                  </a:lnTo>
                  <a:lnTo>
                    <a:pt x="47599" y="1051242"/>
                  </a:lnTo>
                  <a:lnTo>
                    <a:pt x="46278" y="1051242"/>
                  </a:lnTo>
                  <a:lnTo>
                    <a:pt x="45351" y="1051140"/>
                  </a:lnTo>
                  <a:lnTo>
                    <a:pt x="44030" y="1050429"/>
                  </a:lnTo>
                  <a:lnTo>
                    <a:pt x="38900" y="1041133"/>
                  </a:lnTo>
                  <a:lnTo>
                    <a:pt x="38811" y="1026490"/>
                  </a:lnTo>
                  <a:lnTo>
                    <a:pt x="42329" y="1011999"/>
                  </a:lnTo>
                  <a:lnTo>
                    <a:pt x="79832" y="991552"/>
                  </a:lnTo>
                  <a:lnTo>
                    <a:pt x="87566" y="991552"/>
                  </a:lnTo>
                  <a:lnTo>
                    <a:pt x="126326" y="1001141"/>
                  </a:lnTo>
                  <a:lnTo>
                    <a:pt x="153758" y="1030897"/>
                  </a:lnTo>
                  <a:lnTo>
                    <a:pt x="163525" y="1065085"/>
                  </a:lnTo>
                  <a:lnTo>
                    <a:pt x="165150" y="1071918"/>
                  </a:lnTo>
                  <a:lnTo>
                    <a:pt x="186842" y="1107706"/>
                  </a:lnTo>
                  <a:lnTo>
                    <a:pt x="226695" y="1115783"/>
                  </a:lnTo>
                  <a:lnTo>
                    <a:pt x="299262" y="1115707"/>
                  </a:lnTo>
                  <a:lnTo>
                    <a:pt x="300532" y="1115733"/>
                  </a:lnTo>
                  <a:lnTo>
                    <a:pt x="308940" y="1147343"/>
                  </a:lnTo>
                  <a:lnTo>
                    <a:pt x="308940" y="1106614"/>
                  </a:lnTo>
                  <a:lnTo>
                    <a:pt x="304279" y="1103515"/>
                  </a:lnTo>
                  <a:lnTo>
                    <a:pt x="304114" y="1103401"/>
                  </a:lnTo>
                  <a:lnTo>
                    <a:pt x="227888" y="1103515"/>
                  </a:lnTo>
                  <a:lnTo>
                    <a:pt x="226695" y="1103515"/>
                  </a:lnTo>
                  <a:lnTo>
                    <a:pt x="217360" y="1103350"/>
                  </a:lnTo>
                  <a:lnTo>
                    <a:pt x="180136" y="1078687"/>
                  </a:lnTo>
                  <a:lnTo>
                    <a:pt x="174078" y="1056525"/>
                  </a:lnTo>
                  <a:lnTo>
                    <a:pt x="172351" y="1048867"/>
                  </a:lnTo>
                  <a:lnTo>
                    <a:pt x="152044" y="1006195"/>
                  </a:lnTo>
                  <a:lnTo>
                    <a:pt x="112522" y="982433"/>
                  </a:lnTo>
                  <a:lnTo>
                    <a:pt x="87566" y="979271"/>
                  </a:lnTo>
                  <a:lnTo>
                    <a:pt x="81000" y="979474"/>
                  </a:lnTo>
                  <a:lnTo>
                    <a:pt x="39293" y="993559"/>
                  </a:lnTo>
                  <a:lnTo>
                    <a:pt x="26416" y="1040841"/>
                  </a:lnTo>
                  <a:lnTo>
                    <a:pt x="27520" y="1052080"/>
                  </a:lnTo>
                  <a:lnTo>
                    <a:pt x="44043" y="1063510"/>
                  </a:lnTo>
                  <a:lnTo>
                    <a:pt x="48310" y="1063498"/>
                  </a:lnTo>
                  <a:lnTo>
                    <a:pt x="51587" y="1063383"/>
                  </a:lnTo>
                  <a:lnTo>
                    <a:pt x="52959" y="1063383"/>
                  </a:lnTo>
                  <a:lnTo>
                    <a:pt x="91122" y="1070571"/>
                  </a:lnTo>
                  <a:lnTo>
                    <a:pt x="92341" y="1071219"/>
                  </a:lnTo>
                  <a:lnTo>
                    <a:pt x="91922" y="1072007"/>
                  </a:lnTo>
                  <a:lnTo>
                    <a:pt x="87096" y="1079665"/>
                  </a:lnTo>
                  <a:lnTo>
                    <a:pt x="82143" y="1086916"/>
                  </a:lnTo>
                  <a:lnTo>
                    <a:pt x="74726" y="1088847"/>
                  </a:lnTo>
                  <a:lnTo>
                    <a:pt x="72301" y="1088885"/>
                  </a:lnTo>
                  <a:lnTo>
                    <a:pt x="68897" y="1088885"/>
                  </a:lnTo>
                  <a:lnTo>
                    <a:pt x="63588" y="1088885"/>
                  </a:lnTo>
                  <a:lnTo>
                    <a:pt x="28321" y="1121117"/>
                  </a:lnTo>
                  <a:lnTo>
                    <a:pt x="24777" y="1154303"/>
                  </a:lnTo>
                  <a:lnTo>
                    <a:pt x="30187" y="1162837"/>
                  </a:lnTo>
                  <a:lnTo>
                    <a:pt x="35331" y="1168768"/>
                  </a:lnTo>
                  <a:lnTo>
                    <a:pt x="42202" y="1173200"/>
                  </a:lnTo>
                  <a:lnTo>
                    <a:pt x="50520" y="1175943"/>
                  </a:lnTo>
                  <a:lnTo>
                    <a:pt x="59994" y="1176883"/>
                  </a:lnTo>
                  <a:lnTo>
                    <a:pt x="64185" y="1176820"/>
                  </a:lnTo>
                  <a:lnTo>
                    <a:pt x="75653" y="1175727"/>
                  </a:lnTo>
                  <a:lnTo>
                    <a:pt x="79514" y="1175727"/>
                  </a:lnTo>
                  <a:lnTo>
                    <a:pt x="80721" y="1175804"/>
                  </a:lnTo>
                  <a:lnTo>
                    <a:pt x="84594" y="1176401"/>
                  </a:lnTo>
                  <a:lnTo>
                    <a:pt x="86702" y="1177963"/>
                  </a:lnTo>
                  <a:lnTo>
                    <a:pt x="87172" y="1178763"/>
                  </a:lnTo>
                  <a:lnTo>
                    <a:pt x="86423" y="1181112"/>
                  </a:lnTo>
                  <a:lnTo>
                    <a:pt x="73672" y="1188173"/>
                  </a:lnTo>
                  <a:lnTo>
                    <a:pt x="64147" y="1194308"/>
                  </a:lnTo>
                  <a:lnTo>
                    <a:pt x="34759" y="1233093"/>
                  </a:lnTo>
                  <a:lnTo>
                    <a:pt x="32664" y="1248054"/>
                  </a:lnTo>
                  <a:lnTo>
                    <a:pt x="35826" y="1262075"/>
                  </a:lnTo>
                  <a:lnTo>
                    <a:pt x="75730" y="1281391"/>
                  </a:lnTo>
                  <a:lnTo>
                    <a:pt x="108318" y="1283995"/>
                  </a:lnTo>
                  <a:lnTo>
                    <a:pt x="111975" y="1283995"/>
                  </a:lnTo>
                  <a:lnTo>
                    <a:pt x="159778" y="1272057"/>
                  </a:lnTo>
                  <a:lnTo>
                    <a:pt x="195122" y="1231049"/>
                  </a:lnTo>
                  <a:lnTo>
                    <a:pt x="208140" y="1191221"/>
                  </a:lnTo>
                  <a:lnTo>
                    <a:pt x="214261" y="1191450"/>
                  </a:lnTo>
                  <a:lnTo>
                    <a:pt x="220421" y="1191577"/>
                  </a:lnTo>
                  <a:lnTo>
                    <a:pt x="226504" y="1191577"/>
                  </a:lnTo>
                  <a:lnTo>
                    <a:pt x="242417" y="1191323"/>
                  </a:lnTo>
                  <a:lnTo>
                    <a:pt x="244373" y="1191221"/>
                  </a:lnTo>
                  <a:lnTo>
                    <a:pt x="258343" y="1190536"/>
                  </a:lnTo>
                  <a:lnTo>
                    <a:pt x="301129" y="1185087"/>
                  </a:lnTo>
                  <a:lnTo>
                    <a:pt x="320840" y="1156614"/>
                  </a:lnTo>
                  <a:lnTo>
                    <a:pt x="321157" y="1147343"/>
                  </a:lnTo>
                  <a:close/>
                </a:path>
                <a:path extrusionOk="0" h="1353185" w="2338705">
                  <a:moveTo>
                    <a:pt x="342976" y="468566"/>
                  </a:moveTo>
                  <a:lnTo>
                    <a:pt x="342849" y="448525"/>
                  </a:lnTo>
                  <a:lnTo>
                    <a:pt x="330720" y="438251"/>
                  </a:lnTo>
                  <a:lnTo>
                    <a:pt x="330720" y="463042"/>
                  </a:lnTo>
                  <a:lnTo>
                    <a:pt x="327787" y="466356"/>
                  </a:lnTo>
                  <a:lnTo>
                    <a:pt x="292950" y="489318"/>
                  </a:lnTo>
                  <a:lnTo>
                    <a:pt x="114579" y="495592"/>
                  </a:lnTo>
                  <a:lnTo>
                    <a:pt x="112763" y="495617"/>
                  </a:lnTo>
                  <a:lnTo>
                    <a:pt x="110921" y="495668"/>
                  </a:lnTo>
                  <a:lnTo>
                    <a:pt x="101727" y="495668"/>
                  </a:lnTo>
                  <a:lnTo>
                    <a:pt x="94335" y="495058"/>
                  </a:lnTo>
                  <a:lnTo>
                    <a:pt x="87896" y="491655"/>
                  </a:lnTo>
                  <a:lnTo>
                    <a:pt x="79146" y="483730"/>
                  </a:lnTo>
                  <a:lnTo>
                    <a:pt x="74587" y="472694"/>
                  </a:lnTo>
                  <a:lnTo>
                    <a:pt x="74625" y="460743"/>
                  </a:lnTo>
                  <a:lnTo>
                    <a:pt x="79717" y="450062"/>
                  </a:lnTo>
                  <a:lnTo>
                    <a:pt x="86550" y="443788"/>
                  </a:lnTo>
                  <a:lnTo>
                    <a:pt x="94272" y="438404"/>
                  </a:lnTo>
                  <a:lnTo>
                    <a:pt x="101473" y="432676"/>
                  </a:lnTo>
                  <a:lnTo>
                    <a:pt x="106730" y="425411"/>
                  </a:lnTo>
                  <a:lnTo>
                    <a:pt x="108458" y="416928"/>
                  </a:lnTo>
                  <a:lnTo>
                    <a:pt x="106756" y="408343"/>
                  </a:lnTo>
                  <a:lnTo>
                    <a:pt x="72199" y="382257"/>
                  </a:lnTo>
                  <a:lnTo>
                    <a:pt x="63754" y="379272"/>
                  </a:lnTo>
                  <a:lnTo>
                    <a:pt x="58102" y="377190"/>
                  </a:lnTo>
                  <a:lnTo>
                    <a:pt x="51917" y="374116"/>
                  </a:lnTo>
                  <a:lnTo>
                    <a:pt x="48272" y="360959"/>
                  </a:lnTo>
                  <a:lnTo>
                    <a:pt x="54381" y="355079"/>
                  </a:lnTo>
                  <a:lnTo>
                    <a:pt x="103441" y="338493"/>
                  </a:lnTo>
                  <a:lnTo>
                    <a:pt x="174764" y="327215"/>
                  </a:lnTo>
                  <a:lnTo>
                    <a:pt x="210858" y="325793"/>
                  </a:lnTo>
                  <a:lnTo>
                    <a:pt x="214452" y="325793"/>
                  </a:lnTo>
                  <a:lnTo>
                    <a:pt x="253657" y="327799"/>
                  </a:lnTo>
                  <a:lnTo>
                    <a:pt x="298615" y="334365"/>
                  </a:lnTo>
                  <a:lnTo>
                    <a:pt x="310769" y="356450"/>
                  </a:lnTo>
                  <a:lnTo>
                    <a:pt x="309206" y="363778"/>
                  </a:lnTo>
                  <a:lnTo>
                    <a:pt x="305993" y="370509"/>
                  </a:lnTo>
                  <a:lnTo>
                    <a:pt x="301180" y="376199"/>
                  </a:lnTo>
                  <a:lnTo>
                    <a:pt x="295668" y="381139"/>
                  </a:lnTo>
                  <a:lnTo>
                    <a:pt x="288302" y="384048"/>
                  </a:lnTo>
                  <a:lnTo>
                    <a:pt x="283984" y="390093"/>
                  </a:lnTo>
                  <a:lnTo>
                    <a:pt x="280606" y="398919"/>
                  </a:lnTo>
                  <a:lnTo>
                    <a:pt x="280682" y="400418"/>
                  </a:lnTo>
                  <a:lnTo>
                    <a:pt x="281355" y="408749"/>
                  </a:lnTo>
                  <a:lnTo>
                    <a:pt x="308102" y="437857"/>
                  </a:lnTo>
                  <a:lnTo>
                    <a:pt x="316611" y="443242"/>
                  </a:lnTo>
                  <a:lnTo>
                    <a:pt x="324764" y="449300"/>
                  </a:lnTo>
                  <a:lnTo>
                    <a:pt x="327685" y="451777"/>
                  </a:lnTo>
                  <a:lnTo>
                    <a:pt x="330669" y="455053"/>
                  </a:lnTo>
                  <a:lnTo>
                    <a:pt x="330720" y="463042"/>
                  </a:lnTo>
                  <a:lnTo>
                    <a:pt x="330720" y="438251"/>
                  </a:lnTo>
                  <a:lnTo>
                    <a:pt x="327113" y="435190"/>
                  </a:lnTo>
                  <a:lnTo>
                    <a:pt x="304584" y="421233"/>
                  </a:lnTo>
                  <a:lnTo>
                    <a:pt x="294436" y="411670"/>
                  </a:lnTo>
                  <a:lnTo>
                    <a:pt x="290423" y="402170"/>
                  </a:lnTo>
                  <a:lnTo>
                    <a:pt x="295249" y="395401"/>
                  </a:lnTo>
                  <a:lnTo>
                    <a:pt x="306527" y="387870"/>
                  </a:lnTo>
                  <a:lnTo>
                    <a:pt x="309321" y="385343"/>
                  </a:lnTo>
                  <a:lnTo>
                    <a:pt x="316014" y="377545"/>
                  </a:lnTo>
                  <a:lnTo>
                    <a:pt x="320624" y="368211"/>
                  </a:lnTo>
                  <a:lnTo>
                    <a:pt x="322910" y="357936"/>
                  </a:lnTo>
                  <a:lnTo>
                    <a:pt x="322694" y="347243"/>
                  </a:lnTo>
                  <a:lnTo>
                    <a:pt x="293509" y="320789"/>
                  </a:lnTo>
                  <a:lnTo>
                    <a:pt x="254812" y="315544"/>
                  </a:lnTo>
                  <a:lnTo>
                    <a:pt x="216369" y="313512"/>
                  </a:lnTo>
                  <a:lnTo>
                    <a:pt x="212699" y="313486"/>
                  </a:lnTo>
                  <a:lnTo>
                    <a:pt x="210858" y="313486"/>
                  </a:lnTo>
                  <a:lnTo>
                    <a:pt x="136779" y="319290"/>
                  </a:lnTo>
                  <a:lnTo>
                    <a:pt x="64897" y="336626"/>
                  </a:lnTo>
                  <a:lnTo>
                    <a:pt x="37846" y="362661"/>
                  </a:lnTo>
                  <a:lnTo>
                    <a:pt x="38544" y="371602"/>
                  </a:lnTo>
                  <a:lnTo>
                    <a:pt x="82600" y="398919"/>
                  </a:lnTo>
                  <a:lnTo>
                    <a:pt x="93726" y="407695"/>
                  </a:lnTo>
                  <a:lnTo>
                    <a:pt x="97904" y="415251"/>
                  </a:lnTo>
                  <a:lnTo>
                    <a:pt x="95592" y="420331"/>
                  </a:lnTo>
                  <a:lnTo>
                    <a:pt x="94094" y="423684"/>
                  </a:lnTo>
                  <a:lnTo>
                    <a:pt x="65709" y="449300"/>
                  </a:lnTo>
                  <a:lnTo>
                    <a:pt x="61760" y="466051"/>
                  </a:lnTo>
                  <a:lnTo>
                    <a:pt x="62585" y="475094"/>
                  </a:lnTo>
                  <a:lnTo>
                    <a:pt x="89090" y="505421"/>
                  </a:lnTo>
                  <a:lnTo>
                    <a:pt x="109093" y="507974"/>
                  </a:lnTo>
                  <a:lnTo>
                    <a:pt x="111023" y="507974"/>
                  </a:lnTo>
                  <a:lnTo>
                    <a:pt x="274840" y="504088"/>
                  </a:lnTo>
                  <a:lnTo>
                    <a:pt x="314820" y="493268"/>
                  </a:lnTo>
                  <a:lnTo>
                    <a:pt x="333540" y="477926"/>
                  </a:lnTo>
                  <a:lnTo>
                    <a:pt x="342976" y="468566"/>
                  </a:lnTo>
                  <a:close/>
                </a:path>
                <a:path extrusionOk="0" h="1353185" w="2338705">
                  <a:moveTo>
                    <a:pt x="343827" y="121450"/>
                  </a:moveTo>
                  <a:lnTo>
                    <a:pt x="342315" y="114935"/>
                  </a:lnTo>
                  <a:lnTo>
                    <a:pt x="337604" y="104317"/>
                  </a:lnTo>
                  <a:lnTo>
                    <a:pt x="331444" y="98132"/>
                  </a:lnTo>
                  <a:lnTo>
                    <a:pt x="331444" y="122123"/>
                  </a:lnTo>
                  <a:lnTo>
                    <a:pt x="330606" y="126809"/>
                  </a:lnTo>
                  <a:lnTo>
                    <a:pt x="290398" y="157137"/>
                  </a:lnTo>
                  <a:lnTo>
                    <a:pt x="247446" y="162306"/>
                  </a:lnTo>
                  <a:lnTo>
                    <a:pt x="220929" y="163207"/>
                  </a:lnTo>
                  <a:lnTo>
                    <a:pt x="201561" y="162648"/>
                  </a:lnTo>
                  <a:lnTo>
                    <a:pt x="163296" y="157695"/>
                  </a:lnTo>
                  <a:lnTo>
                    <a:pt x="125476" y="141808"/>
                  </a:lnTo>
                  <a:lnTo>
                    <a:pt x="121297" y="126555"/>
                  </a:lnTo>
                  <a:lnTo>
                    <a:pt x="123698" y="109270"/>
                  </a:lnTo>
                  <a:lnTo>
                    <a:pt x="125717" y="92278"/>
                  </a:lnTo>
                  <a:lnTo>
                    <a:pt x="122351" y="83159"/>
                  </a:lnTo>
                  <a:lnTo>
                    <a:pt x="120408" y="77927"/>
                  </a:lnTo>
                  <a:lnTo>
                    <a:pt x="114820" y="71907"/>
                  </a:lnTo>
                  <a:lnTo>
                    <a:pt x="108623" y="71145"/>
                  </a:lnTo>
                  <a:lnTo>
                    <a:pt x="106934" y="70929"/>
                  </a:lnTo>
                  <a:lnTo>
                    <a:pt x="94538" y="70929"/>
                  </a:lnTo>
                  <a:lnTo>
                    <a:pt x="90500" y="71145"/>
                  </a:lnTo>
                  <a:lnTo>
                    <a:pt x="80264" y="71145"/>
                  </a:lnTo>
                  <a:lnTo>
                    <a:pt x="53187" y="43116"/>
                  </a:lnTo>
                  <a:lnTo>
                    <a:pt x="53200" y="35496"/>
                  </a:lnTo>
                  <a:lnTo>
                    <a:pt x="65836" y="12217"/>
                  </a:lnTo>
                  <a:lnTo>
                    <a:pt x="68364" y="12217"/>
                  </a:lnTo>
                  <a:lnTo>
                    <a:pt x="103098" y="13068"/>
                  </a:lnTo>
                  <a:lnTo>
                    <a:pt x="172593" y="15951"/>
                  </a:lnTo>
                  <a:lnTo>
                    <a:pt x="207314" y="16573"/>
                  </a:lnTo>
                  <a:lnTo>
                    <a:pt x="209029" y="16675"/>
                  </a:lnTo>
                  <a:lnTo>
                    <a:pt x="211035" y="16687"/>
                  </a:lnTo>
                  <a:lnTo>
                    <a:pt x="213296" y="16687"/>
                  </a:lnTo>
                  <a:lnTo>
                    <a:pt x="242925" y="16294"/>
                  </a:lnTo>
                  <a:lnTo>
                    <a:pt x="269773" y="17386"/>
                  </a:lnTo>
                  <a:lnTo>
                    <a:pt x="294093" y="22174"/>
                  </a:lnTo>
                  <a:lnTo>
                    <a:pt x="310362" y="32880"/>
                  </a:lnTo>
                  <a:lnTo>
                    <a:pt x="313055" y="51765"/>
                  </a:lnTo>
                  <a:lnTo>
                    <a:pt x="310286" y="58902"/>
                  </a:lnTo>
                  <a:lnTo>
                    <a:pt x="283171" y="75590"/>
                  </a:lnTo>
                  <a:lnTo>
                    <a:pt x="283044" y="81267"/>
                  </a:lnTo>
                  <a:lnTo>
                    <a:pt x="283692" y="82575"/>
                  </a:lnTo>
                  <a:lnTo>
                    <a:pt x="284441" y="83756"/>
                  </a:lnTo>
                  <a:lnTo>
                    <a:pt x="295465" y="93370"/>
                  </a:lnTo>
                  <a:lnTo>
                    <a:pt x="309727" y="99758"/>
                  </a:lnTo>
                  <a:lnTo>
                    <a:pt x="322834" y="106641"/>
                  </a:lnTo>
                  <a:lnTo>
                    <a:pt x="330415" y="117703"/>
                  </a:lnTo>
                  <a:lnTo>
                    <a:pt x="331444" y="122123"/>
                  </a:lnTo>
                  <a:lnTo>
                    <a:pt x="331444" y="98132"/>
                  </a:lnTo>
                  <a:lnTo>
                    <a:pt x="330098" y="96774"/>
                  </a:lnTo>
                  <a:lnTo>
                    <a:pt x="321081" y="91440"/>
                  </a:lnTo>
                  <a:lnTo>
                    <a:pt x="311861" y="87426"/>
                  </a:lnTo>
                  <a:lnTo>
                    <a:pt x="304571" y="84404"/>
                  </a:lnTo>
                  <a:lnTo>
                    <a:pt x="301561" y="82765"/>
                  </a:lnTo>
                  <a:lnTo>
                    <a:pt x="326212" y="44691"/>
                  </a:lnTo>
                  <a:lnTo>
                    <a:pt x="325234" y="36423"/>
                  </a:lnTo>
                  <a:lnTo>
                    <a:pt x="287096" y="7581"/>
                  </a:lnTo>
                  <a:lnTo>
                    <a:pt x="242925" y="4076"/>
                  </a:lnTo>
                  <a:lnTo>
                    <a:pt x="236562" y="4076"/>
                  </a:lnTo>
                  <a:lnTo>
                    <a:pt x="216649" y="4470"/>
                  </a:lnTo>
                  <a:lnTo>
                    <a:pt x="211086" y="4470"/>
                  </a:lnTo>
                  <a:lnTo>
                    <a:pt x="209346" y="4445"/>
                  </a:lnTo>
                  <a:lnTo>
                    <a:pt x="207518" y="4343"/>
                  </a:lnTo>
                  <a:lnTo>
                    <a:pt x="189179" y="4152"/>
                  </a:lnTo>
                  <a:lnTo>
                    <a:pt x="170967" y="3657"/>
                  </a:lnTo>
                  <a:lnTo>
                    <a:pt x="101815" y="787"/>
                  </a:lnTo>
                  <a:lnTo>
                    <a:pt x="85128" y="279"/>
                  </a:lnTo>
                  <a:lnTo>
                    <a:pt x="68465" y="0"/>
                  </a:lnTo>
                  <a:lnTo>
                    <a:pt x="64757" y="0"/>
                  </a:lnTo>
                  <a:lnTo>
                    <a:pt x="40868" y="37973"/>
                  </a:lnTo>
                  <a:lnTo>
                    <a:pt x="40868" y="43116"/>
                  </a:lnTo>
                  <a:lnTo>
                    <a:pt x="63588" y="79171"/>
                  </a:lnTo>
                  <a:lnTo>
                    <a:pt x="79552" y="83375"/>
                  </a:lnTo>
                  <a:lnTo>
                    <a:pt x="88607" y="83375"/>
                  </a:lnTo>
                  <a:lnTo>
                    <a:pt x="96621" y="83159"/>
                  </a:lnTo>
                  <a:lnTo>
                    <a:pt x="105740" y="83159"/>
                  </a:lnTo>
                  <a:lnTo>
                    <a:pt x="109397" y="84035"/>
                  </a:lnTo>
                  <a:lnTo>
                    <a:pt x="114706" y="89789"/>
                  </a:lnTo>
                  <a:lnTo>
                    <a:pt x="113614" y="97078"/>
                  </a:lnTo>
                  <a:lnTo>
                    <a:pt x="111531" y="107823"/>
                  </a:lnTo>
                  <a:lnTo>
                    <a:pt x="109816" y="117703"/>
                  </a:lnTo>
                  <a:lnTo>
                    <a:pt x="109220" y="126555"/>
                  </a:lnTo>
                  <a:lnTo>
                    <a:pt x="109156" y="128625"/>
                  </a:lnTo>
                  <a:lnTo>
                    <a:pt x="110617" y="138836"/>
                  </a:lnTo>
                  <a:lnTo>
                    <a:pt x="141071" y="164642"/>
                  </a:lnTo>
                  <a:lnTo>
                    <a:pt x="178866" y="172758"/>
                  </a:lnTo>
                  <a:lnTo>
                    <a:pt x="220929" y="175425"/>
                  </a:lnTo>
                  <a:lnTo>
                    <a:pt x="233667" y="175221"/>
                  </a:lnTo>
                  <a:lnTo>
                    <a:pt x="275247" y="172021"/>
                  </a:lnTo>
                  <a:lnTo>
                    <a:pt x="310362" y="163207"/>
                  </a:lnTo>
                  <a:lnTo>
                    <a:pt x="326555" y="153924"/>
                  </a:lnTo>
                  <a:lnTo>
                    <a:pt x="340156" y="135699"/>
                  </a:lnTo>
                  <a:lnTo>
                    <a:pt x="343077" y="128625"/>
                  </a:lnTo>
                  <a:lnTo>
                    <a:pt x="343827" y="121450"/>
                  </a:lnTo>
                  <a:close/>
                </a:path>
                <a:path extrusionOk="0" h="1353185" w="2338705">
                  <a:moveTo>
                    <a:pt x="1890725" y="667918"/>
                  </a:moveTo>
                  <a:lnTo>
                    <a:pt x="1880235" y="621538"/>
                  </a:lnTo>
                  <a:lnTo>
                    <a:pt x="1864525" y="588721"/>
                  </a:lnTo>
                  <a:lnTo>
                    <a:pt x="1864525" y="705218"/>
                  </a:lnTo>
                  <a:lnTo>
                    <a:pt x="1858048" y="741349"/>
                  </a:lnTo>
                  <a:lnTo>
                    <a:pt x="1827339" y="803541"/>
                  </a:lnTo>
                  <a:lnTo>
                    <a:pt x="1779104" y="847750"/>
                  </a:lnTo>
                  <a:lnTo>
                    <a:pt x="1726057" y="870331"/>
                  </a:lnTo>
                  <a:lnTo>
                    <a:pt x="1696885" y="874941"/>
                  </a:lnTo>
                  <a:lnTo>
                    <a:pt x="1696415" y="874128"/>
                  </a:lnTo>
                  <a:lnTo>
                    <a:pt x="1696034" y="873455"/>
                  </a:lnTo>
                  <a:lnTo>
                    <a:pt x="1695805" y="873239"/>
                  </a:lnTo>
                  <a:lnTo>
                    <a:pt x="1695691" y="866775"/>
                  </a:lnTo>
                  <a:lnTo>
                    <a:pt x="1695665" y="860564"/>
                  </a:lnTo>
                  <a:lnTo>
                    <a:pt x="1695284" y="844804"/>
                  </a:lnTo>
                  <a:lnTo>
                    <a:pt x="1689849" y="838746"/>
                  </a:lnTo>
                  <a:lnTo>
                    <a:pt x="1674050" y="839177"/>
                  </a:lnTo>
                  <a:lnTo>
                    <a:pt x="1668792" y="845185"/>
                  </a:lnTo>
                  <a:lnTo>
                    <a:pt x="1668754" y="847750"/>
                  </a:lnTo>
                  <a:lnTo>
                    <a:pt x="1668627" y="874128"/>
                  </a:lnTo>
                  <a:lnTo>
                    <a:pt x="1629168" y="869022"/>
                  </a:lnTo>
                  <a:lnTo>
                    <a:pt x="1589252" y="849591"/>
                  </a:lnTo>
                  <a:lnTo>
                    <a:pt x="1552663" y="819670"/>
                  </a:lnTo>
                  <a:lnTo>
                    <a:pt x="1523199" y="783082"/>
                  </a:lnTo>
                  <a:lnTo>
                    <a:pt x="1504670" y="743635"/>
                  </a:lnTo>
                  <a:lnTo>
                    <a:pt x="1500860" y="705180"/>
                  </a:lnTo>
                  <a:lnTo>
                    <a:pt x="1506880" y="705180"/>
                  </a:lnTo>
                  <a:lnTo>
                    <a:pt x="1513052" y="705396"/>
                  </a:lnTo>
                  <a:lnTo>
                    <a:pt x="1518018" y="705180"/>
                  </a:lnTo>
                  <a:lnTo>
                    <a:pt x="1527708" y="704748"/>
                  </a:lnTo>
                  <a:lnTo>
                    <a:pt x="1532953" y="699312"/>
                  </a:lnTo>
                  <a:lnTo>
                    <a:pt x="1532775" y="683641"/>
                  </a:lnTo>
                  <a:lnTo>
                    <a:pt x="1527378" y="678383"/>
                  </a:lnTo>
                  <a:lnTo>
                    <a:pt x="1517345" y="678116"/>
                  </a:lnTo>
                  <a:lnTo>
                    <a:pt x="1512722" y="677989"/>
                  </a:lnTo>
                  <a:lnTo>
                    <a:pt x="1506601" y="678116"/>
                  </a:lnTo>
                  <a:lnTo>
                    <a:pt x="1500441" y="678116"/>
                  </a:lnTo>
                  <a:lnTo>
                    <a:pt x="1508455" y="633869"/>
                  </a:lnTo>
                  <a:lnTo>
                    <a:pt x="1527187" y="594017"/>
                  </a:lnTo>
                  <a:lnTo>
                    <a:pt x="1554607" y="560070"/>
                  </a:lnTo>
                  <a:lnTo>
                    <a:pt x="1588668" y="533577"/>
                  </a:lnTo>
                  <a:lnTo>
                    <a:pt x="1627365" y="516051"/>
                  </a:lnTo>
                  <a:lnTo>
                    <a:pt x="1668627" y="509054"/>
                  </a:lnTo>
                  <a:lnTo>
                    <a:pt x="1668640" y="527202"/>
                  </a:lnTo>
                  <a:lnTo>
                    <a:pt x="1668818" y="537400"/>
                  </a:lnTo>
                  <a:lnTo>
                    <a:pt x="1674037" y="543267"/>
                  </a:lnTo>
                  <a:lnTo>
                    <a:pt x="1689735" y="543509"/>
                  </a:lnTo>
                  <a:lnTo>
                    <a:pt x="1695246" y="537705"/>
                  </a:lnTo>
                  <a:lnTo>
                    <a:pt x="1695665" y="521919"/>
                  </a:lnTo>
                  <a:lnTo>
                    <a:pt x="1695538" y="516051"/>
                  </a:lnTo>
                  <a:lnTo>
                    <a:pt x="1695513" y="509054"/>
                  </a:lnTo>
                  <a:lnTo>
                    <a:pt x="1695513" y="507961"/>
                  </a:lnTo>
                  <a:lnTo>
                    <a:pt x="1731581" y="514642"/>
                  </a:lnTo>
                  <a:lnTo>
                    <a:pt x="1793697" y="545833"/>
                  </a:lnTo>
                  <a:lnTo>
                    <a:pt x="1837499" y="594537"/>
                  </a:lnTo>
                  <a:lnTo>
                    <a:pt x="1859749" y="648169"/>
                  </a:lnTo>
                  <a:lnTo>
                    <a:pt x="1864296" y="678116"/>
                  </a:lnTo>
                  <a:lnTo>
                    <a:pt x="1856701" y="678116"/>
                  </a:lnTo>
                  <a:lnTo>
                    <a:pt x="1850288" y="678014"/>
                  </a:lnTo>
                  <a:lnTo>
                    <a:pt x="1835226" y="678345"/>
                  </a:lnTo>
                  <a:lnTo>
                    <a:pt x="1829803" y="683387"/>
                  </a:lnTo>
                  <a:lnTo>
                    <a:pt x="1829320" y="699363"/>
                  </a:lnTo>
                  <a:lnTo>
                    <a:pt x="1834705" y="704837"/>
                  </a:lnTo>
                  <a:lnTo>
                    <a:pt x="1850136" y="705396"/>
                  </a:lnTo>
                  <a:lnTo>
                    <a:pt x="1856562" y="705218"/>
                  </a:lnTo>
                  <a:lnTo>
                    <a:pt x="1864525" y="705218"/>
                  </a:lnTo>
                  <a:lnTo>
                    <a:pt x="1864525" y="588721"/>
                  </a:lnTo>
                  <a:lnTo>
                    <a:pt x="1860092" y="579450"/>
                  </a:lnTo>
                  <a:lnTo>
                    <a:pt x="1831403" y="543026"/>
                  </a:lnTo>
                  <a:lnTo>
                    <a:pt x="1795233" y="513651"/>
                  </a:lnTo>
                  <a:lnTo>
                    <a:pt x="1783664" y="507961"/>
                  </a:lnTo>
                  <a:lnTo>
                    <a:pt x="1752714" y="492734"/>
                  </a:lnTo>
                  <a:lnTo>
                    <a:pt x="1704898" y="481647"/>
                  </a:lnTo>
                  <a:lnTo>
                    <a:pt x="1703133" y="481444"/>
                  </a:lnTo>
                  <a:lnTo>
                    <a:pt x="1701431" y="480783"/>
                  </a:lnTo>
                  <a:lnTo>
                    <a:pt x="1699704" y="480326"/>
                  </a:lnTo>
                  <a:lnTo>
                    <a:pt x="1664081" y="480326"/>
                  </a:lnTo>
                  <a:lnTo>
                    <a:pt x="1623390" y="488873"/>
                  </a:lnTo>
                  <a:lnTo>
                    <a:pt x="1579143" y="507542"/>
                  </a:lnTo>
                  <a:lnTo>
                    <a:pt x="1541183" y="534974"/>
                  </a:lnTo>
                  <a:lnTo>
                    <a:pt x="1510538" y="569734"/>
                  </a:lnTo>
                  <a:lnTo>
                    <a:pt x="1488173" y="610387"/>
                  </a:lnTo>
                  <a:lnTo>
                    <a:pt x="1475105" y="655497"/>
                  </a:lnTo>
                  <a:lnTo>
                    <a:pt x="1472311" y="703618"/>
                  </a:lnTo>
                  <a:lnTo>
                    <a:pt x="1480350" y="750963"/>
                  </a:lnTo>
                  <a:lnTo>
                    <a:pt x="1498346" y="794207"/>
                  </a:lnTo>
                  <a:lnTo>
                    <a:pt x="1525130" y="832040"/>
                  </a:lnTo>
                  <a:lnTo>
                    <a:pt x="1559534" y="863142"/>
                  </a:lnTo>
                  <a:lnTo>
                    <a:pt x="1600377" y="886180"/>
                  </a:lnTo>
                  <a:lnTo>
                    <a:pt x="1646491" y="899833"/>
                  </a:lnTo>
                  <a:lnTo>
                    <a:pt x="1696402" y="902550"/>
                  </a:lnTo>
                  <a:lnTo>
                    <a:pt x="1743964" y="893686"/>
                  </a:lnTo>
                  <a:lnTo>
                    <a:pt x="1786343" y="874941"/>
                  </a:lnTo>
                  <a:lnTo>
                    <a:pt x="1787550" y="874407"/>
                  </a:lnTo>
                  <a:lnTo>
                    <a:pt x="1825586" y="845934"/>
                  </a:lnTo>
                  <a:lnTo>
                    <a:pt x="1856486" y="809447"/>
                  </a:lnTo>
                  <a:lnTo>
                    <a:pt x="1878634" y="766140"/>
                  </a:lnTo>
                  <a:lnTo>
                    <a:pt x="1890471" y="717207"/>
                  </a:lnTo>
                  <a:lnTo>
                    <a:pt x="1890674" y="678116"/>
                  </a:lnTo>
                  <a:lnTo>
                    <a:pt x="1890725" y="667918"/>
                  </a:lnTo>
                  <a:close/>
                </a:path>
                <a:path extrusionOk="0" h="1353185" w="2338705">
                  <a:moveTo>
                    <a:pt x="1987346" y="971105"/>
                  </a:moveTo>
                  <a:lnTo>
                    <a:pt x="1959470" y="971067"/>
                  </a:lnTo>
                  <a:lnTo>
                    <a:pt x="1901418" y="971105"/>
                  </a:lnTo>
                  <a:lnTo>
                    <a:pt x="1987346" y="971105"/>
                  </a:lnTo>
                  <a:close/>
                </a:path>
                <a:path extrusionOk="0" h="1353185" w="2338705">
                  <a:moveTo>
                    <a:pt x="2338603" y="807097"/>
                  </a:moveTo>
                  <a:lnTo>
                    <a:pt x="2321280" y="759841"/>
                  </a:lnTo>
                  <a:lnTo>
                    <a:pt x="2288603" y="730605"/>
                  </a:lnTo>
                  <a:lnTo>
                    <a:pt x="2280374" y="731520"/>
                  </a:lnTo>
                  <a:lnTo>
                    <a:pt x="2275776" y="738327"/>
                  </a:lnTo>
                  <a:lnTo>
                    <a:pt x="2273592" y="743572"/>
                  </a:lnTo>
                  <a:lnTo>
                    <a:pt x="2273909" y="748919"/>
                  </a:lnTo>
                  <a:lnTo>
                    <a:pt x="2276627" y="754062"/>
                  </a:lnTo>
                  <a:lnTo>
                    <a:pt x="2297722" y="773684"/>
                  </a:lnTo>
                  <a:lnTo>
                    <a:pt x="2307475" y="791070"/>
                  </a:lnTo>
                  <a:lnTo>
                    <a:pt x="2311489" y="810704"/>
                  </a:lnTo>
                  <a:lnTo>
                    <a:pt x="2310244" y="832370"/>
                  </a:lnTo>
                  <a:lnTo>
                    <a:pt x="2303043" y="868197"/>
                  </a:lnTo>
                  <a:lnTo>
                    <a:pt x="2282990" y="938288"/>
                  </a:lnTo>
                  <a:lnTo>
                    <a:pt x="2266518" y="988021"/>
                  </a:lnTo>
                  <a:lnTo>
                    <a:pt x="2250351" y="1032929"/>
                  </a:lnTo>
                  <a:lnTo>
                    <a:pt x="2195347" y="1039291"/>
                  </a:lnTo>
                  <a:lnTo>
                    <a:pt x="2194077" y="1039291"/>
                  </a:lnTo>
                  <a:lnTo>
                    <a:pt x="2142998" y="1039279"/>
                  </a:lnTo>
                  <a:lnTo>
                    <a:pt x="2144268" y="1036218"/>
                  </a:lnTo>
                  <a:lnTo>
                    <a:pt x="2145055" y="1033932"/>
                  </a:lnTo>
                  <a:lnTo>
                    <a:pt x="2146147" y="1031786"/>
                  </a:lnTo>
                  <a:lnTo>
                    <a:pt x="2159495" y="1005052"/>
                  </a:lnTo>
                  <a:lnTo>
                    <a:pt x="2166213" y="991704"/>
                  </a:lnTo>
                  <a:lnTo>
                    <a:pt x="2173008" y="978395"/>
                  </a:lnTo>
                  <a:lnTo>
                    <a:pt x="2180094" y="959827"/>
                  </a:lnTo>
                  <a:lnTo>
                    <a:pt x="2182063" y="941476"/>
                  </a:lnTo>
                  <a:lnTo>
                    <a:pt x="2178812" y="923340"/>
                  </a:lnTo>
                  <a:lnTo>
                    <a:pt x="2170265" y="905383"/>
                  </a:lnTo>
                  <a:lnTo>
                    <a:pt x="2169744" y="904544"/>
                  </a:lnTo>
                  <a:lnTo>
                    <a:pt x="2169337" y="903630"/>
                  </a:lnTo>
                  <a:lnTo>
                    <a:pt x="2168436" y="901903"/>
                  </a:lnTo>
                  <a:lnTo>
                    <a:pt x="2172170" y="901192"/>
                  </a:lnTo>
                  <a:lnTo>
                    <a:pt x="2190521" y="897699"/>
                  </a:lnTo>
                  <a:lnTo>
                    <a:pt x="2210270" y="889508"/>
                  </a:lnTo>
                  <a:lnTo>
                    <a:pt x="2242413" y="860526"/>
                  </a:lnTo>
                  <a:lnTo>
                    <a:pt x="2259533" y="817892"/>
                  </a:lnTo>
                  <a:lnTo>
                    <a:pt x="2260447" y="802182"/>
                  </a:lnTo>
                  <a:lnTo>
                    <a:pt x="2254897" y="770839"/>
                  </a:lnTo>
                  <a:lnTo>
                    <a:pt x="2240280" y="743750"/>
                  </a:lnTo>
                  <a:lnTo>
                    <a:pt x="2233472" y="737336"/>
                  </a:lnTo>
                  <a:lnTo>
                    <a:pt x="2233472" y="803668"/>
                  </a:lnTo>
                  <a:lnTo>
                    <a:pt x="2227910" y="831329"/>
                  </a:lnTo>
                  <a:lnTo>
                    <a:pt x="2212708" y="853909"/>
                  </a:lnTo>
                  <a:lnTo>
                    <a:pt x="2190140" y="869124"/>
                  </a:lnTo>
                  <a:lnTo>
                    <a:pt x="2162530" y="874661"/>
                  </a:lnTo>
                  <a:lnTo>
                    <a:pt x="2135213" y="869061"/>
                  </a:lnTo>
                  <a:lnTo>
                    <a:pt x="2112924" y="853884"/>
                  </a:lnTo>
                  <a:lnTo>
                    <a:pt x="2097925" y="831380"/>
                  </a:lnTo>
                  <a:lnTo>
                    <a:pt x="2092413" y="803808"/>
                  </a:lnTo>
                  <a:lnTo>
                    <a:pt x="2097874" y="776211"/>
                  </a:lnTo>
                  <a:lnTo>
                    <a:pt x="2112835" y="753706"/>
                  </a:lnTo>
                  <a:lnTo>
                    <a:pt x="2135086" y="738517"/>
                  </a:lnTo>
                  <a:lnTo>
                    <a:pt x="2162429" y="732891"/>
                  </a:lnTo>
                  <a:lnTo>
                    <a:pt x="2190115" y="738365"/>
                  </a:lnTo>
                  <a:lnTo>
                    <a:pt x="2212683" y="753491"/>
                  </a:lnTo>
                  <a:lnTo>
                    <a:pt x="2227897" y="776008"/>
                  </a:lnTo>
                  <a:lnTo>
                    <a:pt x="2233472" y="803668"/>
                  </a:lnTo>
                  <a:lnTo>
                    <a:pt x="2233472" y="737336"/>
                  </a:lnTo>
                  <a:lnTo>
                    <a:pt x="2228773" y="732891"/>
                  </a:lnTo>
                  <a:lnTo>
                    <a:pt x="2217915" y="722630"/>
                  </a:lnTo>
                  <a:lnTo>
                    <a:pt x="2189162" y="709231"/>
                  </a:lnTo>
                  <a:lnTo>
                    <a:pt x="2158263" y="705662"/>
                  </a:lnTo>
                  <a:lnTo>
                    <a:pt x="2128482" y="711885"/>
                  </a:lnTo>
                  <a:lnTo>
                    <a:pt x="2101989" y="727036"/>
                  </a:lnTo>
                  <a:lnTo>
                    <a:pt x="2081009" y="750277"/>
                  </a:lnTo>
                  <a:lnTo>
                    <a:pt x="2068614" y="778497"/>
                  </a:lnTo>
                  <a:lnTo>
                    <a:pt x="2065629" y="810844"/>
                  </a:lnTo>
                  <a:lnTo>
                    <a:pt x="2074303" y="844499"/>
                  </a:lnTo>
                  <a:lnTo>
                    <a:pt x="2096884" y="876693"/>
                  </a:lnTo>
                  <a:lnTo>
                    <a:pt x="2094941" y="877481"/>
                  </a:lnTo>
                  <a:lnTo>
                    <a:pt x="2093226" y="878243"/>
                  </a:lnTo>
                  <a:lnTo>
                    <a:pt x="2091461" y="878878"/>
                  </a:lnTo>
                  <a:lnTo>
                    <a:pt x="2079091" y="884504"/>
                  </a:lnTo>
                  <a:lnTo>
                    <a:pt x="2052320" y="913257"/>
                  </a:lnTo>
                  <a:lnTo>
                    <a:pt x="2032749" y="951636"/>
                  </a:lnTo>
                  <a:lnTo>
                    <a:pt x="2023897" y="969822"/>
                  </a:lnTo>
                  <a:lnTo>
                    <a:pt x="2020824" y="971283"/>
                  </a:lnTo>
                  <a:lnTo>
                    <a:pt x="1901418" y="971105"/>
                  </a:lnTo>
                  <a:lnTo>
                    <a:pt x="1899056" y="970953"/>
                  </a:lnTo>
                  <a:lnTo>
                    <a:pt x="1889988" y="972197"/>
                  </a:lnTo>
                  <a:lnTo>
                    <a:pt x="1884997" y="977861"/>
                  </a:lnTo>
                  <a:lnTo>
                    <a:pt x="1885238" y="991704"/>
                  </a:lnTo>
                  <a:lnTo>
                    <a:pt x="1888858" y="996340"/>
                  </a:lnTo>
                  <a:lnTo>
                    <a:pt x="1898827" y="998448"/>
                  </a:lnTo>
                  <a:lnTo>
                    <a:pt x="2005469" y="998435"/>
                  </a:lnTo>
                  <a:lnTo>
                    <a:pt x="2074849" y="998435"/>
                  </a:lnTo>
                  <a:lnTo>
                    <a:pt x="2081657" y="993648"/>
                  </a:lnTo>
                  <a:lnTo>
                    <a:pt x="2081339" y="975550"/>
                  </a:lnTo>
                  <a:lnTo>
                    <a:pt x="2075053" y="971283"/>
                  </a:lnTo>
                  <a:lnTo>
                    <a:pt x="2074837" y="971130"/>
                  </a:lnTo>
                  <a:lnTo>
                    <a:pt x="2054047" y="971105"/>
                  </a:lnTo>
                  <a:lnTo>
                    <a:pt x="2054961" y="968781"/>
                  </a:lnTo>
                  <a:lnTo>
                    <a:pt x="2055545" y="966939"/>
                  </a:lnTo>
                  <a:lnTo>
                    <a:pt x="2077046" y="924356"/>
                  </a:lnTo>
                  <a:lnTo>
                    <a:pt x="2117115" y="901192"/>
                  </a:lnTo>
                  <a:lnTo>
                    <a:pt x="2133079" y="905776"/>
                  </a:lnTo>
                  <a:lnTo>
                    <a:pt x="2145855" y="915962"/>
                  </a:lnTo>
                  <a:lnTo>
                    <a:pt x="2153488" y="929805"/>
                  </a:lnTo>
                  <a:lnTo>
                    <a:pt x="2155367" y="945616"/>
                  </a:lnTo>
                  <a:lnTo>
                    <a:pt x="2150897" y="961745"/>
                  </a:lnTo>
                  <a:lnTo>
                    <a:pt x="2141702" y="979919"/>
                  </a:lnTo>
                  <a:lnTo>
                    <a:pt x="2123046" y="1016139"/>
                  </a:lnTo>
                  <a:lnTo>
                    <a:pt x="2113254" y="1035469"/>
                  </a:lnTo>
                  <a:lnTo>
                    <a:pt x="2111476" y="1039025"/>
                  </a:lnTo>
                  <a:lnTo>
                    <a:pt x="2108377" y="1039355"/>
                  </a:lnTo>
                  <a:lnTo>
                    <a:pt x="2103894" y="1039342"/>
                  </a:lnTo>
                  <a:lnTo>
                    <a:pt x="1939467" y="1039672"/>
                  </a:lnTo>
                  <a:lnTo>
                    <a:pt x="1863255" y="1039291"/>
                  </a:lnTo>
                  <a:lnTo>
                    <a:pt x="1829866" y="1038936"/>
                  </a:lnTo>
                  <a:lnTo>
                    <a:pt x="1783689" y="1047000"/>
                  </a:lnTo>
                  <a:lnTo>
                    <a:pt x="1748320" y="1070241"/>
                  </a:lnTo>
                  <a:lnTo>
                    <a:pt x="1725244" y="1104798"/>
                  </a:lnTo>
                  <a:lnTo>
                    <a:pt x="1715947" y="1146848"/>
                  </a:lnTo>
                  <a:lnTo>
                    <a:pt x="1715820" y="1149680"/>
                  </a:lnTo>
                  <a:lnTo>
                    <a:pt x="1715604" y="1152537"/>
                  </a:lnTo>
                  <a:lnTo>
                    <a:pt x="1715604" y="1346123"/>
                  </a:lnTo>
                  <a:lnTo>
                    <a:pt x="1720570" y="1352283"/>
                  </a:lnTo>
                  <a:lnTo>
                    <a:pt x="1737575" y="1352346"/>
                  </a:lnTo>
                  <a:lnTo>
                    <a:pt x="1742579" y="1346123"/>
                  </a:lnTo>
                  <a:lnTo>
                    <a:pt x="1742681" y="1201013"/>
                  </a:lnTo>
                  <a:lnTo>
                    <a:pt x="1742846" y="1156284"/>
                  </a:lnTo>
                  <a:lnTo>
                    <a:pt x="1757514" y="1101140"/>
                  </a:lnTo>
                  <a:lnTo>
                    <a:pt x="1797773" y="1070444"/>
                  </a:lnTo>
                  <a:lnTo>
                    <a:pt x="2185428" y="1066304"/>
                  </a:lnTo>
                  <a:lnTo>
                    <a:pt x="2274836" y="1066304"/>
                  </a:lnTo>
                  <a:lnTo>
                    <a:pt x="2284653" y="1066304"/>
                  </a:lnTo>
                  <a:lnTo>
                    <a:pt x="2284666" y="1335620"/>
                  </a:lnTo>
                  <a:lnTo>
                    <a:pt x="2284476" y="1338249"/>
                  </a:lnTo>
                  <a:lnTo>
                    <a:pt x="2285911" y="1347495"/>
                  </a:lnTo>
                  <a:lnTo>
                    <a:pt x="2291854" y="1352613"/>
                  </a:lnTo>
                  <a:lnTo>
                    <a:pt x="2305431" y="1351915"/>
                  </a:lnTo>
                  <a:lnTo>
                    <a:pt x="2310015" y="1348206"/>
                  </a:lnTo>
                  <a:lnTo>
                    <a:pt x="2311857" y="1338364"/>
                  </a:lnTo>
                  <a:lnTo>
                    <a:pt x="2311755" y="1066292"/>
                  </a:lnTo>
                  <a:lnTo>
                    <a:pt x="2311755" y="1058786"/>
                  </a:lnTo>
                  <a:lnTo>
                    <a:pt x="2310942" y="1049007"/>
                  </a:lnTo>
                  <a:lnTo>
                    <a:pt x="2307958" y="1043051"/>
                  </a:lnTo>
                  <a:lnTo>
                    <a:pt x="2301951" y="1040091"/>
                  </a:lnTo>
                  <a:lnTo>
                    <a:pt x="2296757" y="1039672"/>
                  </a:lnTo>
                  <a:lnTo>
                    <a:pt x="2292858" y="1039355"/>
                  </a:lnTo>
                  <a:lnTo>
                    <a:pt x="2292083" y="1039291"/>
                  </a:lnTo>
                  <a:lnTo>
                    <a:pt x="2277427" y="1039291"/>
                  </a:lnTo>
                  <a:lnTo>
                    <a:pt x="2278659" y="1035392"/>
                  </a:lnTo>
                  <a:lnTo>
                    <a:pt x="2279510" y="1032471"/>
                  </a:lnTo>
                  <a:lnTo>
                    <a:pt x="2280539" y="1029614"/>
                  </a:lnTo>
                  <a:lnTo>
                    <a:pt x="2295588" y="986777"/>
                  </a:lnTo>
                  <a:lnTo>
                    <a:pt x="2309825" y="943673"/>
                  </a:lnTo>
                  <a:lnTo>
                    <a:pt x="2322614" y="900137"/>
                  </a:lnTo>
                  <a:lnTo>
                    <a:pt x="2333396" y="855980"/>
                  </a:lnTo>
                  <a:lnTo>
                    <a:pt x="2338603" y="823480"/>
                  </a:lnTo>
                  <a:lnTo>
                    <a:pt x="2338603" y="807097"/>
                  </a:lnTo>
                  <a:close/>
                </a:path>
              </a:pathLst>
            </a:custGeom>
            <a:solidFill>
              <a:srgbClr val="E89C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387" name="Google Shape;1387;p39"/>
            <p:cNvPicPr preferRelativeResize="0"/>
            <p:nvPr/>
          </p:nvPicPr>
          <p:blipFill rotWithShape="1">
            <a:blip r:embed="rId27">
              <a:alphaModFix/>
            </a:blip>
            <a:srcRect b="0" l="0" r="0" t="0"/>
            <a:stretch/>
          </p:blipFill>
          <p:spPr>
            <a:xfrm>
              <a:off x="15320281" y="4387338"/>
              <a:ext cx="128446" cy="163441"/>
            </a:xfrm>
            <a:prstGeom prst="rect">
              <a:avLst/>
            </a:prstGeom>
            <a:noFill/>
            <a:ln>
              <a:noFill/>
            </a:ln>
          </p:spPr>
        </p:pic>
      </p:grpSp>
      <p:sp>
        <p:nvSpPr>
          <p:cNvPr id="1388" name="Google Shape;1388;p39"/>
          <p:cNvSpPr txBox="1"/>
          <p:nvPr/>
        </p:nvSpPr>
        <p:spPr>
          <a:xfrm>
            <a:off x="6204004" y="1465509"/>
            <a:ext cx="1140300" cy="759600"/>
          </a:xfrm>
          <a:prstGeom prst="rect">
            <a:avLst/>
          </a:prstGeom>
          <a:noFill/>
          <a:ln>
            <a:noFill/>
          </a:ln>
        </p:spPr>
        <p:txBody>
          <a:bodyPr anchorCtr="0" anchor="t" bIns="0" lIns="0" spcFirstLastPara="1" rIns="0" wrap="square" tIns="1725">
            <a:spAutoFit/>
          </a:bodyPr>
          <a:lstStyle/>
          <a:p>
            <a:pPr indent="0" lvl="0" marL="0" rtl="0" algn="l">
              <a:lnSpc>
                <a:spcPct val="100000"/>
              </a:lnSpc>
              <a:spcBef>
                <a:spcPts val="0"/>
              </a:spcBef>
              <a:spcAft>
                <a:spcPts val="0"/>
              </a:spcAft>
              <a:buNone/>
            </a:pPr>
            <a:r>
              <a:t/>
            </a:r>
            <a:endParaRPr sz="500">
              <a:latin typeface="Times New Roman"/>
              <a:ea typeface="Times New Roman"/>
              <a:cs typeface="Times New Roman"/>
              <a:sym typeface="Times New Roman"/>
            </a:endParaRPr>
          </a:p>
          <a:p>
            <a:pPr indent="0" lvl="0" marL="50800" rtl="0" algn="l">
              <a:lnSpc>
                <a:spcPct val="100000"/>
              </a:lnSpc>
              <a:spcBef>
                <a:spcPts val="0"/>
              </a:spcBef>
              <a:spcAft>
                <a:spcPts val="0"/>
              </a:spcAft>
              <a:buNone/>
            </a:pPr>
            <a:r>
              <a:rPr lang="en" sz="400">
                <a:solidFill>
                  <a:srgbClr val="221F1F"/>
                </a:solidFill>
                <a:latin typeface="Open Sans"/>
                <a:ea typeface="Open Sans"/>
                <a:cs typeface="Open Sans"/>
                <a:sym typeface="Open Sans"/>
              </a:rPr>
              <a:t>A </a:t>
            </a:r>
            <a:r>
              <a:rPr b="1" lang="en" sz="400">
                <a:solidFill>
                  <a:srgbClr val="221F1F"/>
                </a:solidFill>
                <a:latin typeface="Open Sans"/>
                <a:ea typeface="Open Sans"/>
                <a:cs typeface="Open Sans"/>
                <a:sym typeface="Open Sans"/>
              </a:rPr>
              <a:t>mempool </a:t>
            </a:r>
            <a:r>
              <a:rPr lang="en" sz="400">
                <a:solidFill>
                  <a:srgbClr val="221F1F"/>
                </a:solidFill>
                <a:latin typeface="Open Sans"/>
                <a:ea typeface="Open Sans"/>
                <a:cs typeface="Open Sans"/>
                <a:sym typeface="Open Sans"/>
              </a:rPr>
              <a:t>is where transactions wait</a:t>
            </a:r>
            <a:endParaRPr sz="400">
              <a:latin typeface="Open Sans"/>
              <a:ea typeface="Open Sans"/>
              <a:cs typeface="Open Sans"/>
              <a:sym typeface="Open Sans"/>
            </a:endParaRPr>
          </a:p>
          <a:p>
            <a:pPr indent="0" lvl="0" marL="50800" rtl="0" algn="l">
              <a:lnSpc>
                <a:spcPct val="100000"/>
              </a:lnSpc>
              <a:spcBef>
                <a:spcPts val="0"/>
              </a:spcBef>
              <a:spcAft>
                <a:spcPts val="0"/>
              </a:spcAft>
              <a:buNone/>
            </a:pPr>
            <a:r>
              <a:rPr lang="en" sz="400">
                <a:solidFill>
                  <a:srgbClr val="221F1F"/>
                </a:solidFill>
                <a:latin typeface="Open Sans"/>
                <a:ea typeface="Open Sans"/>
                <a:cs typeface="Open Sans"/>
                <a:sym typeface="Open Sans"/>
              </a:rPr>
              <a:t>to be confirmed into a block.</a:t>
            </a:r>
            <a:endParaRPr sz="400">
              <a:latin typeface="Open Sans"/>
              <a:ea typeface="Open Sans"/>
              <a:cs typeface="Open Sans"/>
              <a:sym typeface="Open Sans"/>
            </a:endParaRPr>
          </a:p>
          <a:p>
            <a:pPr indent="0" lvl="0" marL="254000" marR="495300" rtl="0" algn="l">
              <a:lnSpc>
                <a:spcPct val="104299"/>
              </a:lnSpc>
              <a:spcBef>
                <a:spcPts val="300"/>
              </a:spcBef>
              <a:spcAft>
                <a:spcPts val="0"/>
              </a:spcAft>
              <a:buNone/>
            </a:pPr>
            <a:r>
              <a:rPr lang="en" sz="300">
                <a:solidFill>
                  <a:srgbClr val="221F1F"/>
                </a:solidFill>
                <a:latin typeface="Open Sans"/>
                <a:ea typeface="Open Sans"/>
                <a:cs typeface="Open Sans"/>
                <a:sym typeface="Open Sans"/>
              </a:rPr>
              <a:t>tx hsh 6053b699… fee rate: 3 sat/vB</a:t>
            </a:r>
            <a:endParaRPr sz="300">
              <a:latin typeface="Open Sans"/>
              <a:ea typeface="Open Sans"/>
              <a:cs typeface="Open Sans"/>
              <a:sym typeface="Open Sans"/>
            </a:endParaRPr>
          </a:p>
          <a:p>
            <a:pPr indent="0" lvl="0" marL="254000" marR="495300" rtl="0" algn="l">
              <a:lnSpc>
                <a:spcPct val="104299"/>
              </a:lnSpc>
              <a:spcBef>
                <a:spcPts val="300"/>
              </a:spcBef>
              <a:spcAft>
                <a:spcPts val="0"/>
              </a:spcAft>
              <a:buNone/>
            </a:pPr>
            <a:r>
              <a:rPr lang="en" sz="300">
                <a:solidFill>
                  <a:srgbClr val="221F1F"/>
                </a:solidFill>
                <a:latin typeface="Open Sans"/>
                <a:ea typeface="Open Sans"/>
                <a:cs typeface="Open Sans"/>
                <a:sym typeface="Open Sans"/>
              </a:rPr>
              <a:t>tx hsh bb3b8clfc… fee rate: 1 sat/vB</a:t>
            </a:r>
            <a:endParaRPr sz="300">
              <a:latin typeface="Open Sans"/>
              <a:ea typeface="Open Sans"/>
              <a:cs typeface="Open Sans"/>
              <a:sym typeface="Open Sans"/>
            </a:endParaRPr>
          </a:p>
          <a:p>
            <a:pPr indent="0" lvl="0" marL="241300" marR="482600" rtl="0" algn="l">
              <a:lnSpc>
                <a:spcPct val="104299"/>
              </a:lnSpc>
              <a:spcBef>
                <a:spcPts val="400"/>
              </a:spcBef>
              <a:spcAft>
                <a:spcPts val="0"/>
              </a:spcAft>
              <a:buNone/>
            </a:pPr>
            <a:r>
              <a:rPr lang="en" sz="300">
                <a:solidFill>
                  <a:srgbClr val="221F1F"/>
                </a:solidFill>
                <a:latin typeface="Open Sans"/>
                <a:ea typeface="Open Sans"/>
                <a:cs typeface="Open Sans"/>
                <a:sym typeface="Open Sans"/>
              </a:rPr>
              <a:t>tx hsh d7c2532a9… fee rate: 15 sat/vB</a:t>
            </a:r>
            <a:endParaRPr sz="300">
              <a:latin typeface="Open Sans"/>
              <a:ea typeface="Open Sans"/>
              <a:cs typeface="Open Sans"/>
              <a:sym typeface="Open Sans"/>
            </a:endParaRPr>
          </a:p>
          <a:p>
            <a:pPr indent="0" lvl="0" marL="0" rtl="0" algn="l">
              <a:lnSpc>
                <a:spcPct val="100000"/>
              </a:lnSpc>
              <a:spcBef>
                <a:spcPts val="0"/>
              </a:spcBef>
              <a:spcAft>
                <a:spcPts val="0"/>
              </a:spcAft>
              <a:buNone/>
            </a:pPr>
            <a:r>
              <a:t/>
            </a:r>
            <a:endParaRPr sz="300">
              <a:latin typeface="Open Sans"/>
              <a:ea typeface="Open Sans"/>
              <a:cs typeface="Open Sans"/>
              <a:sym typeface="Open Sans"/>
            </a:endParaRPr>
          </a:p>
          <a:p>
            <a:pPr indent="0" lvl="0" marL="241300" marR="520700" rtl="0" algn="l">
              <a:lnSpc>
                <a:spcPct val="104299"/>
              </a:lnSpc>
              <a:spcBef>
                <a:spcPts val="0"/>
              </a:spcBef>
              <a:spcAft>
                <a:spcPts val="0"/>
              </a:spcAft>
              <a:buNone/>
            </a:pPr>
            <a:r>
              <a:rPr lang="en" sz="300">
                <a:solidFill>
                  <a:srgbClr val="221F1F"/>
                </a:solidFill>
                <a:latin typeface="Open Sans"/>
                <a:ea typeface="Open Sans"/>
                <a:cs typeface="Open Sans"/>
                <a:sym typeface="Open Sans"/>
              </a:rPr>
              <a:t>tx hsh 0ecdd9c6… fee rate: 2 sat/vB</a:t>
            </a:r>
            <a:endParaRPr sz="300">
              <a:latin typeface="Open Sans"/>
              <a:ea typeface="Open Sans"/>
              <a:cs typeface="Open Sans"/>
              <a:sym typeface="Open Sans"/>
            </a:endParaRPr>
          </a:p>
        </p:txBody>
      </p:sp>
      <p:sp>
        <p:nvSpPr>
          <p:cNvPr id="1389" name="Google Shape;1389;p39"/>
          <p:cNvSpPr txBox="1"/>
          <p:nvPr/>
        </p:nvSpPr>
        <p:spPr>
          <a:xfrm>
            <a:off x="6202927" y="2474231"/>
            <a:ext cx="1141800" cy="314700"/>
          </a:xfrm>
          <a:prstGeom prst="rect">
            <a:avLst/>
          </a:prstGeom>
          <a:solidFill>
            <a:srgbClr val="000000">
              <a:alpha val="4710"/>
            </a:srgbClr>
          </a:solidFill>
          <a:ln>
            <a:noFill/>
          </a:ln>
        </p:spPr>
        <p:txBody>
          <a:bodyPr anchorCtr="0" anchor="t" bIns="0" lIns="0" spcFirstLastPara="1" rIns="0" wrap="square" tIns="61225">
            <a:spAutoFit/>
          </a:bodyPr>
          <a:lstStyle/>
          <a:p>
            <a:pPr indent="0" lvl="0" marL="63500" marR="101600" rtl="0" algn="l">
              <a:lnSpc>
                <a:spcPct val="103499"/>
              </a:lnSpc>
              <a:spcBef>
                <a:spcPts val="0"/>
              </a:spcBef>
              <a:spcAft>
                <a:spcPts val="0"/>
              </a:spcAft>
              <a:buNone/>
            </a:pPr>
            <a:r>
              <a:rPr lang="en" sz="400">
                <a:solidFill>
                  <a:srgbClr val="221F1F"/>
                </a:solidFill>
                <a:latin typeface="Open Sans"/>
                <a:ea typeface="Open Sans"/>
                <a:cs typeface="Open Sans"/>
                <a:sym typeface="Open Sans"/>
              </a:rPr>
              <a:t>When a node first receives a transaction from a peer, it has to verify the transaction is legit. Nobody wants faulty or deceptive transactions.</a:t>
            </a:r>
            <a:endParaRPr sz="400">
              <a:latin typeface="Open Sans"/>
              <a:ea typeface="Open Sans"/>
              <a:cs typeface="Open Sans"/>
              <a:sym typeface="Open Sans"/>
            </a:endParaRPr>
          </a:p>
        </p:txBody>
      </p:sp>
      <p:grpSp>
        <p:nvGrpSpPr>
          <p:cNvPr id="1390" name="Google Shape;1390;p39"/>
          <p:cNvGrpSpPr/>
          <p:nvPr/>
        </p:nvGrpSpPr>
        <p:grpSpPr>
          <a:xfrm>
            <a:off x="6118504" y="2875057"/>
            <a:ext cx="1225861" cy="638373"/>
            <a:chOff x="13453174" y="6321585"/>
            <a:chExt cx="2695384" cy="1403635"/>
          </a:xfrm>
        </p:grpSpPr>
        <p:sp>
          <p:nvSpPr>
            <p:cNvPr id="1391" name="Google Shape;1391;p39"/>
            <p:cNvSpPr/>
            <p:nvPr/>
          </p:nvSpPr>
          <p:spPr>
            <a:xfrm>
              <a:off x="13635228" y="6521895"/>
              <a:ext cx="2513330" cy="1203325"/>
            </a:xfrm>
            <a:custGeom>
              <a:rect b="b" l="l" r="r" t="t"/>
              <a:pathLst>
                <a:path extrusionOk="0" h="1203325" w="2513330">
                  <a:moveTo>
                    <a:pt x="2513148" y="0"/>
                  </a:moveTo>
                  <a:lnTo>
                    <a:pt x="0" y="0"/>
                  </a:lnTo>
                  <a:lnTo>
                    <a:pt x="0" y="1202790"/>
                  </a:lnTo>
                  <a:lnTo>
                    <a:pt x="2513148" y="1202790"/>
                  </a:lnTo>
                  <a:lnTo>
                    <a:pt x="2513148" y="0"/>
                  </a:lnTo>
                  <a:close/>
                </a:path>
              </a:pathLst>
            </a:custGeom>
            <a:solidFill>
              <a:srgbClr val="F7931F">
                <a:alpha val="1490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2" name="Google Shape;1392;p39"/>
            <p:cNvSpPr/>
            <p:nvPr/>
          </p:nvSpPr>
          <p:spPr>
            <a:xfrm>
              <a:off x="13453174" y="6321585"/>
              <a:ext cx="368934" cy="375920"/>
            </a:xfrm>
            <a:custGeom>
              <a:rect b="b" l="l" r="r" t="t"/>
              <a:pathLst>
                <a:path extrusionOk="0" h="375920" w="368934">
                  <a:moveTo>
                    <a:pt x="184465" y="0"/>
                  </a:moveTo>
                  <a:lnTo>
                    <a:pt x="135429" y="6704"/>
                  </a:lnTo>
                  <a:lnTo>
                    <a:pt x="91365" y="25624"/>
                  </a:lnTo>
                  <a:lnTo>
                    <a:pt x="54031" y="54973"/>
                  </a:lnTo>
                  <a:lnTo>
                    <a:pt x="25186" y="92961"/>
                  </a:lnTo>
                  <a:lnTo>
                    <a:pt x="6589" y="137800"/>
                  </a:lnTo>
                  <a:lnTo>
                    <a:pt x="0" y="187701"/>
                  </a:lnTo>
                  <a:lnTo>
                    <a:pt x="6589" y="237593"/>
                  </a:lnTo>
                  <a:lnTo>
                    <a:pt x="25186" y="282426"/>
                  </a:lnTo>
                  <a:lnTo>
                    <a:pt x="54031" y="320410"/>
                  </a:lnTo>
                  <a:lnTo>
                    <a:pt x="91365" y="349757"/>
                  </a:lnTo>
                  <a:lnTo>
                    <a:pt x="135429" y="368677"/>
                  </a:lnTo>
                  <a:lnTo>
                    <a:pt x="184465" y="375381"/>
                  </a:lnTo>
                  <a:lnTo>
                    <a:pt x="233501" y="368677"/>
                  </a:lnTo>
                  <a:lnTo>
                    <a:pt x="277566" y="349757"/>
                  </a:lnTo>
                  <a:lnTo>
                    <a:pt x="314900" y="320410"/>
                  </a:lnTo>
                  <a:lnTo>
                    <a:pt x="343744" y="282426"/>
                  </a:lnTo>
                  <a:lnTo>
                    <a:pt x="362341" y="237593"/>
                  </a:lnTo>
                  <a:lnTo>
                    <a:pt x="368931" y="187701"/>
                  </a:lnTo>
                  <a:lnTo>
                    <a:pt x="362341" y="137800"/>
                  </a:lnTo>
                  <a:lnTo>
                    <a:pt x="343744" y="92961"/>
                  </a:lnTo>
                  <a:lnTo>
                    <a:pt x="314900" y="54973"/>
                  </a:lnTo>
                  <a:lnTo>
                    <a:pt x="277566" y="25624"/>
                  </a:lnTo>
                  <a:lnTo>
                    <a:pt x="233501" y="6704"/>
                  </a:lnTo>
                  <a:lnTo>
                    <a:pt x="184465" y="0"/>
                  </a:lnTo>
                  <a:close/>
                </a:path>
              </a:pathLst>
            </a:custGeom>
            <a:solidFill>
              <a:srgbClr val="FAAC1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3" name="Google Shape;1393;p39"/>
            <p:cNvSpPr/>
            <p:nvPr/>
          </p:nvSpPr>
          <p:spPr>
            <a:xfrm>
              <a:off x="13507732" y="6404400"/>
              <a:ext cx="259715" cy="297179"/>
            </a:xfrm>
            <a:custGeom>
              <a:rect b="b" l="l" r="r" t="t"/>
              <a:pathLst>
                <a:path extrusionOk="0" h="297179" w="259715">
                  <a:moveTo>
                    <a:pt x="27838" y="234480"/>
                  </a:moveTo>
                  <a:lnTo>
                    <a:pt x="27546" y="228663"/>
                  </a:lnTo>
                  <a:lnTo>
                    <a:pt x="25285" y="226707"/>
                  </a:lnTo>
                  <a:lnTo>
                    <a:pt x="19316" y="226606"/>
                  </a:lnTo>
                  <a:lnTo>
                    <a:pt x="13931" y="226644"/>
                  </a:lnTo>
                  <a:lnTo>
                    <a:pt x="8534" y="226606"/>
                  </a:lnTo>
                  <a:lnTo>
                    <a:pt x="2705" y="226707"/>
                  </a:lnTo>
                  <a:lnTo>
                    <a:pt x="431" y="228638"/>
                  </a:lnTo>
                  <a:lnTo>
                    <a:pt x="0" y="234403"/>
                  </a:lnTo>
                  <a:lnTo>
                    <a:pt x="1955" y="236880"/>
                  </a:lnTo>
                  <a:lnTo>
                    <a:pt x="11087" y="237210"/>
                  </a:lnTo>
                  <a:lnTo>
                    <a:pt x="16878" y="237210"/>
                  </a:lnTo>
                  <a:lnTo>
                    <a:pt x="25920" y="236867"/>
                  </a:lnTo>
                  <a:lnTo>
                    <a:pt x="27838" y="234480"/>
                  </a:lnTo>
                  <a:close/>
                </a:path>
                <a:path extrusionOk="0" h="297179" w="259715">
                  <a:moveTo>
                    <a:pt x="42799" y="181102"/>
                  </a:moveTo>
                  <a:lnTo>
                    <a:pt x="42354" y="178219"/>
                  </a:lnTo>
                  <a:lnTo>
                    <a:pt x="34848" y="173824"/>
                  </a:lnTo>
                  <a:lnTo>
                    <a:pt x="29667" y="170929"/>
                  </a:lnTo>
                  <a:lnTo>
                    <a:pt x="20828" y="166624"/>
                  </a:lnTo>
                  <a:lnTo>
                    <a:pt x="16852" y="169341"/>
                  </a:lnTo>
                  <a:lnTo>
                    <a:pt x="16421" y="173342"/>
                  </a:lnTo>
                  <a:lnTo>
                    <a:pt x="17246" y="174599"/>
                  </a:lnTo>
                  <a:lnTo>
                    <a:pt x="17767" y="176288"/>
                  </a:lnTo>
                  <a:lnTo>
                    <a:pt x="24028" y="180035"/>
                  </a:lnTo>
                  <a:lnTo>
                    <a:pt x="29248" y="182905"/>
                  </a:lnTo>
                  <a:lnTo>
                    <a:pt x="37058" y="186905"/>
                  </a:lnTo>
                  <a:lnTo>
                    <a:pt x="40119" y="185712"/>
                  </a:lnTo>
                  <a:lnTo>
                    <a:pt x="42799" y="181102"/>
                  </a:lnTo>
                  <a:close/>
                </a:path>
                <a:path extrusionOk="0" h="297179" w="259715">
                  <a:moveTo>
                    <a:pt x="42938" y="282638"/>
                  </a:moveTo>
                  <a:lnTo>
                    <a:pt x="39814" y="277660"/>
                  </a:lnTo>
                  <a:lnTo>
                    <a:pt x="36817" y="276809"/>
                  </a:lnTo>
                  <a:lnTo>
                    <a:pt x="29121" y="280822"/>
                  </a:lnTo>
                  <a:lnTo>
                    <a:pt x="17767" y="287147"/>
                  </a:lnTo>
                  <a:lnTo>
                    <a:pt x="16789" y="288696"/>
                  </a:lnTo>
                  <a:lnTo>
                    <a:pt x="16878" y="291058"/>
                  </a:lnTo>
                  <a:lnTo>
                    <a:pt x="16929" y="294652"/>
                  </a:lnTo>
                  <a:lnTo>
                    <a:pt x="21132" y="297065"/>
                  </a:lnTo>
                  <a:lnTo>
                    <a:pt x="29870" y="292658"/>
                  </a:lnTo>
                  <a:lnTo>
                    <a:pt x="34721" y="289966"/>
                  </a:lnTo>
                  <a:lnTo>
                    <a:pt x="42303" y="285623"/>
                  </a:lnTo>
                  <a:lnTo>
                    <a:pt x="42938" y="282638"/>
                  </a:lnTo>
                  <a:close/>
                </a:path>
                <a:path extrusionOk="0" h="297179" w="259715">
                  <a:moveTo>
                    <a:pt x="151790" y="209943"/>
                  </a:moveTo>
                  <a:lnTo>
                    <a:pt x="149440" y="207606"/>
                  </a:lnTo>
                  <a:lnTo>
                    <a:pt x="137858" y="207518"/>
                  </a:lnTo>
                  <a:lnTo>
                    <a:pt x="110312" y="207619"/>
                  </a:lnTo>
                  <a:lnTo>
                    <a:pt x="107950" y="210045"/>
                  </a:lnTo>
                  <a:lnTo>
                    <a:pt x="108178" y="215925"/>
                  </a:lnTo>
                  <a:lnTo>
                    <a:pt x="110591" y="217944"/>
                  </a:lnTo>
                  <a:lnTo>
                    <a:pt x="129832" y="217982"/>
                  </a:lnTo>
                  <a:lnTo>
                    <a:pt x="149225" y="217944"/>
                  </a:lnTo>
                  <a:lnTo>
                    <a:pt x="151676" y="215912"/>
                  </a:lnTo>
                  <a:lnTo>
                    <a:pt x="151790" y="209943"/>
                  </a:lnTo>
                  <a:close/>
                </a:path>
                <a:path extrusionOk="0" h="297179" w="259715">
                  <a:moveTo>
                    <a:pt x="151866" y="193243"/>
                  </a:moveTo>
                  <a:lnTo>
                    <a:pt x="149364" y="190842"/>
                  </a:lnTo>
                  <a:lnTo>
                    <a:pt x="110528" y="190842"/>
                  </a:lnTo>
                  <a:lnTo>
                    <a:pt x="108000" y="193128"/>
                  </a:lnTo>
                  <a:lnTo>
                    <a:pt x="108115" y="199148"/>
                  </a:lnTo>
                  <a:lnTo>
                    <a:pt x="110642" y="201256"/>
                  </a:lnTo>
                  <a:lnTo>
                    <a:pt x="129730" y="201282"/>
                  </a:lnTo>
                  <a:lnTo>
                    <a:pt x="149136" y="201244"/>
                  </a:lnTo>
                  <a:lnTo>
                    <a:pt x="151599" y="199199"/>
                  </a:lnTo>
                  <a:lnTo>
                    <a:pt x="151866" y="193243"/>
                  </a:lnTo>
                  <a:close/>
                </a:path>
                <a:path extrusionOk="0" h="297179" w="259715">
                  <a:moveTo>
                    <a:pt x="219824" y="78752"/>
                  </a:moveTo>
                  <a:lnTo>
                    <a:pt x="217068" y="62966"/>
                  </a:lnTo>
                  <a:lnTo>
                    <a:pt x="209054" y="46545"/>
                  </a:lnTo>
                  <a:lnTo>
                    <a:pt x="209054" y="83781"/>
                  </a:lnTo>
                  <a:lnTo>
                    <a:pt x="208140" y="99250"/>
                  </a:lnTo>
                  <a:lnTo>
                    <a:pt x="203847" y="114223"/>
                  </a:lnTo>
                  <a:lnTo>
                    <a:pt x="195910" y="128536"/>
                  </a:lnTo>
                  <a:lnTo>
                    <a:pt x="192836" y="132854"/>
                  </a:lnTo>
                  <a:lnTo>
                    <a:pt x="188887" y="136639"/>
                  </a:lnTo>
                  <a:lnTo>
                    <a:pt x="183756" y="142201"/>
                  </a:lnTo>
                  <a:lnTo>
                    <a:pt x="162750" y="171551"/>
                  </a:lnTo>
                  <a:lnTo>
                    <a:pt x="162204" y="171551"/>
                  </a:lnTo>
                  <a:lnTo>
                    <a:pt x="162204" y="182257"/>
                  </a:lnTo>
                  <a:lnTo>
                    <a:pt x="162204" y="219900"/>
                  </a:lnTo>
                  <a:lnTo>
                    <a:pt x="154851" y="226771"/>
                  </a:lnTo>
                  <a:lnTo>
                    <a:pt x="129895" y="226809"/>
                  </a:lnTo>
                  <a:lnTo>
                    <a:pt x="104965" y="226771"/>
                  </a:lnTo>
                  <a:lnTo>
                    <a:pt x="97637" y="219900"/>
                  </a:lnTo>
                  <a:lnTo>
                    <a:pt x="97523" y="210197"/>
                  </a:lnTo>
                  <a:lnTo>
                    <a:pt x="97612" y="182257"/>
                  </a:lnTo>
                  <a:lnTo>
                    <a:pt x="162204" y="182257"/>
                  </a:lnTo>
                  <a:lnTo>
                    <a:pt x="162204" y="171551"/>
                  </a:lnTo>
                  <a:lnTo>
                    <a:pt x="148005" y="171551"/>
                  </a:lnTo>
                  <a:lnTo>
                    <a:pt x="148005" y="125666"/>
                  </a:lnTo>
                  <a:lnTo>
                    <a:pt x="150431" y="125603"/>
                  </a:lnTo>
                  <a:lnTo>
                    <a:pt x="152844" y="125615"/>
                  </a:lnTo>
                  <a:lnTo>
                    <a:pt x="154444" y="125603"/>
                  </a:lnTo>
                  <a:lnTo>
                    <a:pt x="155244" y="125590"/>
                  </a:lnTo>
                  <a:lnTo>
                    <a:pt x="156476" y="125399"/>
                  </a:lnTo>
                  <a:lnTo>
                    <a:pt x="162636" y="124447"/>
                  </a:lnTo>
                  <a:lnTo>
                    <a:pt x="168656" y="121373"/>
                  </a:lnTo>
                  <a:lnTo>
                    <a:pt x="173037" y="116560"/>
                  </a:lnTo>
                  <a:lnTo>
                    <a:pt x="173520" y="115328"/>
                  </a:lnTo>
                  <a:lnTo>
                    <a:pt x="175526" y="110223"/>
                  </a:lnTo>
                  <a:lnTo>
                    <a:pt x="175437" y="103124"/>
                  </a:lnTo>
                  <a:lnTo>
                    <a:pt x="173494" y="98856"/>
                  </a:lnTo>
                  <a:lnTo>
                    <a:pt x="172542" y="96735"/>
                  </a:lnTo>
                  <a:lnTo>
                    <a:pt x="167347" y="91744"/>
                  </a:lnTo>
                  <a:lnTo>
                    <a:pt x="165049" y="90805"/>
                  </a:lnTo>
                  <a:lnTo>
                    <a:pt x="165049" y="110909"/>
                  </a:lnTo>
                  <a:lnTo>
                    <a:pt x="161988" y="114592"/>
                  </a:lnTo>
                  <a:lnTo>
                    <a:pt x="154139" y="115303"/>
                  </a:lnTo>
                  <a:lnTo>
                    <a:pt x="151117" y="115087"/>
                  </a:lnTo>
                  <a:lnTo>
                    <a:pt x="147840" y="115087"/>
                  </a:lnTo>
                  <a:lnTo>
                    <a:pt x="147840" y="114960"/>
                  </a:lnTo>
                  <a:lnTo>
                    <a:pt x="147866" y="106692"/>
                  </a:lnTo>
                  <a:lnTo>
                    <a:pt x="147993" y="103124"/>
                  </a:lnTo>
                  <a:lnTo>
                    <a:pt x="148069" y="102336"/>
                  </a:lnTo>
                  <a:lnTo>
                    <a:pt x="151574" y="98996"/>
                  </a:lnTo>
                  <a:lnTo>
                    <a:pt x="160578" y="98856"/>
                  </a:lnTo>
                  <a:lnTo>
                    <a:pt x="164426" y="102158"/>
                  </a:lnTo>
                  <a:lnTo>
                    <a:pt x="165049" y="110909"/>
                  </a:lnTo>
                  <a:lnTo>
                    <a:pt x="165049" y="90805"/>
                  </a:lnTo>
                  <a:lnTo>
                    <a:pt x="160375" y="88887"/>
                  </a:lnTo>
                  <a:lnTo>
                    <a:pt x="152704" y="88798"/>
                  </a:lnTo>
                  <a:lnTo>
                    <a:pt x="145745" y="91414"/>
                  </a:lnTo>
                  <a:lnTo>
                    <a:pt x="140360" y="96227"/>
                  </a:lnTo>
                  <a:lnTo>
                    <a:pt x="137350" y="102806"/>
                  </a:lnTo>
                  <a:lnTo>
                    <a:pt x="136550" y="106692"/>
                  </a:lnTo>
                  <a:lnTo>
                    <a:pt x="136613" y="107924"/>
                  </a:lnTo>
                  <a:lnTo>
                    <a:pt x="136690" y="112153"/>
                  </a:lnTo>
                  <a:lnTo>
                    <a:pt x="136563" y="114160"/>
                  </a:lnTo>
                  <a:lnTo>
                    <a:pt x="136563" y="125666"/>
                  </a:lnTo>
                  <a:lnTo>
                    <a:pt x="136563" y="171513"/>
                  </a:lnTo>
                  <a:lnTo>
                    <a:pt x="123202" y="171513"/>
                  </a:lnTo>
                  <a:lnTo>
                    <a:pt x="123202" y="125666"/>
                  </a:lnTo>
                  <a:lnTo>
                    <a:pt x="136563" y="125666"/>
                  </a:lnTo>
                  <a:lnTo>
                    <a:pt x="136563" y="114160"/>
                  </a:lnTo>
                  <a:lnTo>
                    <a:pt x="136512" y="114960"/>
                  </a:lnTo>
                  <a:lnTo>
                    <a:pt x="123037" y="114960"/>
                  </a:lnTo>
                  <a:lnTo>
                    <a:pt x="122961" y="98869"/>
                  </a:lnTo>
                  <a:lnTo>
                    <a:pt x="122961" y="97942"/>
                  </a:lnTo>
                  <a:lnTo>
                    <a:pt x="115912" y="90017"/>
                  </a:lnTo>
                  <a:lnTo>
                    <a:pt x="111963" y="89484"/>
                  </a:lnTo>
                  <a:lnTo>
                    <a:pt x="111963" y="115062"/>
                  </a:lnTo>
                  <a:lnTo>
                    <a:pt x="108623" y="115062"/>
                  </a:lnTo>
                  <a:lnTo>
                    <a:pt x="105511" y="115328"/>
                  </a:lnTo>
                  <a:lnTo>
                    <a:pt x="97599" y="114465"/>
                  </a:lnTo>
                  <a:lnTo>
                    <a:pt x="94729" y="110769"/>
                  </a:lnTo>
                  <a:lnTo>
                    <a:pt x="94780" y="109550"/>
                  </a:lnTo>
                  <a:lnTo>
                    <a:pt x="95465" y="102069"/>
                  </a:lnTo>
                  <a:lnTo>
                    <a:pt x="99314" y="98869"/>
                  </a:lnTo>
                  <a:lnTo>
                    <a:pt x="108242" y="98996"/>
                  </a:lnTo>
                  <a:lnTo>
                    <a:pt x="111772" y="102336"/>
                  </a:lnTo>
                  <a:lnTo>
                    <a:pt x="111937" y="106692"/>
                  </a:lnTo>
                  <a:lnTo>
                    <a:pt x="111963" y="115062"/>
                  </a:lnTo>
                  <a:lnTo>
                    <a:pt x="111963" y="89484"/>
                  </a:lnTo>
                  <a:lnTo>
                    <a:pt x="106845" y="88785"/>
                  </a:lnTo>
                  <a:lnTo>
                    <a:pt x="99479" y="88963"/>
                  </a:lnTo>
                  <a:lnTo>
                    <a:pt x="93014" y="91414"/>
                  </a:lnTo>
                  <a:lnTo>
                    <a:pt x="87934" y="95821"/>
                  </a:lnTo>
                  <a:lnTo>
                    <a:pt x="84721" y="101917"/>
                  </a:lnTo>
                  <a:lnTo>
                    <a:pt x="84340" y="107924"/>
                  </a:lnTo>
                  <a:lnTo>
                    <a:pt x="84251" y="110223"/>
                  </a:lnTo>
                  <a:lnTo>
                    <a:pt x="87299" y="117386"/>
                  </a:lnTo>
                  <a:lnTo>
                    <a:pt x="93306" y="122821"/>
                  </a:lnTo>
                  <a:lnTo>
                    <a:pt x="101511" y="125361"/>
                  </a:lnTo>
                  <a:lnTo>
                    <a:pt x="104825" y="125628"/>
                  </a:lnTo>
                  <a:lnTo>
                    <a:pt x="108178" y="125399"/>
                  </a:lnTo>
                  <a:lnTo>
                    <a:pt x="111747" y="125399"/>
                  </a:lnTo>
                  <a:lnTo>
                    <a:pt x="111747" y="171526"/>
                  </a:lnTo>
                  <a:lnTo>
                    <a:pt x="97180" y="171526"/>
                  </a:lnTo>
                  <a:lnTo>
                    <a:pt x="94754" y="162242"/>
                  </a:lnTo>
                  <a:lnTo>
                    <a:pt x="91389" y="157099"/>
                  </a:lnTo>
                  <a:lnTo>
                    <a:pt x="86931" y="152590"/>
                  </a:lnTo>
                  <a:lnTo>
                    <a:pt x="82042" y="147726"/>
                  </a:lnTo>
                  <a:lnTo>
                    <a:pt x="77089" y="142913"/>
                  </a:lnTo>
                  <a:lnTo>
                    <a:pt x="72199" y="138061"/>
                  </a:lnTo>
                  <a:lnTo>
                    <a:pt x="52057" y="98856"/>
                  </a:lnTo>
                  <a:lnTo>
                    <a:pt x="50990" y="80086"/>
                  </a:lnTo>
                  <a:lnTo>
                    <a:pt x="52070" y="70777"/>
                  </a:lnTo>
                  <a:lnTo>
                    <a:pt x="78409" y="26708"/>
                  </a:lnTo>
                  <a:lnTo>
                    <a:pt x="118427" y="10033"/>
                  </a:lnTo>
                  <a:lnTo>
                    <a:pt x="148488" y="11023"/>
                  </a:lnTo>
                  <a:lnTo>
                    <a:pt x="174891" y="22098"/>
                  </a:lnTo>
                  <a:lnTo>
                    <a:pt x="195186" y="41605"/>
                  </a:lnTo>
                  <a:lnTo>
                    <a:pt x="206908" y="67970"/>
                  </a:lnTo>
                  <a:lnTo>
                    <a:pt x="209054" y="83781"/>
                  </a:lnTo>
                  <a:lnTo>
                    <a:pt x="209054" y="46545"/>
                  </a:lnTo>
                  <a:lnTo>
                    <a:pt x="202780" y="33667"/>
                  </a:lnTo>
                  <a:lnTo>
                    <a:pt x="178993" y="12204"/>
                  </a:lnTo>
                  <a:lnTo>
                    <a:pt x="173393" y="10033"/>
                  </a:lnTo>
                  <a:lnTo>
                    <a:pt x="148551" y="381"/>
                  </a:lnTo>
                  <a:lnTo>
                    <a:pt x="92062" y="6350"/>
                  </a:lnTo>
                  <a:lnTo>
                    <a:pt x="58254" y="32219"/>
                  </a:lnTo>
                  <a:lnTo>
                    <a:pt x="40779" y="72059"/>
                  </a:lnTo>
                  <a:lnTo>
                    <a:pt x="39954" y="82715"/>
                  </a:lnTo>
                  <a:lnTo>
                    <a:pt x="40284" y="93535"/>
                  </a:lnTo>
                  <a:lnTo>
                    <a:pt x="54051" y="133718"/>
                  </a:lnTo>
                  <a:lnTo>
                    <a:pt x="73863" y="154647"/>
                  </a:lnTo>
                  <a:lnTo>
                    <a:pt x="83908" y="164922"/>
                  </a:lnTo>
                  <a:lnTo>
                    <a:pt x="86715" y="171132"/>
                  </a:lnTo>
                  <a:lnTo>
                    <a:pt x="86423" y="178701"/>
                  </a:lnTo>
                  <a:lnTo>
                    <a:pt x="86321" y="186575"/>
                  </a:lnTo>
                  <a:lnTo>
                    <a:pt x="86385" y="188709"/>
                  </a:lnTo>
                  <a:lnTo>
                    <a:pt x="86448" y="210591"/>
                  </a:lnTo>
                  <a:lnTo>
                    <a:pt x="88607" y="220878"/>
                  </a:lnTo>
                  <a:lnTo>
                    <a:pt x="94640" y="229450"/>
                  </a:lnTo>
                  <a:lnTo>
                    <a:pt x="103670" y="235178"/>
                  </a:lnTo>
                  <a:lnTo>
                    <a:pt x="114884" y="237299"/>
                  </a:lnTo>
                  <a:lnTo>
                    <a:pt x="129933" y="237337"/>
                  </a:lnTo>
                  <a:lnTo>
                    <a:pt x="144970" y="237299"/>
                  </a:lnTo>
                  <a:lnTo>
                    <a:pt x="173329" y="210591"/>
                  </a:lnTo>
                  <a:lnTo>
                    <a:pt x="173443" y="203936"/>
                  </a:lnTo>
                  <a:lnTo>
                    <a:pt x="173418" y="182257"/>
                  </a:lnTo>
                  <a:lnTo>
                    <a:pt x="173367" y="178701"/>
                  </a:lnTo>
                  <a:lnTo>
                    <a:pt x="173215" y="171551"/>
                  </a:lnTo>
                  <a:lnTo>
                    <a:pt x="173240" y="171132"/>
                  </a:lnTo>
                  <a:lnTo>
                    <a:pt x="175869" y="164960"/>
                  </a:lnTo>
                  <a:lnTo>
                    <a:pt x="185127" y="155448"/>
                  </a:lnTo>
                  <a:lnTo>
                    <a:pt x="189357" y="151485"/>
                  </a:lnTo>
                  <a:lnTo>
                    <a:pt x="193548" y="147497"/>
                  </a:lnTo>
                  <a:lnTo>
                    <a:pt x="216877" y="109740"/>
                  </a:lnTo>
                  <a:lnTo>
                    <a:pt x="219760" y="94361"/>
                  </a:lnTo>
                  <a:lnTo>
                    <a:pt x="219824" y="78752"/>
                  </a:lnTo>
                  <a:close/>
                </a:path>
                <a:path extrusionOk="0" h="297179" w="259715">
                  <a:moveTo>
                    <a:pt x="242951" y="26987"/>
                  </a:moveTo>
                  <a:lnTo>
                    <a:pt x="242938" y="24955"/>
                  </a:lnTo>
                  <a:lnTo>
                    <a:pt x="242938" y="20955"/>
                  </a:lnTo>
                  <a:lnTo>
                    <a:pt x="238620" y="18529"/>
                  </a:lnTo>
                  <a:lnTo>
                    <a:pt x="229908" y="23012"/>
                  </a:lnTo>
                  <a:lnTo>
                    <a:pt x="225120" y="25654"/>
                  </a:lnTo>
                  <a:lnTo>
                    <a:pt x="217589" y="29972"/>
                  </a:lnTo>
                  <a:lnTo>
                    <a:pt x="216865" y="32842"/>
                  </a:lnTo>
                  <a:lnTo>
                    <a:pt x="219875" y="37884"/>
                  </a:lnTo>
                  <a:lnTo>
                    <a:pt x="223062" y="38785"/>
                  </a:lnTo>
                  <a:lnTo>
                    <a:pt x="230759" y="34734"/>
                  </a:lnTo>
                  <a:lnTo>
                    <a:pt x="241947" y="28511"/>
                  </a:lnTo>
                  <a:lnTo>
                    <a:pt x="242951" y="26987"/>
                  </a:lnTo>
                  <a:close/>
                </a:path>
                <a:path extrusionOk="0" h="297179" w="259715">
                  <a:moveTo>
                    <a:pt x="243878" y="142379"/>
                  </a:moveTo>
                  <a:lnTo>
                    <a:pt x="242849" y="139509"/>
                  </a:lnTo>
                  <a:lnTo>
                    <a:pt x="230847" y="132867"/>
                  </a:lnTo>
                  <a:lnTo>
                    <a:pt x="225412" y="129971"/>
                  </a:lnTo>
                  <a:lnTo>
                    <a:pt x="224205" y="129705"/>
                  </a:lnTo>
                  <a:lnTo>
                    <a:pt x="223672" y="129514"/>
                  </a:lnTo>
                  <a:lnTo>
                    <a:pt x="220535" y="129578"/>
                  </a:lnTo>
                  <a:lnTo>
                    <a:pt x="218554" y="131038"/>
                  </a:lnTo>
                  <a:lnTo>
                    <a:pt x="217131" y="135674"/>
                  </a:lnTo>
                  <a:lnTo>
                    <a:pt x="218059" y="137883"/>
                  </a:lnTo>
                  <a:lnTo>
                    <a:pt x="224993" y="141795"/>
                  </a:lnTo>
                  <a:lnTo>
                    <a:pt x="237388" y="148488"/>
                  </a:lnTo>
                  <a:lnTo>
                    <a:pt x="240715" y="147815"/>
                  </a:lnTo>
                  <a:lnTo>
                    <a:pt x="243878" y="142379"/>
                  </a:lnTo>
                  <a:close/>
                </a:path>
                <a:path extrusionOk="0" h="297179" w="259715">
                  <a:moveTo>
                    <a:pt x="259702" y="86448"/>
                  </a:moveTo>
                  <a:lnTo>
                    <a:pt x="259473" y="80657"/>
                  </a:lnTo>
                  <a:lnTo>
                    <a:pt x="257213" y="78651"/>
                  </a:lnTo>
                  <a:lnTo>
                    <a:pt x="251345" y="78524"/>
                  </a:lnTo>
                  <a:lnTo>
                    <a:pt x="246126" y="78574"/>
                  </a:lnTo>
                  <a:lnTo>
                    <a:pt x="240588" y="78524"/>
                  </a:lnTo>
                  <a:lnTo>
                    <a:pt x="234505" y="78638"/>
                  </a:lnTo>
                  <a:lnTo>
                    <a:pt x="232270" y="80606"/>
                  </a:lnTo>
                  <a:lnTo>
                    <a:pt x="231965" y="86410"/>
                  </a:lnTo>
                  <a:lnTo>
                    <a:pt x="233883" y="88798"/>
                  </a:lnTo>
                  <a:lnTo>
                    <a:pt x="242912" y="89141"/>
                  </a:lnTo>
                  <a:lnTo>
                    <a:pt x="248716" y="89141"/>
                  </a:lnTo>
                  <a:lnTo>
                    <a:pt x="257759" y="88811"/>
                  </a:lnTo>
                  <a:lnTo>
                    <a:pt x="259702" y="86448"/>
                  </a:lnTo>
                  <a:close/>
                </a:path>
              </a:pathLst>
            </a:custGeom>
            <a:solidFill>
              <a:srgbClr val="F0F1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4" name="Google Shape;1394;p39"/>
            <p:cNvSpPr/>
            <p:nvPr/>
          </p:nvSpPr>
          <p:spPr>
            <a:xfrm>
              <a:off x="15311165" y="7199613"/>
              <a:ext cx="737234" cy="125729"/>
            </a:xfrm>
            <a:custGeom>
              <a:rect b="b" l="l" r="r" t="t"/>
              <a:pathLst>
                <a:path extrusionOk="0" h="125729" w="737234">
                  <a:moveTo>
                    <a:pt x="0" y="125650"/>
                  </a:moveTo>
                  <a:lnTo>
                    <a:pt x="736710" y="125650"/>
                  </a:lnTo>
                  <a:lnTo>
                    <a:pt x="736710" y="0"/>
                  </a:lnTo>
                  <a:lnTo>
                    <a:pt x="0" y="0"/>
                  </a:lnTo>
                  <a:lnTo>
                    <a:pt x="0" y="125650"/>
                  </a:lnTo>
                  <a:close/>
                </a:path>
              </a:pathLst>
            </a:custGeom>
            <a:solidFill>
              <a:srgbClr val="FDDBB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1395" name="Google Shape;1395;p39"/>
          <p:cNvGrpSpPr/>
          <p:nvPr/>
        </p:nvGrpSpPr>
        <p:grpSpPr>
          <a:xfrm>
            <a:off x="7426817" y="1627874"/>
            <a:ext cx="1197555" cy="582970"/>
            <a:chOff x="16329852" y="3579319"/>
            <a:chExt cx="2633147" cy="1281816"/>
          </a:xfrm>
        </p:grpSpPr>
        <p:sp>
          <p:nvSpPr>
            <p:cNvPr id="1396" name="Google Shape;1396;p39"/>
            <p:cNvSpPr/>
            <p:nvPr/>
          </p:nvSpPr>
          <p:spPr>
            <a:xfrm>
              <a:off x="16450305" y="3692735"/>
              <a:ext cx="2512694" cy="1168400"/>
            </a:xfrm>
            <a:custGeom>
              <a:rect b="b" l="l" r="r" t="t"/>
              <a:pathLst>
                <a:path extrusionOk="0" h="1168400" w="2512694">
                  <a:moveTo>
                    <a:pt x="2512635" y="0"/>
                  </a:moveTo>
                  <a:lnTo>
                    <a:pt x="0" y="0"/>
                  </a:lnTo>
                  <a:lnTo>
                    <a:pt x="0" y="1168027"/>
                  </a:lnTo>
                  <a:lnTo>
                    <a:pt x="2512635" y="1168027"/>
                  </a:lnTo>
                  <a:lnTo>
                    <a:pt x="2512635" y="0"/>
                  </a:lnTo>
                  <a:close/>
                </a:path>
              </a:pathLst>
            </a:custGeom>
            <a:solidFill>
              <a:srgbClr val="000000">
                <a:alpha val="47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7" name="Google Shape;1397;p39"/>
            <p:cNvSpPr/>
            <p:nvPr/>
          </p:nvSpPr>
          <p:spPr>
            <a:xfrm>
              <a:off x="16667862" y="4219314"/>
              <a:ext cx="443865" cy="423545"/>
            </a:xfrm>
            <a:custGeom>
              <a:rect b="b" l="l" r="r" t="t"/>
              <a:pathLst>
                <a:path extrusionOk="0" h="423545" w="443865">
                  <a:moveTo>
                    <a:pt x="443699" y="83959"/>
                  </a:moveTo>
                  <a:lnTo>
                    <a:pt x="443357" y="83654"/>
                  </a:lnTo>
                  <a:lnTo>
                    <a:pt x="443357" y="82651"/>
                  </a:lnTo>
                  <a:lnTo>
                    <a:pt x="442264" y="82651"/>
                  </a:lnTo>
                  <a:lnTo>
                    <a:pt x="439216" y="79857"/>
                  </a:lnTo>
                  <a:lnTo>
                    <a:pt x="439216" y="96608"/>
                  </a:lnTo>
                  <a:lnTo>
                    <a:pt x="439216" y="417931"/>
                  </a:lnTo>
                  <a:lnTo>
                    <a:pt x="106502" y="417931"/>
                  </a:lnTo>
                  <a:lnTo>
                    <a:pt x="353098" y="339585"/>
                  </a:lnTo>
                  <a:lnTo>
                    <a:pt x="439216" y="96608"/>
                  </a:lnTo>
                  <a:lnTo>
                    <a:pt x="439216" y="79857"/>
                  </a:lnTo>
                  <a:lnTo>
                    <a:pt x="438404" y="79108"/>
                  </a:lnTo>
                  <a:lnTo>
                    <a:pt x="438404" y="86461"/>
                  </a:lnTo>
                  <a:lnTo>
                    <a:pt x="349885" y="336232"/>
                  </a:lnTo>
                  <a:lnTo>
                    <a:pt x="93941" y="417550"/>
                  </a:lnTo>
                  <a:lnTo>
                    <a:pt x="93941" y="86461"/>
                  </a:lnTo>
                  <a:lnTo>
                    <a:pt x="438404" y="86461"/>
                  </a:lnTo>
                  <a:lnTo>
                    <a:pt x="438404" y="79108"/>
                  </a:lnTo>
                  <a:lnTo>
                    <a:pt x="436130" y="77025"/>
                  </a:lnTo>
                  <a:lnTo>
                    <a:pt x="436130" y="82651"/>
                  </a:lnTo>
                  <a:lnTo>
                    <a:pt x="89801" y="82651"/>
                  </a:lnTo>
                  <a:lnTo>
                    <a:pt x="89801" y="86461"/>
                  </a:lnTo>
                  <a:lnTo>
                    <a:pt x="89801" y="415683"/>
                  </a:lnTo>
                  <a:lnTo>
                    <a:pt x="4152" y="336969"/>
                  </a:lnTo>
                  <a:lnTo>
                    <a:pt x="4152" y="4178"/>
                  </a:lnTo>
                  <a:lnTo>
                    <a:pt x="350685" y="4178"/>
                  </a:lnTo>
                  <a:lnTo>
                    <a:pt x="436130" y="82651"/>
                  </a:lnTo>
                  <a:lnTo>
                    <a:pt x="436130" y="77025"/>
                  </a:lnTo>
                  <a:lnTo>
                    <a:pt x="356844" y="4178"/>
                  </a:lnTo>
                  <a:lnTo>
                    <a:pt x="352298" y="0"/>
                  </a:lnTo>
                  <a:lnTo>
                    <a:pt x="0" y="0"/>
                  </a:lnTo>
                  <a:lnTo>
                    <a:pt x="0" y="338823"/>
                  </a:lnTo>
                  <a:lnTo>
                    <a:pt x="89801" y="421322"/>
                  </a:lnTo>
                  <a:lnTo>
                    <a:pt x="89801" y="423011"/>
                  </a:lnTo>
                  <a:lnTo>
                    <a:pt x="443357" y="423011"/>
                  </a:lnTo>
                  <a:lnTo>
                    <a:pt x="443357" y="418299"/>
                  </a:lnTo>
                  <a:lnTo>
                    <a:pt x="443357" y="417931"/>
                  </a:lnTo>
                  <a:lnTo>
                    <a:pt x="443357" y="86652"/>
                  </a:lnTo>
                  <a:lnTo>
                    <a:pt x="442734" y="86652"/>
                  </a:lnTo>
                  <a:lnTo>
                    <a:pt x="442810" y="86461"/>
                  </a:lnTo>
                  <a:lnTo>
                    <a:pt x="443357" y="86461"/>
                  </a:lnTo>
                  <a:lnTo>
                    <a:pt x="443357" y="84937"/>
                  </a:lnTo>
                  <a:lnTo>
                    <a:pt x="443699" y="83959"/>
                  </a:lnTo>
                  <a:close/>
                </a:path>
              </a:pathLst>
            </a:custGeom>
            <a:solidFill>
              <a:srgbClr val="4242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8" name="Google Shape;1398;p39"/>
            <p:cNvSpPr/>
            <p:nvPr/>
          </p:nvSpPr>
          <p:spPr>
            <a:xfrm>
              <a:off x="16669944" y="4212441"/>
              <a:ext cx="439419" cy="418464"/>
            </a:xfrm>
            <a:custGeom>
              <a:rect b="b" l="l" r="r" t="t"/>
              <a:pathLst>
                <a:path extrusionOk="0" h="418464" w="439419">
                  <a:moveTo>
                    <a:pt x="349413" y="0"/>
                  </a:moveTo>
                  <a:lnTo>
                    <a:pt x="0" y="0"/>
                  </a:lnTo>
                  <a:lnTo>
                    <a:pt x="0" y="335822"/>
                  </a:lnTo>
                  <a:lnTo>
                    <a:pt x="89798" y="418311"/>
                  </a:lnTo>
                  <a:lnTo>
                    <a:pt x="349413" y="335822"/>
                  </a:lnTo>
                  <a:lnTo>
                    <a:pt x="439201" y="82479"/>
                  </a:lnTo>
                  <a:lnTo>
                    <a:pt x="349413"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99" name="Google Shape;1399;p39"/>
            <p:cNvSpPr/>
            <p:nvPr/>
          </p:nvSpPr>
          <p:spPr>
            <a:xfrm>
              <a:off x="16759741" y="4294937"/>
              <a:ext cx="349884" cy="335914"/>
            </a:xfrm>
            <a:custGeom>
              <a:rect b="b" l="l" r="r" t="t"/>
              <a:pathLst>
                <a:path extrusionOk="0" h="335914" w="349884">
                  <a:moveTo>
                    <a:pt x="349413" y="0"/>
                  </a:moveTo>
                  <a:lnTo>
                    <a:pt x="0" y="0"/>
                  </a:lnTo>
                  <a:lnTo>
                    <a:pt x="0" y="335822"/>
                  </a:lnTo>
                  <a:lnTo>
                    <a:pt x="349413" y="335822"/>
                  </a:lnTo>
                  <a:lnTo>
                    <a:pt x="349413" y="0"/>
                  </a:lnTo>
                  <a:close/>
                </a:path>
              </a:pathLst>
            </a:custGeom>
            <a:solidFill>
              <a:srgbClr val="E89C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0" name="Google Shape;1400;p39"/>
            <p:cNvSpPr/>
            <p:nvPr/>
          </p:nvSpPr>
          <p:spPr>
            <a:xfrm>
              <a:off x="16669944" y="4212441"/>
              <a:ext cx="439419" cy="418464"/>
            </a:xfrm>
            <a:custGeom>
              <a:rect b="b" l="l" r="r" t="t"/>
              <a:pathLst>
                <a:path extrusionOk="0" h="418464" w="439419">
                  <a:moveTo>
                    <a:pt x="349413" y="0"/>
                  </a:moveTo>
                  <a:lnTo>
                    <a:pt x="0" y="0"/>
                  </a:lnTo>
                  <a:lnTo>
                    <a:pt x="0" y="335822"/>
                  </a:lnTo>
                  <a:lnTo>
                    <a:pt x="89798" y="418311"/>
                  </a:lnTo>
                  <a:lnTo>
                    <a:pt x="349413" y="335822"/>
                  </a:lnTo>
                  <a:lnTo>
                    <a:pt x="439201" y="82479"/>
                  </a:lnTo>
                  <a:lnTo>
                    <a:pt x="349413" y="0"/>
                  </a:lnTo>
                  <a:close/>
                </a:path>
              </a:pathLst>
            </a:custGeom>
            <a:solidFill>
              <a:srgbClr val="A0A0A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1" name="Google Shape;1401;p39"/>
            <p:cNvSpPr/>
            <p:nvPr/>
          </p:nvSpPr>
          <p:spPr>
            <a:xfrm>
              <a:off x="16661658" y="4204099"/>
              <a:ext cx="456565" cy="435610"/>
            </a:xfrm>
            <a:custGeom>
              <a:rect b="b" l="l" r="r" t="t"/>
              <a:pathLst>
                <a:path extrusionOk="0" h="435610" w="456565">
                  <a:moveTo>
                    <a:pt x="359769" y="0"/>
                  </a:moveTo>
                  <a:lnTo>
                    <a:pt x="3717" y="0"/>
                  </a:lnTo>
                  <a:lnTo>
                    <a:pt x="0" y="3738"/>
                  </a:lnTo>
                  <a:lnTo>
                    <a:pt x="0" y="346513"/>
                  </a:lnTo>
                  <a:lnTo>
                    <a:pt x="973" y="348743"/>
                  </a:lnTo>
                  <a:lnTo>
                    <a:pt x="94049" y="434238"/>
                  </a:lnTo>
                  <a:lnTo>
                    <a:pt x="96049" y="434991"/>
                  </a:lnTo>
                  <a:lnTo>
                    <a:pt x="98907" y="434991"/>
                  </a:lnTo>
                  <a:lnTo>
                    <a:pt x="99756" y="434866"/>
                  </a:lnTo>
                  <a:lnTo>
                    <a:pt x="155258" y="417233"/>
                  </a:lnTo>
                  <a:lnTo>
                    <a:pt x="100143" y="417233"/>
                  </a:lnTo>
                  <a:lnTo>
                    <a:pt x="16575" y="340481"/>
                  </a:lnTo>
                  <a:lnTo>
                    <a:pt x="16575" y="16690"/>
                  </a:lnTo>
                  <a:lnTo>
                    <a:pt x="379105" y="16690"/>
                  </a:lnTo>
                  <a:lnTo>
                    <a:pt x="363297" y="2167"/>
                  </a:lnTo>
                  <a:lnTo>
                    <a:pt x="361758" y="774"/>
                  </a:lnTo>
                  <a:lnTo>
                    <a:pt x="359769" y="0"/>
                  </a:lnTo>
                  <a:close/>
                </a:path>
                <a:path extrusionOk="0" h="435610" w="456565">
                  <a:moveTo>
                    <a:pt x="379105" y="16690"/>
                  </a:moveTo>
                  <a:lnTo>
                    <a:pt x="354481" y="16690"/>
                  </a:lnTo>
                  <a:lnTo>
                    <a:pt x="437819" y="93243"/>
                  </a:lnTo>
                  <a:lnTo>
                    <a:pt x="351266" y="337445"/>
                  </a:lnTo>
                  <a:lnTo>
                    <a:pt x="100143" y="417233"/>
                  </a:lnTo>
                  <a:lnTo>
                    <a:pt x="155258" y="417233"/>
                  </a:lnTo>
                  <a:lnTo>
                    <a:pt x="362669" y="351340"/>
                  </a:lnTo>
                  <a:lnTo>
                    <a:pt x="364638" y="349423"/>
                  </a:lnTo>
                  <a:lnTo>
                    <a:pt x="456425" y="90457"/>
                  </a:lnTo>
                  <a:lnTo>
                    <a:pt x="455556" y="86929"/>
                  </a:lnTo>
                  <a:lnTo>
                    <a:pt x="379105" y="16690"/>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02" name="Google Shape;1402;p39"/>
            <p:cNvPicPr preferRelativeResize="0"/>
            <p:nvPr/>
          </p:nvPicPr>
          <p:blipFill rotWithShape="1">
            <a:blip r:embed="rId28">
              <a:alphaModFix/>
            </a:blip>
            <a:srcRect b="0" l="0" r="0" t="0"/>
            <a:stretch/>
          </p:blipFill>
          <p:spPr>
            <a:xfrm>
              <a:off x="16660737" y="4203173"/>
              <a:ext cx="108227" cy="100091"/>
            </a:xfrm>
            <a:prstGeom prst="rect">
              <a:avLst/>
            </a:prstGeom>
            <a:noFill/>
            <a:ln>
              <a:noFill/>
            </a:ln>
          </p:spPr>
        </p:pic>
        <p:sp>
          <p:nvSpPr>
            <p:cNvPr id="1403" name="Google Shape;1403;p39"/>
            <p:cNvSpPr/>
            <p:nvPr/>
          </p:nvSpPr>
          <p:spPr>
            <a:xfrm>
              <a:off x="16759741" y="4294937"/>
              <a:ext cx="349884" cy="335914"/>
            </a:xfrm>
            <a:custGeom>
              <a:rect b="b" l="l" r="r" t="t"/>
              <a:pathLst>
                <a:path extrusionOk="0" h="335914" w="349884">
                  <a:moveTo>
                    <a:pt x="349413" y="0"/>
                  </a:moveTo>
                  <a:lnTo>
                    <a:pt x="0" y="0"/>
                  </a:lnTo>
                  <a:lnTo>
                    <a:pt x="0" y="335822"/>
                  </a:lnTo>
                  <a:lnTo>
                    <a:pt x="349413" y="335822"/>
                  </a:lnTo>
                  <a:lnTo>
                    <a:pt x="349413" y="0"/>
                  </a:lnTo>
                  <a:close/>
                </a:path>
              </a:pathLst>
            </a:cu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4" name="Google Shape;1404;p39"/>
            <p:cNvSpPr/>
            <p:nvPr/>
          </p:nvSpPr>
          <p:spPr>
            <a:xfrm>
              <a:off x="16751444" y="4286578"/>
              <a:ext cx="366394" cy="353060"/>
            </a:xfrm>
            <a:custGeom>
              <a:rect b="b" l="l" r="r" t="t"/>
              <a:pathLst>
                <a:path extrusionOk="0" h="353060" w="366394">
                  <a:moveTo>
                    <a:pt x="362282" y="0"/>
                  </a:moveTo>
                  <a:lnTo>
                    <a:pt x="3706" y="0"/>
                  </a:lnTo>
                  <a:lnTo>
                    <a:pt x="0" y="3727"/>
                  </a:lnTo>
                  <a:lnTo>
                    <a:pt x="0" y="348764"/>
                  </a:lnTo>
                  <a:lnTo>
                    <a:pt x="3706" y="352512"/>
                  </a:lnTo>
                  <a:lnTo>
                    <a:pt x="362282" y="352512"/>
                  </a:lnTo>
                  <a:lnTo>
                    <a:pt x="365999" y="348764"/>
                  </a:lnTo>
                  <a:lnTo>
                    <a:pt x="365999" y="335811"/>
                  </a:lnTo>
                  <a:lnTo>
                    <a:pt x="16585" y="335811"/>
                  </a:lnTo>
                  <a:lnTo>
                    <a:pt x="16585" y="16680"/>
                  </a:lnTo>
                  <a:lnTo>
                    <a:pt x="365999" y="16680"/>
                  </a:lnTo>
                  <a:lnTo>
                    <a:pt x="365999" y="3727"/>
                  </a:lnTo>
                  <a:lnTo>
                    <a:pt x="362282" y="0"/>
                  </a:lnTo>
                  <a:close/>
                </a:path>
                <a:path extrusionOk="0" h="353060" w="366394">
                  <a:moveTo>
                    <a:pt x="365999" y="16680"/>
                  </a:moveTo>
                  <a:lnTo>
                    <a:pt x="349402" y="16680"/>
                  </a:lnTo>
                  <a:lnTo>
                    <a:pt x="349402" y="335811"/>
                  </a:lnTo>
                  <a:lnTo>
                    <a:pt x="365999" y="335811"/>
                  </a:lnTo>
                  <a:lnTo>
                    <a:pt x="365999" y="16680"/>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5" name="Google Shape;1405;p39"/>
            <p:cNvSpPr/>
            <p:nvPr/>
          </p:nvSpPr>
          <p:spPr>
            <a:xfrm>
              <a:off x="18348312" y="4134527"/>
              <a:ext cx="443230" cy="417829"/>
            </a:xfrm>
            <a:custGeom>
              <a:rect b="b" l="l" r="r" t="t"/>
              <a:pathLst>
                <a:path extrusionOk="0" h="417829" w="443230">
                  <a:moveTo>
                    <a:pt x="442677" y="0"/>
                  </a:moveTo>
                  <a:lnTo>
                    <a:pt x="90510" y="0"/>
                  </a:lnTo>
                  <a:lnTo>
                    <a:pt x="0" y="82311"/>
                  </a:lnTo>
                  <a:lnTo>
                    <a:pt x="90510" y="335131"/>
                  </a:lnTo>
                  <a:lnTo>
                    <a:pt x="352188" y="417442"/>
                  </a:lnTo>
                  <a:lnTo>
                    <a:pt x="442677" y="335131"/>
                  </a:lnTo>
                  <a:lnTo>
                    <a:pt x="442677" y="0"/>
                  </a:lnTo>
                  <a:close/>
                </a:path>
              </a:pathLst>
            </a:custGeom>
            <a:solidFill>
              <a:srgbClr val="EB8B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6" name="Google Shape;1406;p39"/>
            <p:cNvSpPr/>
            <p:nvPr/>
          </p:nvSpPr>
          <p:spPr>
            <a:xfrm>
              <a:off x="18348321" y="4216845"/>
              <a:ext cx="352425" cy="335279"/>
            </a:xfrm>
            <a:custGeom>
              <a:rect b="b" l="l" r="r" t="t"/>
              <a:pathLst>
                <a:path extrusionOk="0" h="335279" w="352425">
                  <a:moveTo>
                    <a:pt x="352188" y="0"/>
                  </a:moveTo>
                  <a:lnTo>
                    <a:pt x="0" y="0"/>
                  </a:lnTo>
                  <a:lnTo>
                    <a:pt x="0" y="335131"/>
                  </a:lnTo>
                  <a:lnTo>
                    <a:pt x="352188" y="335131"/>
                  </a:lnTo>
                  <a:lnTo>
                    <a:pt x="352188" y="0"/>
                  </a:lnTo>
                  <a:close/>
                </a:path>
              </a:pathLst>
            </a:custGeom>
            <a:solidFill>
              <a:srgbClr val="E89C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7" name="Google Shape;1407;p39"/>
            <p:cNvSpPr/>
            <p:nvPr/>
          </p:nvSpPr>
          <p:spPr>
            <a:xfrm>
              <a:off x="18348312" y="4134527"/>
              <a:ext cx="443230" cy="417829"/>
            </a:xfrm>
            <a:custGeom>
              <a:rect b="b" l="l" r="r" t="t"/>
              <a:pathLst>
                <a:path extrusionOk="0" h="417829" w="443230">
                  <a:moveTo>
                    <a:pt x="442677" y="0"/>
                  </a:moveTo>
                  <a:lnTo>
                    <a:pt x="90510" y="0"/>
                  </a:lnTo>
                  <a:lnTo>
                    <a:pt x="0" y="82311"/>
                  </a:lnTo>
                  <a:lnTo>
                    <a:pt x="90510" y="335131"/>
                  </a:lnTo>
                  <a:lnTo>
                    <a:pt x="352188" y="417442"/>
                  </a:lnTo>
                  <a:lnTo>
                    <a:pt x="442677" y="335131"/>
                  </a:lnTo>
                  <a:lnTo>
                    <a:pt x="442677" y="0"/>
                  </a:lnTo>
                  <a:close/>
                </a:path>
              </a:pathLst>
            </a:custGeom>
            <a:solidFill>
              <a:srgbClr val="A0A0A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08" name="Google Shape;1408;p39"/>
            <p:cNvSpPr/>
            <p:nvPr/>
          </p:nvSpPr>
          <p:spPr>
            <a:xfrm>
              <a:off x="18339314" y="4126188"/>
              <a:ext cx="460375" cy="434339"/>
            </a:xfrm>
            <a:custGeom>
              <a:rect b="b" l="l" r="r" t="t"/>
              <a:pathLst>
                <a:path extrusionOk="0" h="434339" w="460375">
                  <a:moveTo>
                    <a:pt x="456289" y="0"/>
                  </a:moveTo>
                  <a:lnTo>
                    <a:pt x="97421" y="0"/>
                  </a:lnTo>
                  <a:lnTo>
                    <a:pt x="95410" y="774"/>
                  </a:lnTo>
                  <a:lnTo>
                    <a:pt x="879" y="86761"/>
                  </a:lnTo>
                  <a:lnTo>
                    <a:pt x="0" y="90290"/>
                  </a:lnTo>
                  <a:lnTo>
                    <a:pt x="92499" y="348722"/>
                  </a:lnTo>
                  <a:lnTo>
                    <a:pt x="94489" y="350628"/>
                  </a:lnTo>
                  <a:lnTo>
                    <a:pt x="359486" y="433986"/>
                  </a:lnTo>
                  <a:lnTo>
                    <a:pt x="360334" y="434112"/>
                  </a:lnTo>
                  <a:lnTo>
                    <a:pt x="363245" y="434112"/>
                  </a:lnTo>
                  <a:lnTo>
                    <a:pt x="365255" y="433358"/>
                  </a:lnTo>
                  <a:lnTo>
                    <a:pt x="383904" y="416395"/>
                  </a:lnTo>
                  <a:lnTo>
                    <a:pt x="359109" y="416395"/>
                  </a:lnTo>
                  <a:lnTo>
                    <a:pt x="105986" y="336775"/>
                  </a:lnTo>
                  <a:lnTo>
                    <a:pt x="18742" y="93065"/>
                  </a:lnTo>
                  <a:lnTo>
                    <a:pt x="102750" y="16659"/>
                  </a:lnTo>
                  <a:lnTo>
                    <a:pt x="460048" y="16659"/>
                  </a:lnTo>
                  <a:lnTo>
                    <a:pt x="460048" y="3727"/>
                  </a:lnTo>
                  <a:lnTo>
                    <a:pt x="456289" y="0"/>
                  </a:lnTo>
                  <a:close/>
                </a:path>
                <a:path extrusionOk="0" h="434339" w="460375">
                  <a:moveTo>
                    <a:pt x="460048" y="16659"/>
                  </a:moveTo>
                  <a:lnTo>
                    <a:pt x="443337" y="16659"/>
                  </a:lnTo>
                  <a:lnTo>
                    <a:pt x="443337" y="339790"/>
                  </a:lnTo>
                  <a:lnTo>
                    <a:pt x="359109" y="416395"/>
                  </a:lnTo>
                  <a:lnTo>
                    <a:pt x="383904" y="416395"/>
                  </a:lnTo>
                  <a:lnTo>
                    <a:pt x="457326" y="349612"/>
                  </a:lnTo>
                  <a:lnTo>
                    <a:pt x="459064" y="348052"/>
                  </a:lnTo>
                  <a:lnTo>
                    <a:pt x="460048" y="345800"/>
                  </a:lnTo>
                  <a:lnTo>
                    <a:pt x="460048" y="16659"/>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09" name="Google Shape;1409;p39"/>
            <p:cNvPicPr preferRelativeResize="0"/>
            <p:nvPr/>
          </p:nvPicPr>
          <p:blipFill rotWithShape="1">
            <a:blip r:embed="rId29">
              <a:alphaModFix/>
            </a:blip>
            <a:srcRect b="0" l="0" r="0" t="0"/>
            <a:stretch/>
          </p:blipFill>
          <p:spPr>
            <a:xfrm>
              <a:off x="18691198" y="4125274"/>
              <a:ext cx="109096" cy="99892"/>
            </a:xfrm>
            <a:prstGeom prst="rect">
              <a:avLst/>
            </a:prstGeom>
            <a:noFill/>
            <a:ln>
              <a:noFill/>
            </a:ln>
          </p:spPr>
        </p:pic>
        <p:sp>
          <p:nvSpPr>
            <p:cNvPr id="1410" name="Google Shape;1410;p39"/>
            <p:cNvSpPr/>
            <p:nvPr/>
          </p:nvSpPr>
          <p:spPr>
            <a:xfrm>
              <a:off x="18348321" y="4216845"/>
              <a:ext cx="352425" cy="335279"/>
            </a:xfrm>
            <a:custGeom>
              <a:rect b="b" l="l" r="r" t="t"/>
              <a:pathLst>
                <a:path extrusionOk="0" h="335279" w="352425">
                  <a:moveTo>
                    <a:pt x="352188" y="0"/>
                  </a:moveTo>
                  <a:lnTo>
                    <a:pt x="0" y="0"/>
                  </a:lnTo>
                  <a:lnTo>
                    <a:pt x="0" y="335131"/>
                  </a:lnTo>
                  <a:lnTo>
                    <a:pt x="352188" y="335131"/>
                  </a:lnTo>
                  <a:lnTo>
                    <a:pt x="352188" y="0"/>
                  </a:lnTo>
                  <a:close/>
                </a:path>
              </a:pathLst>
            </a:cu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11" name="Google Shape;1411;p39"/>
            <p:cNvSpPr/>
            <p:nvPr/>
          </p:nvSpPr>
          <p:spPr>
            <a:xfrm>
              <a:off x="18339963" y="4208499"/>
              <a:ext cx="368934" cy="352425"/>
            </a:xfrm>
            <a:custGeom>
              <a:rect b="b" l="l" r="r" t="t"/>
              <a:pathLst>
                <a:path extrusionOk="0" h="352425" w="368934">
                  <a:moveTo>
                    <a:pt x="365151" y="0"/>
                  </a:moveTo>
                  <a:lnTo>
                    <a:pt x="3748" y="0"/>
                  </a:lnTo>
                  <a:lnTo>
                    <a:pt x="0" y="3727"/>
                  </a:lnTo>
                  <a:lnTo>
                    <a:pt x="0" y="348073"/>
                  </a:lnTo>
                  <a:lnTo>
                    <a:pt x="3748" y="351800"/>
                  </a:lnTo>
                  <a:lnTo>
                    <a:pt x="365151" y="351800"/>
                  </a:lnTo>
                  <a:lnTo>
                    <a:pt x="368889" y="348073"/>
                  </a:lnTo>
                  <a:lnTo>
                    <a:pt x="368889" y="335141"/>
                  </a:lnTo>
                  <a:lnTo>
                    <a:pt x="16722" y="335141"/>
                  </a:lnTo>
                  <a:lnTo>
                    <a:pt x="16722" y="16648"/>
                  </a:lnTo>
                  <a:lnTo>
                    <a:pt x="368889" y="16648"/>
                  </a:lnTo>
                  <a:lnTo>
                    <a:pt x="368889" y="3727"/>
                  </a:lnTo>
                  <a:lnTo>
                    <a:pt x="365151" y="0"/>
                  </a:lnTo>
                  <a:close/>
                </a:path>
                <a:path extrusionOk="0" h="352425" w="368934">
                  <a:moveTo>
                    <a:pt x="368889" y="16648"/>
                  </a:moveTo>
                  <a:lnTo>
                    <a:pt x="352167" y="16648"/>
                  </a:lnTo>
                  <a:lnTo>
                    <a:pt x="352167" y="335141"/>
                  </a:lnTo>
                  <a:lnTo>
                    <a:pt x="368889" y="335141"/>
                  </a:lnTo>
                  <a:lnTo>
                    <a:pt x="368889" y="16648"/>
                  </a:lnTo>
                  <a:close/>
                </a:path>
              </a:pathLst>
            </a:custGeom>
            <a:solidFill>
              <a:srgbClr val="20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12" name="Google Shape;1412;p39"/>
            <p:cNvSpPr/>
            <p:nvPr/>
          </p:nvSpPr>
          <p:spPr>
            <a:xfrm>
              <a:off x="17400093" y="4075435"/>
              <a:ext cx="638809" cy="577214"/>
            </a:xfrm>
            <a:custGeom>
              <a:rect b="b" l="l" r="r" t="t"/>
              <a:pathLst>
                <a:path extrusionOk="0" h="577214" w="638809">
                  <a:moveTo>
                    <a:pt x="320624" y="518744"/>
                  </a:moveTo>
                  <a:lnTo>
                    <a:pt x="304063" y="490385"/>
                  </a:lnTo>
                  <a:lnTo>
                    <a:pt x="304063" y="523240"/>
                  </a:lnTo>
                  <a:lnTo>
                    <a:pt x="301053" y="526872"/>
                  </a:lnTo>
                  <a:lnTo>
                    <a:pt x="265366" y="551980"/>
                  </a:lnTo>
                  <a:lnTo>
                    <a:pt x="78955" y="558914"/>
                  </a:lnTo>
                  <a:lnTo>
                    <a:pt x="69532" y="558914"/>
                  </a:lnTo>
                  <a:lnTo>
                    <a:pt x="41770" y="520725"/>
                  </a:lnTo>
                  <a:lnTo>
                    <a:pt x="46977" y="509028"/>
                  </a:lnTo>
                  <a:lnTo>
                    <a:pt x="53987" y="502183"/>
                  </a:lnTo>
                  <a:lnTo>
                    <a:pt x="61899" y="496290"/>
                  </a:lnTo>
                  <a:lnTo>
                    <a:pt x="69278" y="490029"/>
                  </a:lnTo>
                  <a:lnTo>
                    <a:pt x="74650" y="482079"/>
                  </a:lnTo>
                  <a:lnTo>
                    <a:pt x="76415" y="472808"/>
                  </a:lnTo>
                  <a:lnTo>
                    <a:pt x="74688" y="463410"/>
                  </a:lnTo>
                  <a:lnTo>
                    <a:pt x="39268" y="434886"/>
                  </a:lnTo>
                  <a:lnTo>
                    <a:pt x="30632" y="431609"/>
                  </a:lnTo>
                  <a:lnTo>
                    <a:pt x="24853" y="429323"/>
                  </a:lnTo>
                  <a:lnTo>
                    <a:pt x="18516" y="425945"/>
                  </a:lnTo>
                  <a:lnTo>
                    <a:pt x="14782" y="411556"/>
                  </a:lnTo>
                  <a:lnTo>
                    <a:pt x="21031" y="405130"/>
                  </a:lnTo>
                  <a:lnTo>
                    <a:pt x="71285" y="386994"/>
                  </a:lnTo>
                  <a:lnTo>
                    <a:pt x="144335" y="374650"/>
                  </a:lnTo>
                  <a:lnTo>
                    <a:pt x="181317" y="373100"/>
                  </a:lnTo>
                  <a:lnTo>
                    <a:pt x="184975" y="373113"/>
                  </a:lnTo>
                  <a:lnTo>
                    <a:pt x="225120" y="375285"/>
                  </a:lnTo>
                  <a:lnTo>
                    <a:pt x="263169" y="380784"/>
                  </a:lnTo>
                  <a:lnTo>
                    <a:pt x="283616" y="406615"/>
                  </a:lnTo>
                  <a:lnTo>
                    <a:pt x="282016" y="414642"/>
                  </a:lnTo>
                  <a:lnTo>
                    <a:pt x="278726" y="422021"/>
                  </a:lnTo>
                  <a:lnTo>
                    <a:pt x="273799" y="428244"/>
                  </a:lnTo>
                  <a:lnTo>
                    <a:pt x="268160" y="433628"/>
                  </a:lnTo>
                  <a:lnTo>
                    <a:pt x="260616" y="436829"/>
                  </a:lnTo>
                  <a:lnTo>
                    <a:pt x="256197" y="443445"/>
                  </a:lnTo>
                  <a:lnTo>
                    <a:pt x="252691" y="453224"/>
                  </a:lnTo>
                  <a:lnTo>
                    <a:pt x="253504" y="463854"/>
                  </a:lnTo>
                  <a:lnTo>
                    <a:pt x="257695" y="474129"/>
                  </a:lnTo>
                  <a:lnTo>
                    <a:pt x="264287" y="482854"/>
                  </a:lnTo>
                  <a:lnTo>
                    <a:pt x="272262" y="489712"/>
                  </a:lnTo>
                  <a:lnTo>
                    <a:pt x="280885" y="495693"/>
                  </a:lnTo>
                  <a:lnTo>
                    <a:pt x="289598" y="501586"/>
                  </a:lnTo>
                  <a:lnTo>
                    <a:pt x="297853" y="508114"/>
                  </a:lnTo>
                  <a:lnTo>
                    <a:pt x="300951" y="510908"/>
                  </a:lnTo>
                  <a:lnTo>
                    <a:pt x="303999" y="514515"/>
                  </a:lnTo>
                  <a:lnTo>
                    <a:pt x="304063" y="523240"/>
                  </a:lnTo>
                  <a:lnTo>
                    <a:pt x="304063" y="490385"/>
                  </a:lnTo>
                  <a:lnTo>
                    <a:pt x="302780" y="489216"/>
                  </a:lnTo>
                  <a:lnTo>
                    <a:pt x="279781" y="474002"/>
                  </a:lnTo>
                  <a:lnTo>
                    <a:pt x="270383" y="464515"/>
                  </a:lnTo>
                  <a:lnTo>
                    <a:pt x="267906" y="456488"/>
                  </a:lnTo>
                  <a:lnTo>
                    <a:pt x="270598" y="452462"/>
                  </a:lnTo>
                  <a:lnTo>
                    <a:pt x="281774" y="444487"/>
                  </a:lnTo>
                  <a:lnTo>
                    <a:pt x="284822" y="441566"/>
                  </a:lnTo>
                  <a:lnTo>
                    <a:pt x="292379" y="432181"/>
                  </a:lnTo>
                  <a:lnTo>
                    <a:pt x="297535" y="421017"/>
                  </a:lnTo>
                  <a:lnTo>
                    <a:pt x="300113" y="408724"/>
                  </a:lnTo>
                  <a:lnTo>
                    <a:pt x="299872" y="395935"/>
                  </a:lnTo>
                  <a:lnTo>
                    <a:pt x="276606" y="365620"/>
                  </a:lnTo>
                  <a:lnTo>
                    <a:pt x="226695" y="357517"/>
                  </a:lnTo>
                  <a:lnTo>
                    <a:pt x="186994" y="355282"/>
                  </a:lnTo>
                  <a:lnTo>
                    <a:pt x="183197" y="355244"/>
                  </a:lnTo>
                  <a:lnTo>
                    <a:pt x="181317" y="355244"/>
                  </a:lnTo>
                  <a:lnTo>
                    <a:pt x="142836" y="356857"/>
                  </a:lnTo>
                  <a:lnTo>
                    <a:pt x="104787" y="361657"/>
                  </a:lnTo>
                  <a:lnTo>
                    <a:pt x="67310" y="369646"/>
                  </a:lnTo>
                  <a:lnTo>
                    <a:pt x="30530" y="380784"/>
                  </a:lnTo>
                  <a:lnTo>
                    <a:pt x="0" y="413054"/>
                  </a:lnTo>
                  <a:lnTo>
                    <a:pt x="876" y="424370"/>
                  </a:lnTo>
                  <a:lnTo>
                    <a:pt x="47955" y="456996"/>
                  </a:lnTo>
                  <a:lnTo>
                    <a:pt x="58305" y="465709"/>
                  </a:lnTo>
                  <a:lnTo>
                    <a:pt x="60693" y="471970"/>
                  </a:lnTo>
                  <a:lnTo>
                    <a:pt x="58483" y="477240"/>
                  </a:lnTo>
                  <a:lnTo>
                    <a:pt x="39154" y="491299"/>
                  </a:lnTo>
                  <a:lnTo>
                    <a:pt x="34264" y="497560"/>
                  </a:lnTo>
                  <a:lnTo>
                    <a:pt x="29019" y="506209"/>
                  </a:lnTo>
                  <a:lnTo>
                    <a:pt x="25742" y="515937"/>
                  </a:lnTo>
                  <a:lnTo>
                    <a:pt x="24523" y="526415"/>
                  </a:lnTo>
                  <a:lnTo>
                    <a:pt x="25450" y="537286"/>
                  </a:lnTo>
                  <a:lnTo>
                    <a:pt x="47675" y="570357"/>
                  </a:lnTo>
                  <a:lnTo>
                    <a:pt x="77063" y="576770"/>
                  </a:lnTo>
                  <a:lnTo>
                    <a:pt x="79082" y="576770"/>
                  </a:lnTo>
                  <a:lnTo>
                    <a:pt x="236474" y="572884"/>
                  </a:lnTo>
                  <a:lnTo>
                    <a:pt x="281305" y="564934"/>
                  </a:lnTo>
                  <a:lnTo>
                    <a:pt x="312877" y="539203"/>
                  </a:lnTo>
                  <a:lnTo>
                    <a:pt x="319417" y="527202"/>
                  </a:lnTo>
                  <a:lnTo>
                    <a:pt x="320624" y="518744"/>
                  </a:lnTo>
                  <a:close/>
                </a:path>
                <a:path extrusionOk="0" h="577214" w="638809">
                  <a:moveTo>
                    <a:pt x="638594" y="164807"/>
                  </a:moveTo>
                  <a:lnTo>
                    <a:pt x="636270" y="151003"/>
                  </a:lnTo>
                  <a:lnTo>
                    <a:pt x="629031" y="140449"/>
                  </a:lnTo>
                  <a:lnTo>
                    <a:pt x="622033" y="134683"/>
                  </a:lnTo>
                  <a:lnTo>
                    <a:pt x="622033" y="162090"/>
                  </a:lnTo>
                  <a:lnTo>
                    <a:pt x="619480" y="180035"/>
                  </a:lnTo>
                  <a:lnTo>
                    <a:pt x="602716" y="193395"/>
                  </a:lnTo>
                  <a:lnTo>
                    <a:pt x="567690" y="201180"/>
                  </a:lnTo>
                  <a:lnTo>
                    <a:pt x="524357" y="204787"/>
                  </a:lnTo>
                  <a:lnTo>
                    <a:pt x="482727" y="205676"/>
                  </a:lnTo>
                  <a:lnTo>
                    <a:pt x="467169" y="205562"/>
                  </a:lnTo>
                  <a:lnTo>
                    <a:pt x="421982" y="198043"/>
                  </a:lnTo>
                  <a:lnTo>
                    <a:pt x="411022" y="169748"/>
                  </a:lnTo>
                  <a:lnTo>
                    <a:pt x="417029" y="135343"/>
                  </a:lnTo>
                  <a:lnTo>
                    <a:pt x="418198" y="111340"/>
                  </a:lnTo>
                  <a:lnTo>
                    <a:pt x="415810" y="105664"/>
                  </a:lnTo>
                  <a:lnTo>
                    <a:pt x="412305" y="97294"/>
                  </a:lnTo>
                  <a:lnTo>
                    <a:pt x="402437" y="90716"/>
                  </a:lnTo>
                  <a:lnTo>
                    <a:pt x="391629" y="89052"/>
                  </a:lnTo>
                  <a:lnTo>
                    <a:pt x="384949" y="89052"/>
                  </a:lnTo>
                  <a:lnTo>
                    <a:pt x="379641" y="90639"/>
                  </a:lnTo>
                  <a:lnTo>
                    <a:pt x="378764" y="90716"/>
                  </a:lnTo>
                  <a:lnTo>
                    <a:pt x="345020" y="71412"/>
                  </a:lnTo>
                  <a:lnTo>
                    <a:pt x="346760" y="47917"/>
                  </a:lnTo>
                  <a:lnTo>
                    <a:pt x="398678" y="22301"/>
                  </a:lnTo>
                  <a:lnTo>
                    <a:pt x="465797" y="17475"/>
                  </a:lnTo>
                  <a:lnTo>
                    <a:pt x="503034" y="16611"/>
                  </a:lnTo>
                  <a:lnTo>
                    <a:pt x="529170" y="17145"/>
                  </a:lnTo>
                  <a:lnTo>
                    <a:pt x="553770" y="18935"/>
                  </a:lnTo>
                  <a:lnTo>
                    <a:pt x="575894" y="22212"/>
                  </a:lnTo>
                  <a:lnTo>
                    <a:pt x="594563" y="27228"/>
                  </a:lnTo>
                  <a:lnTo>
                    <a:pt x="612673" y="59486"/>
                  </a:lnTo>
                  <a:lnTo>
                    <a:pt x="600138" y="84924"/>
                  </a:lnTo>
                  <a:lnTo>
                    <a:pt x="582739" y="106464"/>
                  </a:lnTo>
                  <a:lnTo>
                    <a:pt x="586270" y="127012"/>
                  </a:lnTo>
                  <a:lnTo>
                    <a:pt x="605320" y="142608"/>
                  </a:lnTo>
                  <a:lnTo>
                    <a:pt x="617283" y="151968"/>
                  </a:lnTo>
                  <a:lnTo>
                    <a:pt x="622033" y="162090"/>
                  </a:lnTo>
                  <a:lnTo>
                    <a:pt x="622033" y="134683"/>
                  </a:lnTo>
                  <a:lnTo>
                    <a:pt x="617372" y="130822"/>
                  </a:lnTo>
                  <a:lnTo>
                    <a:pt x="613156" y="127762"/>
                  </a:lnTo>
                  <a:lnTo>
                    <a:pt x="608469" y="124193"/>
                  </a:lnTo>
                  <a:lnTo>
                    <a:pt x="603275" y="119938"/>
                  </a:lnTo>
                  <a:lnTo>
                    <a:pt x="597433" y="114744"/>
                  </a:lnTo>
                  <a:lnTo>
                    <a:pt x="597204" y="114515"/>
                  </a:lnTo>
                  <a:lnTo>
                    <a:pt x="598792" y="111531"/>
                  </a:lnTo>
                  <a:lnTo>
                    <a:pt x="606755" y="102577"/>
                  </a:lnTo>
                  <a:lnTo>
                    <a:pt x="614692" y="93357"/>
                  </a:lnTo>
                  <a:lnTo>
                    <a:pt x="622236" y="82473"/>
                  </a:lnTo>
                  <a:lnTo>
                    <a:pt x="627672" y="69875"/>
                  </a:lnTo>
                  <a:lnTo>
                    <a:pt x="629221" y="55448"/>
                  </a:lnTo>
                  <a:lnTo>
                    <a:pt x="627253" y="44907"/>
                  </a:lnTo>
                  <a:lnTo>
                    <a:pt x="603897" y="13347"/>
                  </a:lnTo>
                  <a:lnTo>
                    <a:pt x="559727" y="2921"/>
                  </a:lnTo>
                  <a:lnTo>
                    <a:pt x="503034" y="0"/>
                  </a:lnTo>
                  <a:lnTo>
                    <a:pt x="465150" y="876"/>
                  </a:lnTo>
                  <a:lnTo>
                    <a:pt x="397014" y="5765"/>
                  </a:lnTo>
                  <a:lnTo>
                    <a:pt x="358317" y="12141"/>
                  </a:lnTo>
                  <a:lnTo>
                    <a:pt x="330860" y="43129"/>
                  </a:lnTo>
                  <a:lnTo>
                    <a:pt x="327748" y="68948"/>
                  </a:lnTo>
                  <a:lnTo>
                    <a:pt x="330263" y="79857"/>
                  </a:lnTo>
                  <a:lnTo>
                    <a:pt x="368541" y="106819"/>
                  </a:lnTo>
                  <a:lnTo>
                    <a:pt x="376897" y="107340"/>
                  </a:lnTo>
                  <a:lnTo>
                    <a:pt x="379145" y="107340"/>
                  </a:lnTo>
                  <a:lnTo>
                    <a:pt x="382206" y="107086"/>
                  </a:lnTo>
                  <a:lnTo>
                    <a:pt x="383298" y="106883"/>
                  </a:lnTo>
                  <a:lnTo>
                    <a:pt x="384378" y="106553"/>
                  </a:lnTo>
                  <a:lnTo>
                    <a:pt x="387692" y="105664"/>
                  </a:lnTo>
                  <a:lnTo>
                    <a:pt x="394398" y="105664"/>
                  </a:lnTo>
                  <a:lnTo>
                    <a:pt x="398043" y="106095"/>
                  </a:lnTo>
                  <a:lnTo>
                    <a:pt x="401929" y="110794"/>
                  </a:lnTo>
                  <a:lnTo>
                    <a:pt x="403352" y="118529"/>
                  </a:lnTo>
                  <a:lnTo>
                    <a:pt x="400735" y="132194"/>
                  </a:lnTo>
                  <a:lnTo>
                    <a:pt x="399440" y="170205"/>
                  </a:lnTo>
                  <a:lnTo>
                    <a:pt x="424230" y="213309"/>
                  </a:lnTo>
                  <a:lnTo>
                    <a:pt x="467118" y="222173"/>
                  </a:lnTo>
                  <a:lnTo>
                    <a:pt x="482727" y="222275"/>
                  </a:lnTo>
                  <a:lnTo>
                    <a:pt x="559079" y="218973"/>
                  </a:lnTo>
                  <a:lnTo>
                    <a:pt x="604570" y="210299"/>
                  </a:lnTo>
                  <a:lnTo>
                    <a:pt x="613194" y="205676"/>
                  </a:lnTo>
                  <a:lnTo>
                    <a:pt x="627341" y="198081"/>
                  </a:lnTo>
                  <a:lnTo>
                    <a:pt x="635558" y="184175"/>
                  </a:lnTo>
                  <a:lnTo>
                    <a:pt x="638594" y="164807"/>
                  </a:lnTo>
                  <a:close/>
                </a:path>
              </a:pathLst>
            </a:custGeom>
            <a:solidFill>
              <a:srgbClr val="E89C4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13" name="Google Shape;1413;p39"/>
            <p:cNvPicPr preferRelativeResize="0"/>
            <p:nvPr/>
          </p:nvPicPr>
          <p:blipFill rotWithShape="1">
            <a:blip r:embed="rId30">
              <a:alphaModFix/>
            </a:blip>
            <a:srcRect b="0" l="0" r="0" t="0"/>
            <a:stretch/>
          </p:blipFill>
          <p:spPr>
            <a:xfrm>
              <a:off x="17102428" y="4308388"/>
              <a:ext cx="222598" cy="211069"/>
            </a:xfrm>
            <a:prstGeom prst="rect">
              <a:avLst/>
            </a:prstGeom>
            <a:noFill/>
            <a:ln>
              <a:noFill/>
            </a:ln>
          </p:spPr>
        </p:pic>
        <p:pic>
          <p:nvPicPr>
            <p:cNvPr id="1414" name="Google Shape;1414;p39"/>
            <p:cNvPicPr preferRelativeResize="0"/>
            <p:nvPr/>
          </p:nvPicPr>
          <p:blipFill rotWithShape="1">
            <a:blip r:embed="rId31">
              <a:alphaModFix/>
            </a:blip>
            <a:srcRect b="0" l="0" r="0" t="0"/>
            <a:stretch/>
          </p:blipFill>
          <p:spPr>
            <a:xfrm>
              <a:off x="18131887" y="4216192"/>
              <a:ext cx="224286" cy="210638"/>
            </a:xfrm>
            <a:prstGeom prst="rect">
              <a:avLst/>
            </a:prstGeom>
            <a:noFill/>
            <a:ln>
              <a:noFill/>
            </a:ln>
          </p:spPr>
        </p:pic>
        <p:sp>
          <p:nvSpPr>
            <p:cNvPr id="1415" name="Google Shape;1415;p39"/>
            <p:cNvSpPr/>
            <p:nvPr/>
          </p:nvSpPr>
          <p:spPr>
            <a:xfrm>
              <a:off x="16329852" y="3579319"/>
              <a:ext cx="410209" cy="409575"/>
            </a:xfrm>
            <a:custGeom>
              <a:rect b="b" l="l" r="r" t="t"/>
              <a:pathLst>
                <a:path extrusionOk="0" h="409575" w="410209">
                  <a:moveTo>
                    <a:pt x="204800" y="0"/>
                  </a:moveTo>
                  <a:lnTo>
                    <a:pt x="157838" y="5404"/>
                  </a:lnTo>
                  <a:lnTo>
                    <a:pt x="114730" y="20801"/>
                  </a:lnTo>
                  <a:lnTo>
                    <a:pt x="76704" y="44963"/>
                  </a:lnTo>
                  <a:lnTo>
                    <a:pt x="44989" y="76662"/>
                  </a:lnTo>
                  <a:lnTo>
                    <a:pt x="20814" y="114672"/>
                  </a:lnTo>
                  <a:lnTo>
                    <a:pt x="5408" y="157765"/>
                  </a:lnTo>
                  <a:lnTo>
                    <a:pt x="0" y="204716"/>
                  </a:lnTo>
                  <a:lnTo>
                    <a:pt x="5408" y="251651"/>
                  </a:lnTo>
                  <a:lnTo>
                    <a:pt x="20814" y="294733"/>
                  </a:lnTo>
                  <a:lnTo>
                    <a:pt x="44989" y="332736"/>
                  </a:lnTo>
                  <a:lnTo>
                    <a:pt x="76704" y="364430"/>
                  </a:lnTo>
                  <a:lnTo>
                    <a:pt x="114730" y="388590"/>
                  </a:lnTo>
                  <a:lnTo>
                    <a:pt x="157838" y="403985"/>
                  </a:lnTo>
                  <a:lnTo>
                    <a:pt x="204800" y="409390"/>
                  </a:lnTo>
                  <a:lnTo>
                    <a:pt x="251761" y="403985"/>
                  </a:lnTo>
                  <a:lnTo>
                    <a:pt x="294869" y="388590"/>
                  </a:lnTo>
                  <a:lnTo>
                    <a:pt x="332895" y="364430"/>
                  </a:lnTo>
                  <a:lnTo>
                    <a:pt x="364610" y="332736"/>
                  </a:lnTo>
                  <a:lnTo>
                    <a:pt x="388785" y="294733"/>
                  </a:lnTo>
                  <a:lnTo>
                    <a:pt x="404191" y="251651"/>
                  </a:lnTo>
                  <a:lnTo>
                    <a:pt x="409600" y="204716"/>
                  </a:lnTo>
                  <a:lnTo>
                    <a:pt x="404191" y="157765"/>
                  </a:lnTo>
                  <a:lnTo>
                    <a:pt x="388785" y="114672"/>
                  </a:lnTo>
                  <a:lnTo>
                    <a:pt x="364610" y="76662"/>
                  </a:lnTo>
                  <a:lnTo>
                    <a:pt x="332895" y="44963"/>
                  </a:lnTo>
                  <a:lnTo>
                    <a:pt x="294869" y="20801"/>
                  </a:lnTo>
                  <a:lnTo>
                    <a:pt x="251761" y="5404"/>
                  </a:lnTo>
                  <a:lnTo>
                    <a:pt x="204800" y="0"/>
                  </a:lnTo>
                  <a:close/>
                </a:path>
              </a:pathLst>
            </a:custGeom>
            <a:solidFill>
              <a:srgbClr val="E89C4D">
                <a:alpha val="7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416" name="Google Shape;1416;p39"/>
          <p:cNvSpPr txBox="1"/>
          <p:nvPr/>
        </p:nvSpPr>
        <p:spPr>
          <a:xfrm>
            <a:off x="7491659" y="1670312"/>
            <a:ext cx="51900" cy="831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500">
                <a:solidFill>
                  <a:srgbClr val="221F1F"/>
                </a:solidFill>
                <a:latin typeface="Open Sans ExtraBold"/>
                <a:ea typeface="Open Sans ExtraBold"/>
                <a:cs typeface="Open Sans ExtraBold"/>
                <a:sym typeface="Open Sans ExtraBold"/>
              </a:rPr>
              <a:t>1</a:t>
            </a:r>
            <a:endParaRPr sz="500">
              <a:latin typeface="Open Sans ExtraBold"/>
              <a:ea typeface="Open Sans ExtraBold"/>
              <a:cs typeface="Open Sans ExtraBold"/>
              <a:sym typeface="Open Sans ExtraBold"/>
            </a:endParaRPr>
          </a:p>
        </p:txBody>
      </p:sp>
      <p:sp>
        <p:nvSpPr>
          <p:cNvPr id="1417" name="Google Shape;1417;p39"/>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84</a:t>
            </a:r>
            <a:endParaRPr/>
          </a:p>
        </p:txBody>
      </p:sp>
      <p:sp>
        <p:nvSpPr>
          <p:cNvPr id="1418" name="Google Shape;1418;p39"/>
          <p:cNvSpPr txBox="1"/>
          <p:nvPr/>
        </p:nvSpPr>
        <p:spPr>
          <a:xfrm>
            <a:off x="7710459" y="1737273"/>
            <a:ext cx="799800" cy="67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400">
                <a:solidFill>
                  <a:srgbClr val="221F1F"/>
                </a:solidFill>
                <a:latin typeface="Open Sans"/>
                <a:ea typeface="Open Sans"/>
                <a:cs typeface="Open Sans"/>
                <a:sym typeface="Open Sans"/>
              </a:rPr>
              <a:t>Relay unconfirmed transactions.</a:t>
            </a:r>
            <a:endParaRPr sz="400">
              <a:latin typeface="Open Sans"/>
              <a:ea typeface="Open Sans"/>
              <a:cs typeface="Open Sans"/>
              <a:sym typeface="Open Sans"/>
            </a:endParaRPr>
          </a:p>
        </p:txBody>
      </p:sp>
      <p:sp>
        <p:nvSpPr>
          <p:cNvPr id="1419" name="Google Shape;1419;p39"/>
          <p:cNvSpPr txBox="1"/>
          <p:nvPr/>
        </p:nvSpPr>
        <p:spPr>
          <a:xfrm>
            <a:off x="7592871" y="3267546"/>
            <a:ext cx="284100" cy="61500"/>
          </a:xfrm>
          <a:prstGeom prst="rect">
            <a:avLst/>
          </a:prstGeom>
          <a:solidFill>
            <a:srgbClr val="FDDBB5"/>
          </a:solidFill>
          <a:ln>
            <a:noFill/>
          </a:ln>
        </p:spPr>
        <p:txBody>
          <a:bodyPr anchorCtr="0" anchor="t" bIns="0" lIns="0" spcFirstLastPara="1" rIns="0" wrap="square" tIns="0">
            <a:spAutoFit/>
          </a:bodyPr>
          <a:lstStyle/>
          <a:p>
            <a:pPr indent="0" lvl="0" marL="0" rtl="0" algn="l">
              <a:lnSpc>
                <a:spcPct val="111764"/>
              </a:lnSpc>
              <a:spcBef>
                <a:spcPts val="0"/>
              </a:spcBef>
              <a:spcAft>
                <a:spcPts val="0"/>
              </a:spcAft>
              <a:buNone/>
            </a:pPr>
            <a:r>
              <a:rPr lang="en" sz="400">
                <a:solidFill>
                  <a:srgbClr val="221F1F"/>
                </a:solidFill>
                <a:latin typeface="Open Sans"/>
                <a:ea typeface="Open Sans"/>
                <a:cs typeface="Open Sans"/>
                <a:sym typeface="Open Sans"/>
              </a:rPr>
              <a:t>transaction</a:t>
            </a:r>
            <a:endParaRPr sz="400">
              <a:latin typeface="Open Sans"/>
              <a:ea typeface="Open Sans"/>
              <a:cs typeface="Open Sans"/>
              <a:sym typeface="Open Sans"/>
            </a:endParaRPr>
          </a:p>
        </p:txBody>
      </p:sp>
      <p:sp>
        <p:nvSpPr>
          <p:cNvPr id="1420" name="Google Shape;1420;p39"/>
          <p:cNvSpPr txBox="1"/>
          <p:nvPr/>
        </p:nvSpPr>
        <p:spPr>
          <a:xfrm>
            <a:off x="7484202" y="2859038"/>
            <a:ext cx="1141500" cy="832500"/>
          </a:xfrm>
          <a:prstGeom prst="rect">
            <a:avLst/>
          </a:prstGeom>
          <a:noFill/>
          <a:ln>
            <a:noFill/>
          </a:ln>
        </p:spPr>
        <p:txBody>
          <a:bodyPr anchorCtr="0" anchor="t" bIns="0" lIns="0" spcFirstLastPara="1" rIns="0" wrap="square" tIns="40725">
            <a:spAutoFit/>
          </a:bodyPr>
          <a:lstStyle/>
          <a:p>
            <a:pPr indent="0" lvl="0" marL="114300" rtl="0" algn="l">
              <a:lnSpc>
                <a:spcPct val="100000"/>
              </a:lnSpc>
              <a:spcBef>
                <a:spcPts val="0"/>
              </a:spcBef>
              <a:spcAft>
                <a:spcPts val="0"/>
              </a:spcAft>
              <a:buNone/>
            </a:pPr>
            <a:r>
              <a:rPr b="1" lang="en" sz="400">
                <a:solidFill>
                  <a:srgbClr val="E89C4D"/>
                </a:solidFill>
                <a:latin typeface="Open Sans"/>
                <a:ea typeface="Open Sans"/>
                <a:cs typeface="Open Sans"/>
                <a:sym typeface="Open Sans"/>
              </a:rPr>
              <a:t>Accept to Memory Pool (ATMP)</a:t>
            </a:r>
            <a:endParaRPr sz="400">
              <a:latin typeface="Open Sans"/>
              <a:ea typeface="Open Sans"/>
              <a:cs typeface="Open Sans"/>
              <a:sym typeface="Open Sans"/>
            </a:endParaRPr>
          </a:p>
          <a:p>
            <a:pPr indent="0" lvl="0" marL="114300" rtl="0" algn="l">
              <a:lnSpc>
                <a:spcPct val="100000"/>
              </a:lnSpc>
              <a:spcBef>
                <a:spcPts val="0"/>
              </a:spcBef>
              <a:spcAft>
                <a:spcPts val="0"/>
              </a:spcAft>
              <a:buNone/>
            </a:pPr>
            <a:r>
              <a:rPr lang="en" sz="400">
                <a:solidFill>
                  <a:srgbClr val="221F1F"/>
                </a:solidFill>
                <a:latin typeface="Open Sans"/>
                <a:ea typeface="Open Sans"/>
                <a:cs typeface="Open Sans"/>
                <a:sym typeface="Open Sans"/>
              </a:rPr>
              <a:t>involves checking things like:</a:t>
            </a:r>
            <a:endParaRPr sz="400">
              <a:latin typeface="Open Sans"/>
              <a:ea typeface="Open Sans"/>
              <a:cs typeface="Open Sans"/>
              <a:sym typeface="Open Sans"/>
            </a:endParaRPr>
          </a:p>
          <a:p>
            <a:pPr indent="0" lvl="0" marL="0" rtl="0" algn="l">
              <a:lnSpc>
                <a:spcPct val="100000"/>
              </a:lnSpc>
              <a:spcBef>
                <a:spcPts val="0"/>
              </a:spcBef>
              <a:spcAft>
                <a:spcPts val="0"/>
              </a:spcAft>
              <a:buNone/>
            </a:pPr>
            <a:r>
              <a:t/>
            </a:r>
            <a:endParaRPr sz="500">
              <a:latin typeface="Open Sans"/>
              <a:ea typeface="Open Sans"/>
              <a:cs typeface="Open Sans"/>
              <a:sym typeface="Open Sans"/>
            </a:endParaRPr>
          </a:p>
          <a:p>
            <a:pPr indent="0" lvl="0" marL="165100" rtl="0" algn="l">
              <a:lnSpc>
                <a:spcPct val="100000"/>
              </a:lnSpc>
              <a:spcBef>
                <a:spcPts val="0"/>
              </a:spcBef>
              <a:spcAft>
                <a:spcPts val="0"/>
              </a:spcAft>
              <a:buNone/>
            </a:pPr>
            <a:r>
              <a:rPr lang="en" sz="400">
                <a:solidFill>
                  <a:srgbClr val="221F1F"/>
                </a:solidFill>
                <a:latin typeface="Open Sans"/>
                <a:ea typeface="Open Sans"/>
                <a:cs typeface="Open Sans"/>
                <a:sym typeface="Open Sans"/>
              </a:rPr>
              <a:t>Do I already have this transaction?</a:t>
            </a:r>
            <a:endParaRPr sz="400">
              <a:latin typeface="Open Sans"/>
              <a:ea typeface="Open Sans"/>
              <a:cs typeface="Open Sans"/>
              <a:sym typeface="Open Sans"/>
            </a:endParaRPr>
          </a:p>
          <a:p>
            <a:pPr indent="0" lvl="0" marL="165100" rtl="0" algn="l">
              <a:lnSpc>
                <a:spcPct val="100000"/>
              </a:lnSpc>
              <a:spcBef>
                <a:spcPts val="100"/>
              </a:spcBef>
              <a:spcAft>
                <a:spcPts val="0"/>
              </a:spcAft>
              <a:buNone/>
            </a:pPr>
            <a:r>
              <a:rPr lang="en" sz="400">
                <a:solidFill>
                  <a:srgbClr val="221F1F"/>
                </a:solidFill>
                <a:latin typeface="Open Sans"/>
                <a:ea typeface="Open Sans"/>
                <a:cs typeface="Open Sans"/>
                <a:sym typeface="Open Sans"/>
              </a:rPr>
              <a:t>Is there a conflict with a different</a:t>
            </a:r>
            <a:endParaRPr sz="400">
              <a:latin typeface="Open Sans"/>
              <a:ea typeface="Open Sans"/>
              <a:cs typeface="Open Sans"/>
              <a:sym typeface="Open Sans"/>
            </a:endParaRPr>
          </a:p>
          <a:p>
            <a:pPr indent="241300" lvl="0" marL="165100" marR="317500" rtl="0" algn="l">
              <a:lnSpc>
                <a:spcPct val="109000"/>
              </a:lnSpc>
              <a:spcBef>
                <a:spcPts val="100"/>
              </a:spcBef>
              <a:spcAft>
                <a:spcPts val="0"/>
              </a:spcAft>
              <a:buNone/>
            </a:pPr>
            <a:r>
              <a:rPr lang="en" sz="400">
                <a:solidFill>
                  <a:srgbClr val="221F1F"/>
                </a:solidFill>
                <a:latin typeface="Open Sans"/>
                <a:ea typeface="Open Sans"/>
                <a:cs typeface="Open Sans"/>
                <a:sym typeface="Open Sans"/>
              </a:rPr>
              <a:t>in the mempool? Does the </a:t>
            </a:r>
            <a:r>
              <a:rPr b="1" i="1" lang="en" sz="400">
                <a:solidFill>
                  <a:srgbClr val="F7931F"/>
                </a:solidFill>
                <a:latin typeface="Open Sans"/>
                <a:ea typeface="Open Sans"/>
                <a:cs typeface="Open Sans"/>
                <a:sym typeface="Open Sans"/>
              </a:rPr>
              <a:t>bitcoin </a:t>
            </a:r>
            <a:r>
              <a:rPr lang="en" sz="400">
                <a:solidFill>
                  <a:srgbClr val="221F1F"/>
                </a:solidFill>
                <a:latin typeface="Open Sans"/>
                <a:ea typeface="Open Sans"/>
                <a:cs typeface="Open Sans"/>
                <a:sym typeface="Open Sans"/>
              </a:rPr>
              <a:t>in cover the </a:t>
            </a:r>
            <a:r>
              <a:rPr b="1" i="1" lang="en" sz="400">
                <a:solidFill>
                  <a:srgbClr val="F7931F"/>
                </a:solidFill>
                <a:latin typeface="Open Sans"/>
                <a:ea typeface="Open Sans"/>
                <a:cs typeface="Open Sans"/>
                <a:sym typeface="Open Sans"/>
              </a:rPr>
              <a:t>bitcoin </a:t>
            </a:r>
            <a:r>
              <a:rPr lang="en" sz="400">
                <a:solidFill>
                  <a:srgbClr val="221F1F"/>
                </a:solidFill>
                <a:latin typeface="Open Sans"/>
                <a:ea typeface="Open Sans"/>
                <a:cs typeface="Open Sans"/>
                <a:sym typeface="Open Sans"/>
              </a:rPr>
              <a:t>out?</a:t>
            </a:r>
            <a:endParaRPr sz="400">
              <a:latin typeface="Open Sans"/>
              <a:ea typeface="Open Sans"/>
              <a:cs typeface="Open Sans"/>
              <a:sym typeface="Open Sans"/>
            </a:endParaRPr>
          </a:p>
          <a:p>
            <a:pPr indent="0" lvl="0" marL="165100" marR="63500" rtl="0" algn="l">
              <a:lnSpc>
                <a:spcPct val="104200"/>
              </a:lnSpc>
              <a:spcBef>
                <a:spcPts val="200"/>
              </a:spcBef>
              <a:spcAft>
                <a:spcPts val="0"/>
              </a:spcAft>
              <a:buNone/>
            </a:pPr>
            <a:r>
              <a:rPr lang="en" sz="400">
                <a:solidFill>
                  <a:srgbClr val="221F1F"/>
                </a:solidFill>
                <a:latin typeface="Open Sans"/>
                <a:ea typeface="Open Sans"/>
                <a:cs typeface="Open Sans"/>
                <a:sym typeface="Open Sans"/>
              </a:rPr>
              <a:t>Do the signatures prove the previous outputs can be spent?</a:t>
            </a:r>
            <a:endParaRPr sz="400">
              <a:latin typeface="Open Sans"/>
              <a:ea typeface="Open Sans"/>
              <a:cs typeface="Open Sans"/>
              <a:sym typeface="Open Sans"/>
            </a:endParaRPr>
          </a:p>
          <a:p>
            <a:pPr indent="0" lvl="0" marL="165100" rtl="0" algn="l">
              <a:lnSpc>
                <a:spcPct val="100000"/>
              </a:lnSpc>
              <a:spcBef>
                <a:spcPts val="200"/>
              </a:spcBef>
              <a:spcAft>
                <a:spcPts val="0"/>
              </a:spcAft>
              <a:buNone/>
            </a:pPr>
            <a:r>
              <a:rPr lang="en" sz="400">
                <a:solidFill>
                  <a:srgbClr val="221F1F"/>
                </a:solidFill>
                <a:latin typeface="Open Sans"/>
                <a:ea typeface="Open Sans"/>
                <a:cs typeface="Open Sans"/>
                <a:sym typeface="Open Sans"/>
              </a:rPr>
              <a:t>Are there enough fees?</a:t>
            </a:r>
            <a:endParaRPr sz="400">
              <a:latin typeface="Open Sans"/>
              <a:ea typeface="Open Sans"/>
              <a:cs typeface="Open Sans"/>
              <a:sym typeface="Open Sans"/>
            </a:endParaRPr>
          </a:p>
        </p:txBody>
      </p:sp>
      <p:sp>
        <p:nvSpPr>
          <p:cNvPr id="1421" name="Google Shape;1421;p39"/>
          <p:cNvSpPr txBox="1"/>
          <p:nvPr/>
        </p:nvSpPr>
        <p:spPr>
          <a:xfrm>
            <a:off x="6256050" y="3055634"/>
            <a:ext cx="1040700" cy="257100"/>
          </a:xfrm>
          <a:prstGeom prst="rect">
            <a:avLst/>
          </a:prstGeom>
          <a:noFill/>
          <a:ln>
            <a:noFill/>
          </a:ln>
        </p:spPr>
        <p:txBody>
          <a:bodyPr anchorCtr="0" anchor="t" bIns="0" lIns="0" spcFirstLastPara="1" rIns="0" wrap="square" tIns="5475">
            <a:spAutoFit/>
          </a:bodyPr>
          <a:lstStyle/>
          <a:p>
            <a:pPr indent="0" lvl="0" marL="0" marR="0" rtl="0" algn="l">
              <a:lnSpc>
                <a:spcPct val="102899"/>
              </a:lnSpc>
              <a:spcBef>
                <a:spcPts val="0"/>
              </a:spcBef>
              <a:spcAft>
                <a:spcPts val="0"/>
              </a:spcAft>
              <a:buNone/>
            </a:pPr>
            <a:r>
              <a:rPr b="1" lang="en" sz="400">
                <a:solidFill>
                  <a:srgbClr val="221F1F"/>
                </a:solidFill>
                <a:latin typeface="Open Sans"/>
                <a:ea typeface="Open Sans"/>
                <a:cs typeface="Open Sans"/>
                <a:sym typeface="Open Sans"/>
              </a:rPr>
              <a:t>Mempool synchronization </a:t>
            </a:r>
            <a:r>
              <a:rPr lang="en" sz="400">
                <a:solidFill>
                  <a:srgbClr val="221F1F"/>
                </a:solidFill>
                <a:latin typeface="Open Sans"/>
                <a:ea typeface="Open Sans"/>
                <a:cs typeface="Open Sans"/>
                <a:sym typeface="Open Sans"/>
              </a:rPr>
              <a:t>allows nodes to share their transactions with other nodes by sending a message containing a list of </a:t>
            </a:r>
            <a:r>
              <a:rPr b="1" lang="en" sz="400">
                <a:solidFill>
                  <a:srgbClr val="221F1F"/>
                </a:solidFill>
                <a:latin typeface="Open Sans"/>
                <a:ea typeface="Open Sans"/>
                <a:cs typeface="Open Sans"/>
                <a:sym typeface="Open Sans"/>
              </a:rPr>
              <a:t>verified </a:t>
            </a:r>
            <a:r>
              <a:rPr lang="en" sz="400">
                <a:solidFill>
                  <a:srgbClr val="221F1F"/>
                </a:solidFill>
                <a:latin typeface="Open Sans"/>
                <a:ea typeface="Open Sans"/>
                <a:cs typeface="Open Sans"/>
                <a:sym typeface="Open Sans"/>
              </a:rPr>
              <a:t>transactions</a:t>
            </a:r>
            <a:endParaRPr sz="400">
              <a:latin typeface="Open Sans"/>
              <a:ea typeface="Open Sans"/>
              <a:cs typeface="Open Sans"/>
              <a:sym typeface="Open Sans"/>
            </a:endParaRPr>
          </a:p>
        </p:txBody>
      </p:sp>
      <p:sp>
        <p:nvSpPr>
          <p:cNvPr id="1422" name="Google Shape;1422;p39"/>
          <p:cNvSpPr txBox="1"/>
          <p:nvPr/>
        </p:nvSpPr>
        <p:spPr>
          <a:xfrm>
            <a:off x="6256050" y="3326664"/>
            <a:ext cx="436500" cy="690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lang="en" sz="400">
                <a:solidFill>
                  <a:srgbClr val="221F1F"/>
                </a:solidFill>
                <a:latin typeface="Open Sans"/>
                <a:ea typeface="Open Sans"/>
                <a:cs typeface="Open Sans"/>
                <a:sym typeface="Open Sans"/>
              </a:rPr>
              <a:t>in the mempool.</a:t>
            </a:r>
            <a:endParaRPr sz="400">
              <a:latin typeface="Open Sans"/>
              <a:ea typeface="Open Sans"/>
              <a:cs typeface="Open Sans"/>
              <a:sym typeface="Open Sans"/>
            </a:endParaRPr>
          </a:p>
        </p:txBody>
      </p:sp>
      <p:pic>
        <p:nvPicPr>
          <p:cNvPr id="1423" name="Google Shape;1423;p39" title="Bitkwa-Logo-New.png"/>
          <p:cNvPicPr preferRelativeResize="0"/>
          <p:nvPr/>
        </p:nvPicPr>
        <p:blipFill>
          <a:blip r:embed="rId32">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0" l="0" r="0" t="0"/>
          <a:stretch/>
        </p:blipFill>
        <p:spPr>
          <a:xfrm>
            <a:off x="0" y="0"/>
            <a:ext cx="9143357" cy="5143139"/>
          </a:xfrm>
          <a:prstGeom prst="rect">
            <a:avLst/>
          </a:prstGeom>
          <a:noFill/>
          <a:ln>
            <a:noFill/>
          </a:ln>
        </p:spPr>
      </p:pic>
      <p:sp>
        <p:nvSpPr>
          <p:cNvPr id="146" name="Google Shape;146;p22"/>
          <p:cNvSpPr txBox="1"/>
          <p:nvPr>
            <p:ph type="title"/>
          </p:nvPr>
        </p:nvSpPr>
        <p:spPr>
          <a:xfrm>
            <a:off x="480750" y="1630950"/>
            <a:ext cx="8182500" cy="18816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0"/>
              </a:spcBef>
              <a:spcAft>
                <a:spcPts val="0"/>
              </a:spcAft>
              <a:buNone/>
            </a:pPr>
            <a:r>
              <a:rPr b="0" lang="en" sz="2600">
                <a:latin typeface="Montserrat Light"/>
                <a:ea typeface="Montserrat Light"/>
                <a:cs typeface="Montserrat Light"/>
                <a:sym typeface="Montserrat Light"/>
              </a:rPr>
              <a:t>Chapter #</a:t>
            </a:r>
            <a:r>
              <a:rPr b="0" lang="en" sz="2600">
                <a:latin typeface="Montserrat Light"/>
                <a:ea typeface="Montserrat Light"/>
                <a:cs typeface="Montserrat Light"/>
                <a:sym typeface="Montserrat Light"/>
              </a:rPr>
              <a:t>5</a:t>
            </a:r>
            <a:endParaRPr b="0" sz="2600">
              <a:latin typeface="Montserrat Light"/>
              <a:ea typeface="Montserrat Light"/>
              <a:cs typeface="Montserrat Light"/>
              <a:sym typeface="Montserrat Light"/>
            </a:endParaRPr>
          </a:p>
          <a:p>
            <a:pPr indent="0" lvl="0" marL="0" rtl="0" algn="ctr">
              <a:lnSpc>
                <a:spcPct val="100000"/>
              </a:lnSpc>
              <a:spcBef>
                <a:spcPts val="1000"/>
              </a:spcBef>
              <a:spcAft>
                <a:spcPts val="0"/>
              </a:spcAft>
              <a:buNone/>
            </a:pPr>
            <a:r>
              <a:rPr lang="en" sz="4300">
                <a:latin typeface="Montserrat"/>
                <a:ea typeface="Montserrat"/>
                <a:cs typeface="Montserrat"/>
                <a:sym typeface="Montserrat"/>
              </a:rPr>
              <a:t>An Introduction To The Technical Side of Bitcoin</a:t>
            </a:r>
            <a:endParaRPr b="0" sz="1800">
              <a:latin typeface="Montserrat"/>
              <a:ea typeface="Montserrat"/>
              <a:cs typeface="Montserrat"/>
              <a:sym typeface="Montserrat"/>
            </a:endParaRPr>
          </a:p>
        </p:txBody>
      </p:sp>
      <p:grpSp>
        <p:nvGrpSpPr>
          <p:cNvPr id="147" name="Google Shape;147;p22"/>
          <p:cNvGrpSpPr/>
          <p:nvPr/>
        </p:nvGrpSpPr>
        <p:grpSpPr>
          <a:xfrm>
            <a:off x="0" y="0"/>
            <a:ext cx="9143611" cy="5143414"/>
            <a:chOff x="0" y="0"/>
            <a:chExt cx="20104685" cy="11309178"/>
          </a:xfrm>
        </p:grpSpPr>
        <p:pic>
          <p:nvPicPr>
            <p:cNvPr id="148" name="Google Shape;148;p22"/>
            <p:cNvPicPr preferRelativeResize="0"/>
            <p:nvPr/>
          </p:nvPicPr>
          <p:blipFill rotWithShape="1">
            <a:blip r:embed="rId4">
              <a:alphaModFix/>
            </a:blip>
            <a:srcRect b="0" l="0" r="0" t="0"/>
            <a:stretch/>
          </p:blipFill>
          <p:spPr>
            <a:xfrm>
              <a:off x="15473490" y="1118980"/>
              <a:ext cx="4630610" cy="3073400"/>
            </a:xfrm>
            <a:prstGeom prst="rect">
              <a:avLst/>
            </a:prstGeom>
            <a:noFill/>
            <a:ln>
              <a:noFill/>
            </a:ln>
          </p:spPr>
        </p:pic>
        <p:sp>
          <p:nvSpPr>
            <p:cNvPr id="149" name="Google Shape;149;p2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0" name="Google Shape;150;p2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51" name="Google Shape;151;p2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2" name="Google Shape;152;p2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53" name="Google Shape;153;p2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54" name="Google Shape;154;p2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55" name="Google Shape;155;p2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56" name="Google Shape;156;p2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57" name="Google Shape;157;p2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58" name="Google Shape;158;p2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59" name="Google Shape;159;p2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60" name="Google Shape;160;p2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1" name="Google Shape;161;p2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62" name="Google Shape;162;p2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63" name="Google Shape;163;p2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64" name="Google Shape;164;p2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65" name="Google Shape;165;p2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66" name="Google Shape;166;p2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67" name="Google Shape;167;p2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68" name="Google Shape;168;p2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69" name="Google Shape;169;p22"/>
            <p:cNvSpPr/>
            <p:nvPr/>
          </p:nvSpPr>
          <p:spPr>
            <a:xfrm>
              <a:off x="20062596" y="0"/>
              <a:ext cx="41909" cy="34290"/>
            </a:xfrm>
            <a:custGeom>
              <a:rect b="b" l="l" r="r" t="t"/>
              <a:pathLst>
                <a:path extrusionOk="0" h="34290" w="41909">
                  <a:moveTo>
                    <a:pt x="29511" y="0"/>
                  </a:moveTo>
                  <a:lnTo>
                    <a:pt x="0" y="0"/>
                  </a:lnTo>
                  <a:lnTo>
                    <a:pt x="7541" y="11232"/>
                  </a:lnTo>
                  <a:lnTo>
                    <a:pt x="41503" y="34100"/>
                  </a:lnTo>
                  <a:lnTo>
                    <a:pt x="41503" y="8086"/>
                  </a:lnTo>
                  <a:lnTo>
                    <a:pt x="29511"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0" name="Google Shape;170;p2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71" name="Google Shape;171;p2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19824" y="1849158"/>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613" y="1654200"/>
                  </a:lnTo>
                  <a:lnTo>
                    <a:pt x="22313" y="1694383"/>
                  </a:lnTo>
                  <a:lnTo>
                    <a:pt x="48475" y="1728343"/>
                  </a:lnTo>
                  <a:lnTo>
                    <a:pt x="82423" y="1754517"/>
                  </a:lnTo>
                  <a:lnTo>
                    <a:pt x="122504" y="1771357"/>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644" y="603643"/>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58" y="488137"/>
                  </a:lnTo>
                  <a:lnTo>
                    <a:pt x="376008" y="481203"/>
                  </a:lnTo>
                  <a:lnTo>
                    <a:pt x="410489" y="488149"/>
                  </a:lnTo>
                  <a:lnTo>
                    <a:pt x="438619" y="507022"/>
                  </a:lnTo>
                  <a:lnTo>
                    <a:pt x="457568" y="534987"/>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206" y="610679"/>
                  </a:lnTo>
                  <a:lnTo>
                    <a:pt x="301053" y="644271"/>
                  </a:lnTo>
                  <a:lnTo>
                    <a:pt x="334822" y="666927"/>
                  </a:lnTo>
                  <a:lnTo>
                    <a:pt x="376008" y="675640"/>
                  </a:lnTo>
                  <a:lnTo>
                    <a:pt x="417296" y="667169"/>
                  </a:lnTo>
                  <a:lnTo>
                    <a:pt x="432130" y="657123"/>
                  </a:lnTo>
                  <a:lnTo>
                    <a:pt x="451269" y="644182"/>
                  </a:lnTo>
                  <a:lnTo>
                    <a:pt x="474294" y="610298"/>
                  </a:lnTo>
                  <a:lnTo>
                    <a:pt x="482777" y="569150"/>
                  </a:lnTo>
                  <a:close/>
                </a:path>
                <a:path extrusionOk="0" h="3126105" w="4950459">
                  <a:moveTo>
                    <a:pt x="1116228" y="926185"/>
                  </a:moveTo>
                  <a:lnTo>
                    <a:pt x="1110234" y="881570"/>
                  </a:lnTo>
                  <a:lnTo>
                    <a:pt x="1093343" y="841476"/>
                  </a:lnTo>
                  <a:lnTo>
                    <a:pt x="1088085" y="834669"/>
                  </a:lnTo>
                  <a:lnTo>
                    <a:pt x="1088085" y="926185"/>
                  </a:lnTo>
                  <a:lnTo>
                    <a:pt x="1081151" y="970305"/>
                  </a:lnTo>
                  <a:lnTo>
                    <a:pt x="1061288" y="1008621"/>
                  </a:lnTo>
                  <a:lnTo>
                    <a:pt x="1030922" y="1038834"/>
                  </a:lnTo>
                  <a:lnTo>
                    <a:pt x="992441" y="1058659"/>
                  </a:lnTo>
                  <a:lnTo>
                    <a:pt x="948245" y="1065771"/>
                  </a:lnTo>
                  <a:lnTo>
                    <a:pt x="904417" y="1058659"/>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376" y="814539"/>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234" y="970584"/>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28" y="2548750"/>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493" y="521500"/>
                  </a:lnTo>
                  <a:lnTo>
                    <a:pt x="1602981" y="507301"/>
                  </a:lnTo>
                  <a:lnTo>
                    <a:pt x="1602981" y="562254"/>
                  </a:lnTo>
                  <a:lnTo>
                    <a:pt x="1596301" y="596773"/>
                  </a:lnTo>
                  <a:lnTo>
                    <a:pt x="1577454" y="624789"/>
                  </a:lnTo>
                  <a:lnTo>
                    <a:pt x="1549234" y="643572"/>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387" y="482130"/>
                  </a:lnTo>
                  <a:lnTo>
                    <a:pt x="1577213" y="500786"/>
                  </a:lnTo>
                  <a:lnTo>
                    <a:pt x="1596047" y="528447"/>
                  </a:lnTo>
                  <a:lnTo>
                    <a:pt x="1602981" y="562254"/>
                  </a:lnTo>
                  <a:lnTo>
                    <a:pt x="1602981" y="507301"/>
                  </a:lnTo>
                  <a:lnTo>
                    <a:pt x="1589976" y="487883"/>
                  </a:lnTo>
                  <a:lnTo>
                    <a:pt x="1571701" y="475272"/>
                  </a:lnTo>
                  <a:lnTo>
                    <a:pt x="1556537" y="464832"/>
                  </a:lnTo>
                  <a:lnTo>
                    <a:pt x="1515503" y="455764"/>
                  </a:lnTo>
                  <a:lnTo>
                    <a:pt x="1474241" y="464845"/>
                  </a:lnTo>
                  <a:lnTo>
                    <a:pt x="1440281" y="488035"/>
                  </a:lnTo>
                  <a:lnTo>
                    <a:pt x="1417269" y="522020"/>
                  </a:lnTo>
                  <a:lnTo>
                    <a:pt x="1408785" y="563486"/>
                  </a:lnTo>
                  <a:lnTo>
                    <a:pt x="1417650" y="604113"/>
                  </a:lnTo>
                  <a:lnTo>
                    <a:pt x="1440522" y="637603"/>
                  </a:lnTo>
                  <a:lnTo>
                    <a:pt x="1473949" y="660361"/>
                  </a:lnTo>
                  <a:lnTo>
                    <a:pt x="1514487" y="668743"/>
                  </a:lnTo>
                  <a:lnTo>
                    <a:pt x="1556105" y="660476"/>
                  </a:lnTo>
                  <a:lnTo>
                    <a:pt x="1571066" y="650443"/>
                  </a:lnTo>
                  <a:lnTo>
                    <a:pt x="1589849" y="637832"/>
                  </a:lnTo>
                  <a:lnTo>
                    <a:pt x="1612480" y="604012"/>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107" y="3096539"/>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359" y="567867"/>
                  </a:lnTo>
                  <a:lnTo>
                    <a:pt x="4664443" y="527697"/>
                  </a:lnTo>
                  <a:lnTo>
                    <a:pt x="4659173" y="520877"/>
                  </a:lnTo>
                  <a:lnTo>
                    <a:pt x="4659173" y="612648"/>
                  </a:lnTo>
                  <a:lnTo>
                    <a:pt x="4651845" y="656069"/>
                  </a:lnTo>
                  <a:lnTo>
                    <a:pt x="4631944"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332" y="657148"/>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2" name="Google Shape;172;p22"/>
            <p:cNvPicPr preferRelativeResize="0"/>
            <p:nvPr/>
          </p:nvPicPr>
          <p:blipFill rotWithShape="1">
            <a:blip r:embed="rId21">
              <a:alphaModFix/>
            </a:blip>
            <a:srcRect b="0" l="0" r="0" t="0"/>
            <a:stretch/>
          </p:blipFill>
          <p:spPr>
            <a:xfrm>
              <a:off x="0" y="8717756"/>
              <a:ext cx="4630610" cy="2590801"/>
            </a:xfrm>
            <a:prstGeom prst="rect">
              <a:avLst/>
            </a:prstGeom>
            <a:noFill/>
            <a:ln>
              <a:noFill/>
            </a:ln>
          </p:spPr>
        </p:pic>
        <p:sp>
          <p:nvSpPr>
            <p:cNvPr id="173" name="Google Shape;173;p2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4" name="Google Shape;174;p2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75" name="Google Shape;175;p22"/>
            <p:cNvPicPr preferRelativeResize="0"/>
            <p:nvPr/>
          </p:nvPicPr>
          <p:blipFill rotWithShape="1">
            <a:blip r:embed="rId23">
              <a:alphaModFix/>
            </a:blip>
            <a:srcRect b="0" l="0" r="0" t="0"/>
            <a:stretch/>
          </p:blipFill>
          <p:spPr>
            <a:xfrm>
              <a:off x="1609138" y="10419081"/>
              <a:ext cx="105242" cy="106248"/>
            </a:xfrm>
            <a:prstGeom prst="rect">
              <a:avLst/>
            </a:prstGeom>
            <a:noFill/>
            <a:ln>
              <a:noFill/>
            </a:ln>
          </p:spPr>
        </p:pic>
        <p:pic>
          <p:nvPicPr>
            <p:cNvPr id="176" name="Google Shape;176;p22"/>
            <p:cNvPicPr preferRelativeResize="0"/>
            <p:nvPr/>
          </p:nvPicPr>
          <p:blipFill rotWithShape="1">
            <a:blip r:embed="rId24">
              <a:alphaModFix/>
            </a:blip>
            <a:srcRect b="0" l="0" r="0" t="0"/>
            <a:stretch/>
          </p:blipFill>
          <p:spPr>
            <a:xfrm>
              <a:off x="1066576" y="10973264"/>
              <a:ext cx="105253" cy="105494"/>
            </a:xfrm>
            <a:prstGeom prst="rect">
              <a:avLst/>
            </a:prstGeom>
            <a:noFill/>
            <a:ln>
              <a:noFill/>
            </a:ln>
          </p:spPr>
        </p:pic>
        <p:sp>
          <p:nvSpPr>
            <p:cNvPr id="177" name="Google Shape;177;p2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78" name="Google Shape;178;p2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79" name="Google Shape;179;p2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80" name="Google Shape;180;p2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81" name="Google Shape;181;p2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82" name="Google Shape;182;p2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61" y="28994"/>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491" y="576694"/>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809" y="1276324"/>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618" y="1471345"/>
                  </a:lnTo>
                  <a:lnTo>
                    <a:pt x="4927917" y="1431163"/>
                  </a:lnTo>
                  <a:lnTo>
                    <a:pt x="4901755" y="1397203"/>
                  </a:lnTo>
                  <a:lnTo>
                    <a:pt x="4875085" y="1376641"/>
                  </a:lnTo>
                  <a:lnTo>
                    <a:pt x="4867808" y="1371028"/>
                  </a:lnTo>
                  <a:lnTo>
                    <a:pt x="4827727" y="1354188"/>
                  </a:lnTo>
                  <a:lnTo>
                    <a:pt x="4783188" y="1348232"/>
                  </a:lnTo>
                  <a:lnTo>
                    <a:pt x="4738700" y="1354099"/>
                  </a:lnTo>
                  <a:lnTo>
                    <a:pt x="4698708" y="1370926"/>
                  </a:lnTo>
                  <a:lnTo>
                    <a:pt x="4664799" y="1397114"/>
                  </a:lnTo>
                  <a:lnTo>
                    <a:pt x="4638599" y="1431112"/>
                  </a:lnTo>
                  <a:lnTo>
                    <a:pt x="4621695" y="1471345"/>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pic>
        <p:nvPicPr>
          <p:cNvPr id="183" name="Google Shape;183;p22"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7" name="Shape 1427"/>
        <p:cNvGrpSpPr/>
        <p:nvPr/>
      </p:nvGrpSpPr>
      <p:grpSpPr>
        <a:xfrm>
          <a:off x="0" y="0"/>
          <a:ext cx="0" cy="0"/>
          <a:chOff x="0" y="0"/>
          <a:chExt cx="0" cy="0"/>
        </a:xfrm>
      </p:grpSpPr>
      <p:sp>
        <p:nvSpPr>
          <p:cNvPr id="1428" name="Google Shape;1428;p40"/>
          <p:cNvSpPr txBox="1"/>
          <p:nvPr/>
        </p:nvSpPr>
        <p:spPr>
          <a:xfrm>
            <a:off x="4689820" y="1082604"/>
            <a:ext cx="39138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To avoid having transactions rejected, it’s recommended to include a fee that is high enough to ensure the transaction is processed in a timely manner, and to double check that all the data in the transaction is correct before sending it.</a:t>
            </a:r>
            <a:endParaRPr sz="800">
              <a:latin typeface="Open Sans"/>
              <a:ea typeface="Open Sans"/>
              <a:cs typeface="Open Sans"/>
              <a:sym typeface="Open Sans"/>
            </a:endParaRPr>
          </a:p>
        </p:txBody>
      </p:sp>
      <p:grpSp>
        <p:nvGrpSpPr>
          <p:cNvPr id="1429" name="Google Shape;1429;p40"/>
          <p:cNvGrpSpPr/>
          <p:nvPr/>
        </p:nvGrpSpPr>
        <p:grpSpPr>
          <a:xfrm>
            <a:off x="0" y="0"/>
            <a:ext cx="9143346" cy="848926"/>
            <a:chOff x="0" y="0"/>
            <a:chExt cx="20104102" cy="1866592"/>
          </a:xfrm>
        </p:grpSpPr>
        <p:pic>
          <p:nvPicPr>
            <p:cNvPr id="1430" name="Google Shape;1430;p40"/>
            <p:cNvPicPr preferRelativeResize="0"/>
            <p:nvPr/>
          </p:nvPicPr>
          <p:blipFill rotWithShape="1">
            <a:blip r:embed="rId3">
              <a:alphaModFix/>
            </a:blip>
            <a:srcRect b="0" l="0" r="0" t="0"/>
            <a:stretch/>
          </p:blipFill>
          <p:spPr>
            <a:xfrm>
              <a:off x="0" y="0"/>
              <a:ext cx="20104102" cy="1866592"/>
            </a:xfrm>
            <a:prstGeom prst="rect">
              <a:avLst/>
            </a:prstGeom>
            <a:noFill/>
            <a:ln>
              <a:noFill/>
            </a:ln>
          </p:spPr>
        </p:pic>
        <p:pic>
          <p:nvPicPr>
            <p:cNvPr id="1431" name="Google Shape;1431;p40"/>
            <p:cNvPicPr preferRelativeResize="0"/>
            <p:nvPr/>
          </p:nvPicPr>
          <p:blipFill rotWithShape="1">
            <a:blip r:embed="rId4">
              <a:alphaModFix/>
            </a:blip>
            <a:srcRect b="0" l="0" r="0" t="0"/>
            <a:stretch/>
          </p:blipFill>
          <p:spPr>
            <a:xfrm>
              <a:off x="572966" y="58427"/>
              <a:ext cx="14281451" cy="1751559"/>
            </a:xfrm>
            <a:prstGeom prst="rect">
              <a:avLst/>
            </a:prstGeom>
            <a:noFill/>
            <a:ln>
              <a:noFill/>
            </a:ln>
          </p:spPr>
        </p:pic>
      </p:grpSp>
      <p:sp>
        <p:nvSpPr>
          <p:cNvPr id="1432" name="Google Shape;1432;p40"/>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433" name="Google Shape;1433;p40"/>
          <p:cNvPicPr preferRelativeResize="0"/>
          <p:nvPr/>
        </p:nvPicPr>
        <p:blipFill rotWithShape="1">
          <a:blip r:embed="rId5">
            <a:alphaModFix/>
          </a:blip>
          <a:srcRect b="0" l="0" r="0" t="0"/>
          <a:stretch/>
        </p:blipFill>
        <p:spPr>
          <a:xfrm>
            <a:off x="8050569" y="270106"/>
            <a:ext cx="579289" cy="308716"/>
          </a:xfrm>
          <a:prstGeom prst="rect">
            <a:avLst/>
          </a:prstGeom>
          <a:noFill/>
          <a:ln>
            <a:noFill/>
          </a:ln>
        </p:spPr>
      </p:pic>
      <p:pic>
        <p:nvPicPr>
          <p:cNvPr id="1434" name="Google Shape;1434;p40"/>
          <p:cNvPicPr preferRelativeResize="0"/>
          <p:nvPr/>
        </p:nvPicPr>
        <p:blipFill rotWithShape="1">
          <a:blip r:embed="rId6">
            <a:alphaModFix/>
          </a:blip>
          <a:srcRect b="0" l="0" r="0" t="0"/>
          <a:stretch/>
        </p:blipFill>
        <p:spPr>
          <a:xfrm>
            <a:off x="529730" y="2304041"/>
            <a:ext cx="247897" cy="248390"/>
          </a:xfrm>
          <a:prstGeom prst="rect">
            <a:avLst/>
          </a:prstGeom>
          <a:noFill/>
          <a:ln>
            <a:noFill/>
          </a:ln>
        </p:spPr>
      </p:pic>
      <p:sp>
        <p:nvSpPr>
          <p:cNvPr id="1435" name="Google Shape;1435;p40"/>
          <p:cNvSpPr txBox="1"/>
          <p:nvPr/>
        </p:nvSpPr>
        <p:spPr>
          <a:xfrm>
            <a:off x="621129" y="2356436"/>
            <a:ext cx="651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1436" name="Google Shape;1436;p40"/>
          <p:cNvSpPr txBox="1"/>
          <p:nvPr/>
        </p:nvSpPr>
        <p:spPr>
          <a:xfrm>
            <a:off x="858133" y="2227770"/>
            <a:ext cx="3588900" cy="2595300"/>
          </a:xfrm>
          <a:prstGeom prst="rect">
            <a:avLst/>
          </a:prstGeom>
          <a:noFill/>
          <a:ln>
            <a:noFill/>
          </a:ln>
        </p:spPr>
        <p:txBody>
          <a:bodyPr anchorCtr="0" anchor="t" bIns="0" lIns="0" spcFirstLastPara="1" rIns="0" wrap="square" tIns="44775">
            <a:spAutoFit/>
          </a:bodyPr>
          <a:lstStyle/>
          <a:p>
            <a:pPr indent="0" lvl="0" marL="127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Low transaction fees:</a:t>
            </a:r>
            <a:endParaRPr sz="800">
              <a:latin typeface="Open Sans"/>
              <a:ea typeface="Open Sans"/>
              <a:cs typeface="Open Sans"/>
              <a:sym typeface="Open Sans"/>
            </a:endParaRPr>
          </a:p>
          <a:p>
            <a:pPr indent="0" lvl="0" marL="0" marR="0" rtl="0" algn="l">
              <a:lnSpc>
                <a:spcPct val="101800"/>
              </a:lnSpc>
              <a:spcBef>
                <a:spcPts val="300"/>
              </a:spcBef>
              <a:spcAft>
                <a:spcPts val="0"/>
              </a:spcAft>
              <a:buNone/>
            </a:pPr>
            <a:r>
              <a:rPr lang="en" sz="800">
                <a:solidFill>
                  <a:srgbClr val="57585B"/>
                </a:solidFill>
                <a:latin typeface="Open Sans"/>
                <a:ea typeface="Open Sans"/>
                <a:cs typeface="Open Sans"/>
                <a:sym typeface="Open Sans"/>
              </a:rPr>
              <a:t>Transactions with a low fee may not be processed quickly enough, as miners are more likely to choose transactions with higher fees to include in their blocks.</a:t>
            </a:r>
            <a:endParaRPr sz="800">
              <a:latin typeface="Open Sans"/>
              <a:ea typeface="Open Sans"/>
              <a:cs typeface="Open Sans"/>
              <a:sym typeface="Open Sans"/>
            </a:endParaRPr>
          </a:p>
          <a:p>
            <a:pPr indent="0" lvl="0" marL="12700" rtl="0" algn="l">
              <a:lnSpc>
                <a:spcPct val="100000"/>
              </a:lnSpc>
              <a:spcBef>
                <a:spcPts val="800"/>
              </a:spcBef>
              <a:spcAft>
                <a:spcPts val="0"/>
              </a:spcAft>
              <a:buNone/>
            </a:pPr>
            <a:r>
              <a:rPr b="1" lang="en" sz="800">
                <a:solidFill>
                  <a:srgbClr val="57585B"/>
                </a:solidFill>
                <a:latin typeface="Open Sans"/>
                <a:ea typeface="Open Sans"/>
                <a:cs typeface="Open Sans"/>
                <a:sym typeface="Open Sans"/>
              </a:rPr>
              <a:t>Network congestion:</a:t>
            </a:r>
            <a:endParaRPr sz="800">
              <a:latin typeface="Open Sans"/>
              <a:ea typeface="Open Sans"/>
              <a:cs typeface="Open Sans"/>
              <a:sym typeface="Open Sans"/>
            </a:endParaRPr>
          </a:p>
          <a:p>
            <a:pPr indent="0" lvl="0" marL="0" rtl="0" algn="l">
              <a:lnSpc>
                <a:spcPct val="100000"/>
              </a:lnSpc>
              <a:spcBef>
                <a:spcPts val="300"/>
              </a:spcBef>
              <a:spcAft>
                <a:spcPts val="0"/>
              </a:spcAft>
              <a:buNone/>
            </a:pPr>
            <a:r>
              <a:rPr lang="en" sz="800">
                <a:solidFill>
                  <a:srgbClr val="57585B"/>
                </a:solidFill>
                <a:latin typeface="Open Sans"/>
                <a:ea typeface="Open Sans"/>
                <a:cs typeface="Open Sans"/>
                <a:sym typeface="Open Sans"/>
              </a:rPr>
              <a:t>If the network is congested, there may be a delay in confirming transactions, even if</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they have a high fee.</a:t>
            </a:r>
            <a:endParaRPr sz="800">
              <a:latin typeface="Open Sans"/>
              <a:ea typeface="Open Sans"/>
              <a:cs typeface="Open Sans"/>
              <a:sym typeface="Open Sans"/>
            </a:endParaRPr>
          </a:p>
          <a:p>
            <a:pPr indent="0" lvl="0" marL="12700" rtl="0" algn="l">
              <a:lnSpc>
                <a:spcPct val="100000"/>
              </a:lnSpc>
              <a:spcBef>
                <a:spcPts val="700"/>
              </a:spcBef>
              <a:spcAft>
                <a:spcPts val="0"/>
              </a:spcAft>
              <a:buNone/>
            </a:pPr>
            <a:r>
              <a:rPr b="1" lang="en" sz="800">
                <a:solidFill>
                  <a:srgbClr val="57585B"/>
                </a:solidFill>
                <a:latin typeface="Open Sans"/>
                <a:ea typeface="Open Sans"/>
                <a:cs typeface="Open Sans"/>
                <a:sym typeface="Open Sans"/>
              </a:rPr>
              <a:t>Double spend attempt:</a:t>
            </a:r>
            <a:endParaRPr sz="800">
              <a:latin typeface="Open Sans"/>
              <a:ea typeface="Open Sans"/>
              <a:cs typeface="Open Sans"/>
              <a:sym typeface="Open Sans"/>
            </a:endParaRPr>
          </a:p>
          <a:p>
            <a:pPr indent="0" lvl="0" marL="0" marR="279400" rtl="0" algn="l">
              <a:lnSpc>
                <a:spcPct val="101800"/>
              </a:lnSpc>
              <a:spcBef>
                <a:spcPts val="300"/>
              </a:spcBef>
              <a:spcAft>
                <a:spcPts val="0"/>
              </a:spcAft>
              <a:buNone/>
            </a:pPr>
            <a:r>
              <a:rPr lang="en" sz="800">
                <a:solidFill>
                  <a:srgbClr val="57585B"/>
                </a:solidFill>
                <a:latin typeface="Open Sans"/>
                <a:ea typeface="Open Sans"/>
                <a:cs typeface="Open Sans"/>
                <a:sym typeface="Open Sans"/>
              </a:rPr>
              <a:t>If a malicious actor attempts to double spend, their transaction may be rejected by the network.</a:t>
            </a:r>
            <a:endParaRPr sz="800">
              <a:latin typeface="Open Sans"/>
              <a:ea typeface="Open Sans"/>
              <a:cs typeface="Open Sans"/>
              <a:sym typeface="Open Sans"/>
            </a:endParaRPr>
          </a:p>
          <a:p>
            <a:pPr indent="0" lvl="0" marL="12700" rtl="0" algn="l">
              <a:lnSpc>
                <a:spcPct val="100000"/>
              </a:lnSpc>
              <a:spcBef>
                <a:spcPts val="700"/>
              </a:spcBef>
              <a:spcAft>
                <a:spcPts val="0"/>
              </a:spcAft>
              <a:buNone/>
            </a:pPr>
            <a:r>
              <a:rPr b="1" lang="en" sz="800">
                <a:solidFill>
                  <a:srgbClr val="57585B"/>
                </a:solidFill>
                <a:latin typeface="Open Sans"/>
                <a:ea typeface="Open Sans"/>
                <a:cs typeface="Open Sans"/>
                <a:sym typeface="Open Sans"/>
              </a:rPr>
              <a:t>Incorrect or incomplete data:</a:t>
            </a:r>
            <a:endParaRPr sz="800">
              <a:latin typeface="Open Sans"/>
              <a:ea typeface="Open Sans"/>
              <a:cs typeface="Open Sans"/>
              <a:sym typeface="Open Sans"/>
            </a:endParaRPr>
          </a:p>
          <a:p>
            <a:pPr indent="0" lvl="0" marL="0" marR="774700" rtl="0" algn="l">
              <a:lnSpc>
                <a:spcPct val="101800"/>
              </a:lnSpc>
              <a:spcBef>
                <a:spcPts val="300"/>
              </a:spcBef>
              <a:spcAft>
                <a:spcPts val="0"/>
              </a:spcAft>
              <a:buNone/>
            </a:pPr>
            <a:r>
              <a:rPr lang="en" sz="800">
                <a:solidFill>
                  <a:srgbClr val="57585B"/>
                </a:solidFill>
                <a:latin typeface="Open Sans"/>
                <a:ea typeface="Open Sans"/>
                <a:cs typeface="Open Sans"/>
                <a:sym typeface="Open Sans"/>
              </a:rPr>
              <a:t>If a transaction contains incorrect or incomplete data, it may be rejected by the network.</a:t>
            </a:r>
            <a:endParaRPr sz="800">
              <a:latin typeface="Open Sans"/>
              <a:ea typeface="Open Sans"/>
              <a:cs typeface="Open Sans"/>
              <a:sym typeface="Open Sans"/>
            </a:endParaRPr>
          </a:p>
          <a:p>
            <a:pPr indent="0" lvl="0" marL="12700" rtl="0" algn="l">
              <a:lnSpc>
                <a:spcPct val="100000"/>
              </a:lnSpc>
              <a:spcBef>
                <a:spcPts val="700"/>
              </a:spcBef>
              <a:spcAft>
                <a:spcPts val="0"/>
              </a:spcAft>
              <a:buNone/>
            </a:pPr>
            <a:r>
              <a:rPr b="1" lang="en" sz="800">
                <a:solidFill>
                  <a:srgbClr val="57585B"/>
                </a:solidFill>
                <a:latin typeface="Open Sans"/>
                <a:ea typeface="Open Sans"/>
                <a:cs typeface="Open Sans"/>
                <a:sym typeface="Open Sans"/>
              </a:rPr>
              <a:t>Malformed transaction:</a:t>
            </a:r>
            <a:endParaRPr sz="800">
              <a:latin typeface="Open Sans"/>
              <a:ea typeface="Open Sans"/>
              <a:cs typeface="Open Sans"/>
              <a:sym typeface="Open Sans"/>
            </a:endParaRPr>
          </a:p>
          <a:p>
            <a:pPr indent="0" lvl="0" marL="0" rtl="0" algn="l">
              <a:lnSpc>
                <a:spcPct val="100000"/>
              </a:lnSpc>
              <a:spcBef>
                <a:spcPts val="300"/>
              </a:spcBef>
              <a:spcAft>
                <a:spcPts val="0"/>
              </a:spcAft>
              <a:buNone/>
            </a:pPr>
            <a:r>
              <a:rPr lang="en" sz="800">
                <a:solidFill>
                  <a:srgbClr val="57585B"/>
                </a:solidFill>
                <a:latin typeface="Open Sans"/>
                <a:ea typeface="Open Sans"/>
                <a:cs typeface="Open Sans"/>
                <a:sym typeface="Open Sans"/>
              </a:rPr>
              <a:t>If a transaction is malformed, it may be rejected by the network.</a:t>
            </a:r>
            <a:endParaRPr sz="800">
              <a:latin typeface="Open Sans"/>
              <a:ea typeface="Open Sans"/>
              <a:cs typeface="Open Sans"/>
              <a:sym typeface="Open Sans"/>
            </a:endParaRPr>
          </a:p>
        </p:txBody>
      </p:sp>
      <p:pic>
        <p:nvPicPr>
          <p:cNvPr id="1437" name="Google Shape;1437;p40"/>
          <p:cNvPicPr preferRelativeResize="0"/>
          <p:nvPr/>
        </p:nvPicPr>
        <p:blipFill rotWithShape="1">
          <a:blip r:embed="rId7">
            <a:alphaModFix/>
          </a:blip>
          <a:srcRect b="0" l="0" r="0" t="0"/>
          <a:stretch/>
        </p:blipFill>
        <p:spPr>
          <a:xfrm>
            <a:off x="529730" y="2780557"/>
            <a:ext cx="247897" cy="248388"/>
          </a:xfrm>
          <a:prstGeom prst="rect">
            <a:avLst/>
          </a:prstGeom>
          <a:noFill/>
          <a:ln>
            <a:noFill/>
          </a:ln>
        </p:spPr>
      </p:pic>
      <p:sp>
        <p:nvSpPr>
          <p:cNvPr id="1438" name="Google Shape;1438;p40"/>
          <p:cNvSpPr txBox="1"/>
          <p:nvPr/>
        </p:nvSpPr>
        <p:spPr>
          <a:xfrm>
            <a:off x="621129" y="2832955"/>
            <a:ext cx="651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pic>
        <p:nvPicPr>
          <p:cNvPr id="1439" name="Google Shape;1439;p40"/>
          <p:cNvPicPr preferRelativeResize="0"/>
          <p:nvPr/>
        </p:nvPicPr>
        <p:blipFill rotWithShape="1">
          <a:blip r:embed="rId8">
            <a:alphaModFix/>
          </a:blip>
          <a:srcRect b="0" l="0" r="0" t="0"/>
          <a:stretch/>
        </p:blipFill>
        <p:spPr>
          <a:xfrm>
            <a:off x="529730" y="3262621"/>
            <a:ext cx="247897" cy="248392"/>
          </a:xfrm>
          <a:prstGeom prst="rect">
            <a:avLst/>
          </a:prstGeom>
          <a:noFill/>
          <a:ln>
            <a:noFill/>
          </a:ln>
        </p:spPr>
      </p:pic>
      <p:sp>
        <p:nvSpPr>
          <p:cNvPr id="1440" name="Google Shape;1440;p40"/>
          <p:cNvSpPr txBox="1"/>
          <p:nvPr/>
        </p:nvSpPr>
        <p:spPr>
          <a:xfrm>
            <a:off x="621129" y="3315022"/>
            <a:ext cx="651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a:t>
            </a:r>
            <a:endParaRPr sz="700">
              <a:latin typeface="Open Sans"/>
              <a:ea typeface="Open Sans"/>
              <a:cs typeface="Open Sans"/>
              <a:sym typeface="Open Sans"/>
            </a:endParaRPr>
          </a:p>
        </p:txBody>
      </p:sp>
      <p:pic>
        <p:nvPicPr>
          <p:cNvPr id="1441" name="Google Shape;1441;p40"/>
          <p:cNvPicPr preferRelativeResize="0"/>
          <p:nvPr/>
        </p:nvPicPr>
        <p:blipFill rotWithShape="1">
          <a:blip r:embed="rId9">
            <a:alphaModFix/>
          </a:blip>
          <a:srcRect b="0" l="0" r="0" t="0"/>
          <a:stretch/>
        </p:blipFill>
        <p:spPr>
          <a:xfrm>
            <a:off x="529730" y="3758973"/>
            <a:ext cx="247897" cy="248394"/>
          </a:xfrm>
          <a:prstGeom prst="rect">
            <a:avLst/>
          </a:prstGeom>
          <a:noFill/>
          <a:ln>
            <a:noFill/>
          </a:ln>
        </p:spPr>
      </p:pic>
      <p:sp>
        <p:nvSpPr>
          <p:cNvPr id="1442" name="Google Shape;1442;p40"/>
          <p:cNvSpPr txBox="1"/>
          <p:nvPr/>
        </p:nvSpPr>
        <p:spPr>
          <a:xfrm>
            <a:off x="621129" y="3811376"/>
            <a:ext cx="651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4</a:t>
            </a:r>
            <a:endParaRPr sz="700">
              <a:latin typeface="Open Sans"/>
              <a:ea typeface="Open Sans"/>
              <a:cs typeface="Open Sans"/>
              <a:sym typeface="Open Sans"/>
            </a:endParaRPr>
          </a:p>
        </p:txBody>
      </p:sp>
      <p:pic>
        <p:nvPicPr>
          <p:cNvPr id="1443" name="Google Shape;1443;p40"/>
          <p:cNvPicPr preferRelativeResize="0"/>
          <p:nvPr/>
        </p:nvPicPr>
        <p:blipFill rotWithShape="1">
          <a:blip r:embed="rId6">
            <a:alphaModFix/>
          </a:blip>
          <a:srcRect b="0" l="0" r="0" t="0"/>
          <a:stretch/>
        </p:blipFill>
        <p:spPr>
          <a:xfrm>
            <a:off x="529730" y="4236280"/>
            <a:ext cx="247897" cy="248390"/>
          </a:xfrm>
          <a:prstGeom prst="rect">
            <a:avLst/>
          </a:prstGeom>
          <a:noFill/>
          <a:ln>
            <a:noFill/>
          </a:ln>
        </p:spPr>
      </p:pic>
      <p:sp>
        <p:nvSpPr>
          <p:cNvPr id="1444" name="Google Shape;1444;p40"/>
          <p:cNvSpPr txBox="1"/>
          <p:nvPr/>
        </p:nvSpPr>
        <p:spPr>
          <a:xfrm>
            <a:off x="621129" y="4288676"/>
            <a:ext cx="65100" cy="1146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5</a:t>
            </a:r>
            <a:endParaRPr sz="700">
              <a:latin typeface="Open Sans"/>
              <a:ea typeface="Open Sans"/>
              <a:cs typeface="Open Sans"/>
              <a:sym typeface="Open Sans"/>
            </a:endParaRPr>
          </a:p>
        </p:txBody>
      </p:sp>
      <p:sp>
        <p:nvSpPr>
          <p:cNvPr id="1445" name="Google Shape;1445;p40"/>
          <p:cNvSpPr txBox="1"/>
          <p:nvPr/>
        </p:nvSpPr>
        <p:spPr>
          <a:xfrm>
            <a:off x="511913" y="1082601"/>
            <a:ext cx="3851100" cy="1083000"/>
          </a:xfrm>
          <a:prstGeom prst="rect">
            <a:avLst/>
          </a:prstGeom>
          <a:noFill/>
          <a:ln>
            <a:noFill/>
          </a:ln>
        </p:spPr>
        <p:txBody>
          <a:bodyPr anchorCtr="0" anchor="t" bIns="0" lIns="0" spcFirstLastPara="1" rIns="0" wrap="square" tIns="7500">
            <a:spAutoFit/>
          </a:bodyPr>
          <a:lstStyle/>
          <a:p>
            <a:pPr indent="0" lvl="0" marL="254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How Are Transactions Verified and Added to the Mempool?</a:t>
            </a:r>
            <a:endParaRPr sz="800">
              <a:latin typeface="Open Sans"/>
              <a:ea typeface="Open Sans"/>
              <a:cs typeface="Open Sans"/>
              <a:sym typeface="Open Sans"/>
            </a:endParaRPr>
          </a:p>
          <a:p>
            <a:pPr indent="0" lvl="0" marL="0" marR="0" rtl="0" algn="l">
              <a:lnSpc>
                <a:spcPct val="101800"/>
              </a:lnSpc>
              <a:spcBef>
                <a:spcPts val="600"/>
              </a:spcBef>
              <a:spcAft>
                <a:spcPts val="0"/>
              </a:spcAft>
              <a:buNone/>
            </a:pPr>
            <a:r>
              <a:rPr lang="en" sz="800">
                <a:solidFill>
                  <a:srgbClr val="57585B"/>
                </a:solidFill>
                <a:latin typeface="Open Sans"/>
                <a:ea typeface="Open Sans"/>
                <a:cs typeface="Open Sans"/>
                <a:sym typeface="Open Sans"/>
              </a:rPr>
              <a:t>When new transactions are broadcasted to the Bitcoin network, nodes verify these transactions to make sure they are valid and that the funds have not been spent before. Once these transactions are verified, the nodes will add them to their Mempool. The nodes will then share the transactions with other nodes to</a:t>
            </a:r>
            <a:endParaRPr sz="800">
              <a:latin typeface="Open Sans"/>
              <a:ea typeface="Open Sans"/>
              <a:cs typeface="Open Sans"/>
              <a:sym typeface="Open Sans"/>
            </a:endParaRPr>
          </a:p>
          <a:p>
            <a:pPr indent="0" lvl="0" marL="0" marR="25400" rtl="0" algn="l">
              <a:lnSpc>
                <a:spcPct val="101800"/>
              </a:lnSpc>
              <a:spcBef>
                <a:spcPts val="0"/>
              </a:spcBef>
              <a:spcAft>
                <a:spcPts val="0"/>
              </a:spcAft>
              <a:buNone/>
            </a:pPr>
            <a:r>
              <a:rPr lang="en" sz="800">
                <a:solidFill>
                  <a:srgbClr val="57585B"/>
                </a:solidFill>
                <a:latin typeface="Open Sans"/>
                <a:ea typeface="Open Sans"/>
                <a:cs typeface="Open Sans"/>
                <a:sym typeface="Open Sans"/>
              </a:rPr>
              <a:t>double-check. Finally, if the majority of nodes agree, the transactions will be made available for miners to select and include them in a block. However, there are several reasons why a transaction might not be confirmed after 72 hours:</a:t>
            </a:r>
            <a:endParaRPr sz="800">
              <a:latin typeface="Open Sans"/>
              <a:ea typeface="Open Sans"/>
              <a:cs typeface="Open Sans"/>
              <a:sym typeface="Open Sans"/>
            </a:endParaRPr>
          </a:p>
        </p:txBody>
      </p:sp>
      <p:grpSp>
        <p:nvGrpSpPr>
          <p:cNvPr id="1446" name="Google Shape;1446;p40"/>
          <p:cNvGrpSpPr/>
          <p:nvPr/>
        </p:nvGrpSpPr>
        <p:grpSpPr>
          <a:xfrm>
            <a:off x="4694693" y="1645388"/>
            <a:ext cx="3946714" cy="2968555"/>
            <a:chOff x="10322544" y="3617827"/>
            <a:chExt cx="8677911" cy="6527166"/>
          </a:xfrm>
        </p:grpSpPr>
        <p:pic>
          <p:nvPicPr>
            <p:cNvPr id="1447" name="Google Shape;1447;p40"/>
            <p:cNvPicPr preferRelativeResize="0"/>
            <p:nvPr/>
          </p:nvPicPr>
          <p:blipFill rotWithShape="1">
            <a:blip r:embed="rId10">
              <a:alphaModFix/>
            </a:blip>
            <a:srcRect b="0" l="0" r="0" t="0"/>
            <a:stretch/>
          </p:blipFill>
          <p:spPr>
            <a:xfrm>
              <a:off x="10322544" y="3617827"/>
              <a:ext cx="8677817" cy="6527057"/>
            </a:xfrm>
            <a:prstGeom prst="rect">
              <a:avLst/>
            </a:prstGeom>
            <a:noFill/>
            <a:ln>
              <a:noFill/>
            </a:ln>
          </p:spPr>
        </p:pic>
        <p:sp>
          <p:nvSpPr>
            <p:cNvPr id="1448" name="Google Shape;1448;p40"/>
            <p:cNvSpPr/>
            <p:nvPr/>
          </p:nvSpPr>
          <p:spPr>
            <a:xfrm>
              <a:off x="10322545" y="3617828"/>
              <a:ext cx="8677910" cy="6527165"/>
            </a:xfrm>
            <a:custGeom>
              <a:rect b="b" l="l" r="r" t="t"/>
              <a:pathLst>
                <a:path extrusionOk="0" h="6527165" w="8677910">
                  <a:moveTo>
                    <a:pt x="8576911" y="6527057"/>
                  </a:moveTo>
                  <a:lnTo>
                    <a:pt x="100907" y="6527057"/>
                  </a:lnTo>
                  <a:lnTo>
                    <a:pt x="61627" y="6519127"/>
                  </a:lnTo>
                  <a:lnTo>
                    <a:pt x="29552" y="6497501"/>
                  </a:lnTo>
                  <a:lnTo>
                    <a:pt x="7928" y="6465426"/>
                  </a:lnTo>
                  <a:lnTo>
                    <a:pt x="0" y="6426149"/>
                  </a:lnTo>
                  <a:lnTo>
                    <a:pt x="0" y="100907"/>
                  </a:lnTo>
                  <a:lnTo>
                    <a:pt x="7928" y="61631"/>
                  </a:lnTo>
                  <a:lnTo>
                    <a:pt x="29552" y="29556"/>
                  </a:lnTo>
                  <a:lnTo>
                    <a:pt x="61627" y="7930"/>
                  </a:lnTo>
                  <a:lnTo>
                    <a:pt x="100907" y="0"/>
                  </a:lnTo>
                  <a:lnTo>
                    <a:pt x="8576911" y="0"/>
                  </a:lnTo>
                  <a:lnTo>
                    <a:pt x="8616192" y="7930"/>
                  </a:lnTo>
                  <a:lnTo>
                    <a:pt x="8648266" y="29556"/>
                  </a:lnTo>
                  <a:lnTo>
                    <a:pt x="8669890" y="61631"/>
                  </a:lnTo>
                  <a:lnTo>
                    <a:pt x="8677819" y="100907"/>
                  </a:lnTo>
                  <a:lnTo>
                    <a:pt x="8677819" y="6426149"/>
                  </a:lnTo>
                  <a:lnTo>
                    <a:pt x="8669890" y="6465426"/>
                  </a:lnTo>
                  <a:lnTo>
                    <a:pt x="8648266" y="6497501"/>
                  </a:lnTo>
                  <a:lnTo>
                    <a:pt x="8616192" y="6519127"/>
                  </a:lnTo>
                  <a:lnTo>
                    <a:pt x="8576911" y="6527057"/>
                  </a:lnTo>
                  <a:close/>
                </a:path>
              </a:pathLst>
            </a:custGeom>
            <a:noFill/>
            <a:ln cap="flat" cmpd="sng" w="78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49" name="Google Shape;1449;p40"/>
            <p:cNvPicPr preferRelativeResize="0"/>
            <p:nvPr/>
          </p:nvPicPr>
          <p:blipFill rotWithShape="1">
            <a:blip r:embed="rId11">
              <a:alphaModFix/>
            </a:blip>
            <a:srcRect b="0" l="0" r="0" t="0"/>
            <a:stretch/>
          </p:blipFill>
          <p:spPr>
            <a:xfrm>
              <a:off x="11620795" y="6521110"/>
              <a:ext cx="206325" cy="206739"/>
            </a:xfrm>
            <a:prstGeom prst="rect">
              <a:avLst/>
            </a:prstGeom>
            <a:noFill/>
            <a:ln>
              <a:noFill/>
            </a:ln>
          </p:spPr>
        </p:pic>
        <p:pic>
          <p:nvPicPr>
            <p:cNvPr id="1450" name="Google Shape;1450;p40"/>
            <p:cNvPicPr preferRelativeResize="0"/>
            <p:nvPr/>
          </p:nvPicPr>
          <p:blipFill rotWithShape="1">
            <a:blip r:embed="rId12">
              <a:alphaModFix/>
            </a:blip>
            <a:srcRect b="0" l="0" r="0" t="0"/>
            <a:stretch/>
          </p:blipFill>
          <p:spPr>
            <a:xfrm>
              <a:off x="11620796" y="6881759"/>
              <a:ext cx="206325" cy="206735"/>
            </a:xfrm>
            <a:prstGeom prst="rect">
              <a:avLst/>
            </a:prstGeom>
            <a:noFill/>
            <a:ln>
              <a:noFill/>
            </a:ln>
          </p:spPr>
        </p:pic>
        <p:pic>
          <p:nvPicPr>
            <p:cNvPr id="1451" name="Google Shape;1451;p40"/>
            <p:cNvPicPr preferRelativeResize="0"/>
            <p:nvPr/>
          </p:nvPicPr>
          <p:blipFill rotWithShape="1">
            <a:blip r:embed="rId13">
              <a:alphaModFix/>
            </a:blip>
            <a:srcRect b="0" l="0" r="0" t="0"/>
            <a:stretch/>
          </p:blipFill>
          <p:spPr>
            <a:xfrm>
              <a:off x="11620795" y="7242397"/>
              <a:ext cx="206325" cy="206746"/>
            </a:xfrm>
            <a:prstGeom prst="rect">
              <a:avLst/>
            </a:prstGeom>
            <a:noFill/>
            <a:ln>
              <a:noFill/>
            </a:ln>
          </p:spPr>
        </p:pic>
        <p:pic>
          <p:nvPicPr>
            <p:cNvPr id="1452" name="Google Shape;1452;p40"/>
            <p:cNvPicPr preferRelativeResize="0"/>
            <p:nvPr/>
          </p:nvPicPr>
          <p:blipFill rotWithShape="1">
            <a:blip r:embed="rId11">
              <a:alphaModFix/>
            </a:blip>
            <a:srcRect b="0" l="0" r="0" t="0"/>
            <a:stretch/>
          </p:blipFill>
          <p:spPr>
            <a:xfrm>
              <a:off x="11620795" y="7603046"/>
              <a:ext cx="206325" cy="206739"/>
            </a:xfrm>
            <a:prstGeom prst="rect">
              <a:avLst/>
            </a:prstGeom>
            <a:noFill/>
            <a:ln>
              <a:noFill/>
            </a:ln>
          </p:spPr>
        </p:pic>
        <p:pic>
          <p:nvPicPr>
            <p:cNvPr id="1453" name="Google Shape;1453;p40"/>
            <p:cNvPicPr preferRelativeResize="0"/>
            <p:nvPr/>
          </p:nvPicPr>
          <p:blipFill rotWithShape="1">
            <a:blip r:embed="rId14">
              <a:alphaModFix/>
            </a:blip>
            <a:srcRect b="0" l="0" r="0" t="0"/>
            <a:stretch/>
          </p:blipFill>
          <p:spPr>
            <a:xfrm>
              <a:off x="11620795" y="8324332"/>
              <a:ext cx="206325" cy="206746"/>
            </a:xfrm>
            <a:prstGeom prst="rect">
              <a:avLst/>
            </a:prstGeom>
            <a:noFill/>
            <a:ln>
              <a:noFill/>
            </a:ln>
          </p:spPr>
        </p:pic>
        <p:pic>
          <p:nvPicPr>
            <p:cNvPr id="1454" name="Google Shape;1454;p40"/>
            <p:cNvPicPr preferRelativeResize="0"/>
            <p:nvPr/>
          </p:nvPicPr>
          <p:blipFill rotWithShape="1">
            <a:blip r:embed="rId11">
              <a:alphaModFix/>
            </a:blip>
            <a:srcRect b="0" l="0" r="0" t="0"/>
            <a:stretch/>
          </p:blipFill>
          <p:spPr>
            <a:xfrm>
              <a:off x="11620796" y="7963694"/>
              <a:ext cx="206325" cy="206735"/>
            </a:xfrm>
            <a:prstGeom prst="rect">
              <a:avLst/>
            </a:prstGeom>
            <a:noFill/>
            <a:ln>
              <a:noFill/>
            </a:ln>
          </p:spPr>
        </p:pic>
        <p:pic>
          <p:nvPicPr>
            <p:cNvPr id="1455" name="Google Shape;1455;p40"/>
            <p:cNvPicPr preferRelativeResize="0"/>
            <p:nvPr/>
          </p:nvPicPr>
          <p:blipFill rotWithShape="1">
            <a:blip r:embed="rId15">
              <a:alphaModFix/>
            </a:blip>
            <a:srcRect b="0" l="0" r="0" t="0"/>
            <a:stretch/>
          </p:blipFill>
          <p:spPr>
            <a:xfrm>
              <a:off x="11620795" y="8675537"/>
              <a:ext cx="206325" cy="206739"/>
            </a:xfrm>
            <a:prstGeom prst="rect">
              <a:avLst/>
            </a:prstGeom>
            <a:noFill/>
            <a:ln>
              <a:noFill/>
            </a:ln>
          </p:spPr>
        </p:pic>
        <p:pic>
          <p:nvPicPr>
            <p:cNvPr id="1456" name="Google Shape;1456;p40"/>
            <p:cNvPicPr preferRelativeResize="0"/>
            <p:nvPr/>
          </p:nvPicPr>
          <p:blipFill rotWithShape="1">
            <a:blip r:embed="rId16">
              <a:alphaModFix/>
            </a:blip>
            <a:srcRect b="0" l="0" r="0" t="0"/>
            <a:stretch/>
          </p:blipFill>
          <p:spPr>
            <a:xfrm>
              <a:off x="11620795" y="9312051"/>
              <a:ext cx="206325" cy="206735"/>
            </a:xfrm>
            <a:prstGeom prst="rect">
              <a:avLst/>
            </a:prstGeom>
            <a:noFill/>
            <a:ln>
              <a:noFill/>
            </a:ln>
          </p:spPr>
        </p:pic>
      </p:grpSp>
      <p:sp>
        <p:nvSpPr>
          <p:cNvPr id="1457" name="Google Shape;1457;p40"/>
          <p:cNvSpPr txBox="1"/>
          <p:nvPr/>
        </p:nvSpPr>
        <p:spPr>
          <a:xfrm>
            <a:off x="4959567" y="1813674"/>
            <a:ext cx="973200" cy="253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Activity -  Mempool</a:t>
            </a:r>
            <a:endParaRPr sz="800">
              <a:latin typeface="Open Sans"/>
              <a:ea typeface="Open Sans"/>
              <a:cs typeface="Open Sans"/>
              <a:sym typeface="Open Sans"/>
            </a:endParaRPr>
          </a:p>
        </p:txBody>
      </p:sp>
      <p:grpSp>
        <p:nvGrpSpPr>
          <p:cNvPr id="1458" name="Google Shape;1458;p40"/>
          <p:cNvGrpSpPr/>
          <p:nvPr/>
        </p:nvGrpSpPr>
        <p:grpSpPr>
          <a:xfrm>
            <a:off x="4965771" y="2012736"/>
            <a:ext cx="218958" cy="487123"/>
            <a:chOff x="10917815" y="4425540"/>
            <a:chExt cx="481439" cy="1071070"/>
          </a:xfrm>
        </p:grpSpPr>
        <p:pic>
          <p:nvPicPr>
            <p:cNvPr id="1459" name="Google Shape;1459;p40"/>
            <p:cNvPicPr preferRelativeResize="0"/>
            <p:nvPr/>
          </p:nvPicPr>
          <p:blipFill rotWithShape="1">
            <a:blip r:embed="rId17">
              <a:alphaModFix/>
            </a:blip>
            <a:srcRect b="0" l="0" r="0" t="0"/>
            <a:stretch/>
          </p:blipFill>
          <p:spPr>
            <a:xfrm>
              <a:off x="10917816" y="4425540"/>
              <a:ext cx="481438" cy="482392"/>
            </a:xfrm>
            <a:prstGeom prst="rect">
              <a:avLst/>
            </a:prstGeom>
            <a:noFill/>
            <a:ln>
              <a:noFill/>
            </a:ln>
          </p:spPr>
        </p:pic>
        <p:pic>
          <p:nvPicPr>
            <p:cNvPr id="1460" name="Google Shape;1460;p40"/>
            <p:cNvPicPr preferRelativeResize="0"/>
            <p:nvPr/>
          </p:nvPicPr>
          <p:blipFill rotWithShape="1">
            <a:blip r:embed="rId18">
              <a:alphaModFix/>
            </a:blip>
            <a:srcRect b="0" l="0" r="0" t="0"/>
            <a:stretch/>
          </p:blipFill>
          <p:spPr>
            <a:xfrm>
              <a:off x="10917815" y="5014214"/>
              <a:ext cx="481438" cy="482396"/>
            </a:xfrm>
            <a:prstGeom prst="rect">
              <a:avLst/>
            </a:prstGeom>
            <a:noFill/>
            <a:ln>
              <a:noFill/>
            </a:ln>
          </p:spPr>
        </p:pic>
      </p:grpSp>
      <p:sp>
        <p:nvSpPr>
          <p:cNvPr id="1461" name="Google Shape;1461;p40"/>
          <p:cNvSpPr txBox="1"/>
          <p:nvPr/>
        </p:nvSpPr>
        <p:spPr>
          <a:xfrm>
            <a:off x="5042553" y="2317954"/>
            <a:ext cx="65400" cy="1152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sp>
        <p:nvSpPr>
          <p:cNvPr id="1462" name="Google Shape;1462;p40"/>
          <p:cNvSpPr txBox="1"/>
          <p:nvPr/>
        </p:nvSpPr>
        <p:spPr>
          <a:xfrm>
            <a:off x="5042553" y="2044429"/>
            <a:ext cx="3302100" cy="2812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	</a:t>
            </a:r>
            <a:r>
              <a:rPr baseline="30000" lang="en" sz="1200">
                <a:solidFill>
                  <a:srgbClr val="57585B"/>
                </a:solidFill>
                <a:latin typeface="Open Sans"/>
                <a:ea typeface="Open Sans"/>
                <a:cs typeface="Open Sans"/>
                <a:sym typeface="Open Sans"/>
              </a:rPr>
              <a:t>Scan the following </a:t>
            </a:r>
            <a:r>
              <a:rPr b="1" baseline="30000" lang="en" sz="1200">
                <a:solidFill>
                  <a:srgbClr val="57585B"/>
                </a:solidFill>
                <a:latin typeface="Open Sans"/>
                <a:ea typeface="Open Sans"/>
                <a:cs typeface="Open Sans"/>
                <a:sym typeface="Open Sans"/>
              </a:rPr>
              <a:t>QR code:</a:t>
            </a:r>
            <a:endParaRPr baseline="30000" sz="1200">
              <a:latin typeface="Open Sans"/>
              <a:ea typeface="Open Sans"/>
              <a:cs typeface="Open Sans"/>
              <a:sym typeface="Open Sans"/>
            </a:endParaRPr>
          </a:p>
          <a:p>
            <a:pPr indent="0" lvl="0" marL="254000" marR="965200" rtl="0" algn="l">
              <a:lnSpc>
                <a:spcPct val="101800"/>
              </a:lnSpc>
              <a:spcBef>
                <a:spcPts val="600"/>
              </a:spcBef>
              <a:spcAft>
                <a:spcPts val="0"/>
              </a:spcAft>
              <a:buNone/>
            </a:pPr>
            <a:r>
              <a:rPr lang="en" sz="800">
                <a:solidFill>
                  <a:srgbClr val="57585B"/>
                </a:solidFill>
                <a:latin typeface="Open Sans"/>
                <a:ea typeface="Open Sans"/>
                <a:cs typeface="Open Sans"/>
                <a:sym typeface="Open Sans"/>
              </a:rPr>
              <a:t>Review the various elements displayed on the page, including the latest blocks, confirmed transactions, the number of transactions, memory usage, and approximate value of the entire block. Answer the questions:</a:t>
            </a:r>
            <a:endParaRPr sz="800">
              <a:latin typeface="Open Sans"/>
              <a:ea typeface="Open Sans"/>
              <a:cs typeface="Open Sans"/>
              <a:sym typeface="Open Sans"/>
            </a:endParaRPr>
          </a:p>
          <a:p>
            <a:pPr indent="0" lvl="0" marL="393700" rtl="0" algn="l">
              <a:lnSpc>
                <a:spcPct val="100000"/>
              </a:lnSpc>
              <a:spcBef>
                <a:spcPts val="800"/>
              </a:spcBef>
              <a:spcAft>
                <a:spcPts val="0"/>
              </a:spcAft>
              <a:buNone/>
            </a:pPr>
            <a:r>
              <a:rPr lang="en" sz="800">
                <a:solidFill>
                  <a:srgbClr val="57585B"/>
                </a:solidFill>
                <a:latin typeface="Open Sans"/>
                <a:ea typeface="Open Sans"/>
                <a:cs typeface="Open Sans"/>
                <a:sym typeface="Open Sans"/>
              </a:rPr>
              <a:t>What was the last mined block?</a:t>
            </a:r>
            <a:endParaRPr sz="800">
              <a:latin typeface="Open Sans"/>
              <a:ea typeface="Open Sans"/>
              <a:cs typeface="Open Sans"/>
              <a:sym typeface="Open Sans"/>
            </a:endParaRPr>
          </a:p>
          <a:p>
            <a:pPr indent="0" lvl="0" marL="393700" marR="533400" rtl="0" algn="l">
              <a:lnSpc>
                <a:spcPct val="138300"/>
              </a:lnSpc>
              <a:spcBef>
                <a:spcPts val="0"/>
              </a:spcBef>
              <a:spcAft>
                <a:spcPts val="0"/>
              </a:spcAft>
              <a:buNone/>
            </a:pPr>
            <a:r>
              <a:rPr lang="en" sz="800">
                <a:solidFill>
                  <a:srgbClr val="57585B"/>
                </a:solidFill>
                <a:latin typeface="Open Sans"/>
                <a:ea typeface="Open Sans"/>
                <a:cs typeface="Open Sans"/>
                <a:sym typeface="Open Sans"/>
              </a:rPr>
              <a:t>How many transactions were included in that block? What is the total value traded in bitcoin?</a:t>
            </a:r>
            <a:endParaRPr sz="800">
              <a:latin typeface="Open Sans"/>
              <a:ea typeface="Open Sans"/>
              <a:cs typeface="Open Sans"/>
              <a:sym typeface="Open Sans"/>
            </a:endParaRPr>
          </a:p>
          <a:p>
            <a:pPr indent="0" lvl="0" marL="393700" rtl="0" algn="l">
              <a:lnSpc>
                <a:spcPct val="100000"/>
              </a:lnSpc>
              <a:spcBef>
                <a:spcPts val="400"/>
              </a:spcBef>
              <a:spcAft>
                <a:spcPts val="0"/>
              </a:spcAft>
              <a:buNone/>
            </a:pPr>
            <a:r>
              <a:rPr lang="en" sz="800">
                <a:solidFill>
                  <a:srgbClr val="57585B"/>
                </a:solidFill>
                <a:latin typeface="Open Sans"/>
                <a:ea typeface="Open Sans"/>
                <a:cs typeface="Open Sans"/>
                <a:sym typeface="Open Sans"/>
              </a:rPr>
              <a:t>What was the size in megabytes of the block?</a:t>
            </a:r>
            <a:endParaRPr sz="800">
              <a:latin typeface="Open Sans"/>
              <a:ea typeface="Open Sans"/>
              <a:cs typeface="Open Sans"/>
              <a:sym typeface="Open Sans"/>
            </a:endParaRPr>
          </a:p>
          <a:p>
            <a:pPr indent="0" lvl="0" marL="393700" marR="355600" rtl="0" algn="l">
              <a:lnSpc>
                <a:spcPct val="138300"/>
              </a:lnSpc>
              <a:spcBef>
                <a:spcPts val="0"/>
              </a:spcBef>
              <a:spcAft>
                <a:spcPts val="0"/>
              </a:spcAft>
              <a:buNone/>
            </a:pPr>
            <a:r>
              <a:rPr lang="en" sz="800">
                <a:solidFill>
                  <a:srgbClr val="57585B"/>
                </a:solidFill>
                <a:latin typeface="Open Sans"/>
                <a:ea typeface="Open Sans"/>
                <a:cs typeface="Open Sans"/>
                <a:sym typeface="Open Sans"/>
              </a:rPr>
              <a:t>How many zeros does the nonce of the block start with? How much bitcoin did the miner earn in total?</a:t>
            </a:r>
            <a:endParaRPr sz="800">
              <a:latin typeface="Open Sans"/>
              <a:ea typeface="Open Sans"/>
              <a:cs typeface="Open Sans"/>
              <a:sym typeface="Open Sans"/>
            </a:endParaRPr>
          </a:p>
          <a:p>
            <a:pPr indent="0" lvl="0" marL="393700" marR="431800" rtl="0" algn="l">
              <a:lnSpc>
                <a:spcPct val="101800"/>
              </a:lnSpc>
              <a:spcBef>
                <a:spcPts val="300"/>
              </a:spcBef>
              <a:spcAft>
                <a:spcPts val="0"/>
              </a:spcAft>
              <a:buNone/>
            </a:pPr>
            <a:r>
              <a:rPr lang="en" sz="800">
                <a:solidFill>
                  <a:srgbClr val="57585B"/>
                </a:solidFill>
                <a:latin typeface="Open Sans"/>
                <a:ea typeface="Open Sans"/>
                <a:cs typeface="Open Sans"/>
                <a:sym typeface="Open Sans"/>
              </a:rPr>
              <a:t>What was the total value of fees received by the miner for adding the transactions to the network?</a:t>
            </a:r>
            <a:endParaRPr sz="800">
              <a:latin typeface="Open Sans"/>
              <a:ea typeface="Open Sans"/>
              <a:cs typeface="Open Sans"/>
              <a:sym typeface="Open Sans"/>
            </a:endParaRPr>
          </a:p>
          <a:p>
            <a:pPr indent="0" lvl="0" marL="393700" rtl="0" algn="l">
              <a:lnSpc>
                <a:spcPct val="100000"/>
              </a:lnSpc>
              <a:spcBef>
                <a:spcPts val="400"/>
              </a:spcBef>
              <a:spcAft>
                <a:spcPts val="0"/>
              </a:spcAft>
              <a:buNone/>
            </a:pPr>
            <a:r>
              <a:rPr lang="en" sz="800">
                <a:solidFill>
                  <a:srgbClr val="57585B"/>
                </a:solidFill>
                <a:latin typeface="Open Sans"/>
                <a:ea typeface="Open Sans"/>
                <a:cs typeface="Open Sans"/>
                <a:sym typeface="Open Sans"/>
              </a:rPr>
              <a:t>Choose one of the highest-value transactions in the block.</a:t>
            </a:r>
            <a:endParaRPr sz="800">
              <a:latin typeface="Open Sans"/>
              <a:ea typeface="Open Sans"/>
              <a:cs typeface="Open Sans"/>
              <a:sym typeface="Open Sans"/>
            </a:endParaRPr>
          </a:p>
          <a:p>
            <a:pPr indent="0" lvl="0" marL="393700" rtl="0" algn="l">
              <a:lnSpc>
                <a:spcPct val="100000"/>
              </a:lnSpc>
              <a:spcBef>
                <a:spcPts val="0"/>
              </a:spcBef>
              <a:spcAft>
                <a:spcPts val="0"/>
              </a:spcAft>
              <a:buNone/>
            </a:pPr>
            <a:r>
              <a:rPr lang="en" sz="800">
                <a:solidFill>
                  <a:srgbClr val="57585B"/>
                </a:solidFill>
                <a:latin typeface="Open Sans"/>
                <a:ea typeface="Open Sans"/>
                <a:cs typeface="Open Sans"/>
                <a:sym typeface="Open Sans"/>
              </a:rPr>
              <a:t>How many Bitcoin addresses did the amount get distributed to?</a:t>
            </a:r>
            <a:endParaRPr sz="800">
              <a:latin typeface="Open Sans"/>
              <a:ea typeface="Open Sans"/>
              <a:cs typeface="Open Sans"/>
              <a:sym typeface="Open Sans"/>
            </a:endParaRPr>
          </a:p>
        </p:txBody>
      </p:sp>
      <p:sp>
        <p:nvSpPr>
          <p:cNvPr id="1463" name="Google Shape;1463;p40"/>
          <p:cNvSpPr/>
          <p:nvPr/>
        </p:nvSpPr>
        <p:spPr>
          <a:xfrm>
            <a:off x="8323112" y="2584161"/>
            <a:ext cx="30337" cy="90433"/>
          </a:xfrm>
          <a:custGeom>
            <a:rect b="b" l="l" r="r" t="t"/>
            <a:pathLst>
              <a:path extrusionOk="0" h="198754" w="66675">
                <a:moveTo>
                  <a:pt x="66123" y="0"/>
                </a:moveTo>
                <a:lnTo>
                  <a:pt x="0" y="0"/>
                </a:lnTo>
                <a:lnTo>
                  <a:pt x="0" y="198402"/>
                </a:lnTo>
                <a:lnTo>
                  <a:pt x="66123" y="198402"/>
                </a:lnTo>
                <a:lnTo>
                  <a:pt x="66123"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1464" name="Google Shape;1464;p40"/>
          <p:cNvGrpSpPr/>
          <p:nvPr/>
        </p:nvGrpSpPr>
        <p:grpSpPr>
          <a:xfrm>
            <a:off x="4063722" y="1882177"/>
            <a:ext cx="4565309" cy="3173247"/>
            <a:chOff x="8935185" y="4138471"/>
            <a:chExt cx="10038058" cy="6977237"/>
          </a:xfrm>
        </p:grpSpPr>
        <p:sp>
          <p:nvSpPr>
            <p:cNvPr id="1465" name="Google Shape;1465;p40"/>
            <p:cNvSpPr/>
            <p:nvPr/>
          </p:nvSpPr>
          <p:spPr>
            <a:xfrm>
              <a:off x="16503099" y="4138471"/>
              <a:ext cx="2078355" cy="2078354"/>
            </a:xfrm>
            <a:custGeom>
              <a:rect b="b" l="l" r="r" t="t"/>
              <a:pathLst>
                <a:path extrusionOk="0" h="2078354" w="2078355">
                  <a:moveTo>
                    <a:pt x="2077727" y="0"/>
                  </a:moveTo>
                  <a:lnTo>
                    <a:pt x="0" y="0"/>
                  </a:lnTo>
                  <a:lnTo>
                    <a:pt x="0" y="2077727"/>
                  </a:lnTo>
                  <a:lnTo>
                    <a:pt x="2077727" y="2077727"/>
                  </a:lnTo>
                  <a:lnTo>
                    <a:pt x="207772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66" name="Google Shape;1466;p40"/>
            <p:cNvSpPr/>
            <p:nvPr/>
          </p:nvSpPr>
          <p:spPr>
            <a:xfrm>
              <a:off x="16583170" y="4218562"/>
              <a:ext cx="1917700" cy="1917700"/>
            </a:xfrm>
            <a:custGeom>
              <a:rect b="b" l="l" r="r" t="t"/>
              <a:pathLst>
                <a:path extrusionOk="0" h="1917700" w="1917700">
                  <a:moveTo>
                    <a:pt x="1917554" y="0"/>
                  </a:moveTo>
                  <a:lnTo>
                    <a:pt x="0" y="0"/>
                  </a:lnTo>
                  <a:lnTo>
                    <a:pt x="0" y="1917554"/>
                  </a:lnTo>
                  <a:lnTo>
                    <a:pt x="1917554" y="1917554"/>
                  </a:lnTo>
                  <a:lnTo>
                    <a:pt x="191755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67" name="Google Shape;1467;p40"/>
            <p:cNvSpPr/>
            <p:nvPr/>
          </p:nvSpPr>
          <p:spPr>
            <a:xfrm>
              <a:off x="16712108" y="4359319"/>
              <a:ext cx="661669" cy="1653539"/>
            </a:xfrm>
            <a:custGeom>
              <a:rect b="b" l="l" r="r" t="t"/>
              <a:pathLst>
                <a:path extrusionOk="0" h="1653539" w="661669">
                  <a:moveTo>
                    <a:pt x="66116" y="529069"/>
                  </a:moveTo>
                  <a:lnTo>
                    <a:pt x="0" y="529069"/>
                  </a:lnTo>
                  <a:lnTo>
                    <a:pt x="0" y="595198"/>
                  </a:lnTo>
                  <a:lnTo>
                    <a:pt x="66116" y="595198"/>
                  </a:lnTo>
                  <a:lnTo>
                    <a:pt x="66116" y="529069"/>
                  </a:lnTo>
                  <a:close/>
                </a:path>
                <a:path extrusionOk="0" h="1653539" w="661669">
                  <a:moveTo>
                    <a:pt x="132245" y="859726"/>
                  </a:moveTo>
                  <a:lnTo>
                    <a:pt x="66116" y="859726"/>
                  </a:lnTo>
                  <a:lnTo>
                    <a:pt x="66116" y="793597"/>
                  </a:lnTo>
                  <a:lnTo>
                    <a:pt x="0" y="793597"/>
                  </a:lnTo>
                  <a:lnTo>
                    <a:pt x="0" y="1124254"/>
                  </a:lnTo>
                  <a:lnTo>
                    <a:pt x="66116" y="1124254"/>
                  </a:lnTo>
                  <a:lnTo>
                    <a:pt x="66116" y="925855"/>
                  </a:lnTo>
                  <a:lnTo>
                    <a:pt x="132245" y="925855"/>
                  </a:lnTo>
                  <a:lnTo>
                    <a:pt x="132245" y="859726"/>
                  </a:lnTo>
                  <a:close/>
                </a:path>
                <a:path extrusionOk="0" h="1653539" w="661669">
                  <a:moveTo>
                    <a:pt x="132245" y="595198"/>
                  </a:moveTo>
                  <a:lnTo>
                    <a:pt x="66116" y="595198"/>
                  </a:lnTo>
                  <a:lnTo>
                    <a:pt x="66116" y="661327"/>
                  </a:lnTo>
                  <a:lnTo>
                    <a:pt x="0" y="661327"/>
                  </a:lnTo>
                  <a:lnTo>
                    <a:pt x="0" y="727456"/>
                  </a:lnTo>
                  <a:lnTo>
                    <a:pt x="66116" y="727456"/>
                  </a:lnTo>
                  <a:lnTo>
                    <a:pt x="132245" y="727456"/>
                  </a:lnTo>
                  <a:lnTo>
                    <a:pt x="132245" y="595198"/>
                  </a:lnTo>
                  <a:close/>
                </a:path>
                <a:path extrusionOk="0" h="1653539" w="661669">
                  <a:moveTo>
                    <a:pt x="198361" y="1322654"/>
                  </a:moveTo>
                  <a:lnTo>
                    <a:pt x="132245" y="1322654"/>
                  </a:lnTo>
                  <a:lnTo>
                    <a:pt x="132245" y="1521053"/>
                  </a:lnTo>
                  <a:lnTo>
                    <a:pt x="198361" y="1521053"/>
                  </a:lnTo>
                  <a:lnTo>
                    <a:pt x="198361" y="1322654"/>
                  </a:lnTo>
                  <a:close/>
                </a:path>
                <a:path extrusionOk="0" h="1653539" w="661669">
                  <a:moveTo>
                    <a:pt x="198361" y="1190396"/>
                  </a:moveTo>
                  <a:lnTo>
                    <a:pt x="132245" y="1190396"/>
                  </a:lnTo>
                  <a:lnTo>
                    <a:pt x="66116" y="1190396"/>
                  </a:lnTo>
                  <a:lnTo>
                    <a:pt x="0" y="1190396"/>
                  </a:lnTo>
                  <a:lnTo>
                    <a:pt x="0" y="1322654"/>
                  </a:lnTo>
                  <a:lnTo>
                    <a:pt x="0" y="1521053"/>
                  </a:lnTo>
                  <a:lnTo>
                    <a:pt x="0" y="1653311"/>
                  </a:lnTo>
                  <a:lnTo>
                    <a:pt x="66116" y="1653311"/>
                  </a:lnTo>
                  <a:lnTo>
                    <a:pt x="132245" y="1653311"/>
                  </a:lnTo>
                  <a:lnTo>
                    <a:pt x="198361" y="1653311"/>
                  </a:lnTo>
                  <a:lnTo>
                    <a:pt x="198361" y="1587182"/>
                  </a:lnTo>
                  <a:lnTo>
                    <a:pt x="132245" y="1587182"/>
                  </a:lnTo>
                  <a:lnTo>
                    <a:pt x="66116" y="1587182"/>
                  </a:lnTo>
                  <a:lnTo>
                    <a:pt x="66116" y="1521053"/>
                  </a:lnTo>
                  <a:lnTo>
                    <a:pt x="66116" y="1322654"/>
                  </a:lnTo>
                  <a:lnTo>
                    <a:pt x="66116" y="1256512"/>
                  </a:lnTo>
                  <a:lnTo>
                    <a:pt x="132245" y="1256512"/>
                  </a:lnTo>
                  <a:lnTo>
                    <a:pt x="198361" y="1256512"/>
                  </a:lnTo>
                  <a:lnTo>
                    <a:pt x="198361" y="1190396"/>
                  </a:lnTo>
                  <a:close/>
                </a:path>
                <a:path extrusionOk="0" h="1653539" w="661669">
                  <a:moveTo>
                    <a:pt x="198361" y="727456"/>
                  </a:moveTo>
                  <a:lnTo>
                    <a:pt x="132245" y="727456"/>
                  </a:lnTo>
                  <a:lnTo>
                    <a:pt x="132245" y="859713"/>
                  </a:lnTo>
                  <a:lnTo>
                    <a:pt x="198361" y="859713"/>
                  </a:lnTo>
                  <a:lnTo>
                    <a:pt x="198361" y="727456"/>
                  </a:lnTo>
                  <a:close/>
                </a:path>
                <a:path extrusionOk="0" h="1653539" w="661669">
                  <a:moveTo>
                    <a:pt x="198361" y="529069"/>
                  </a:moveTo>
                  <a:lnTo>
                    <a:pt x="132245" y="529069"/>
                  </a:lnTo>
                  <a:lnTo>
                    <a:pt x="132245" y="595198"/>
                  </a:lnTo>
                  <a:lnTo>
                    <a:pt x="198361" y="595198"/>
                  </a:lnTo>
                  <a:lnTo>
                    <a:pt x="198361" y="529069"/>
                  </a:lnTo>
                  <a:close/>
                </a:path>
                <a:path extrusionOk="0" h="1653539" w="661669">
                  <a:moveTo>
                    <a:pt x="198361" y="132257"/>
                  </a:moveTo>
                  <a:lnTo>
                    <a:pt x="132245" y="132257"/>
                  </a:lnTo>
                  <a:lnTo>
                    <a:pt x="132245" y="330657"/>
                  </a:lnTo>
                  <a:lnTo>
                    <a:pt x="198361" y="330657"/>
                  </a:lnTo>
                  <a:lnTo>
                    <a:pt x="198361" y="132257"/>
                  </a:lnTo>
                  <a:close/>
                </a:path>
                <a:path extrusionOk="0" h="1653539" w="661669">
                  <a:moveTo>
                    <a:pt x="198361" y="0"/>
                  </a:moveTo>
                  <a:lnTo>
                    <a:pt x="132245" y="0"/>
                  </a:lnTo>
                  <a:lnTo>
                    <a:pt x="66116" y="0"/>
                  </a:lnTo>
                  <a:lnTo>
                    <a:pt x="0" y="0"/>
                  </a:lnTo>
                  <a:lnTo>
                    <a:pt x="0" y="396798"/>
                  </a:lnTo>
                  <a:lnTo>
                    <a:pt x="0" y="462915"/>
                  </a:lnTo>
                  <a:lnTo>
                    <a:pt x="66116" y="462915"/>
                  </a:lnTo>
                  <a:lnTo>
                    <a:pt x="132245" y="462915"/>
                  </a:lnTo>
                  <a:lnTo>
                    <a:pt x="198361" y="462915"/>
                  </a:lnTo>
                  <a:lnTo>
                    <a:pt x="198361" y="396798"/>
                  </a:lnTo>
                  <a:lnTo>
                    <a:pt x="132245" y="396798"/>
                  </a:lnTo>
                  <a:lnTo>
                    <a:pt x="66116" y="396798"/>
                  </a:lnTo>
                  <a:lnTo>
                    <a:pt x="66116" y="66128"/>
                  </a:lnTo>
                  <a:lnTo>
                    <a:pt x="132245" y="66128"/>
                  </a:lnTo>
                  <a:lnTo>
                    <a:pt x="198361" y="66128"/>
                  </a:lnTo>
                  <a:lnTo>
                    <a:pt x="198361" y="0"/>
                  </a:lnTo>
                  <a:close/>
                </a:path>
                <a:path extrusionOk="0" h="1653539" w="661669">
                  <a:moveTo>
                    <a:pt x="264515" y="793597"/>
                  </a:moveTo>
                  <a:lnTo>
                    <a:pt x="198399" y="793597"/>
                  </a:lnTo>
                  <a:lnTo>
                    <a:pt x="198399" y="859726"/>
                  </a:lnTo>
                  <a:lnTo>
                    <a:pt x="264515" y="859726"/>
                  </a:lnTo>
                  <a:lnTo>
                    <a:pt x="264515" y="793597"/>
                  </a:lnTo>
                  <a:close/>
                </a:path>
                <a:path extrusionOk="0" h="1653539" w="661669">
                  <a:moveTo>
                    <a:pt x="264515" y="661327"/>
                  </a:moveTo>
                  <a:lnTo>
                    <a:pt x="198399" y="661327"/>
                  </a:lnTo>
                  <a:lnTo>
                    <a:pt x="198399" y="727456"/>
                  </a:lnTo>
                  <a:lnTo>
                    <a:pt x="264515" y="727456"/>
                  </a:lnTo>
                  <a:lnTo>
                    <a:pt x="264515" y="661327"/>
                  </a:lnTo>
                  <a:close/>
                </a:path>
                <a:path extrusionOk="0" h="1653539" w="661669">
                  <a:moveTo>
                    <a:pt x="330644" y="1587182"/>
                  </a:moveTo>
                  <a:lnTo>
                    <a:pt x="264515" y="1587182"/>
                  </a:lnTo>
                  <a:lnTo>
                    <a:pt x="198399" y="1587182"/>
                  </a:lnTo>
                  <a:lnTo>
                    <a:pt x="198399" y="1653311"/>
                  </a:lnTo>
                  <a:lnTo>
                    <a:pt x="264515" y="1653311"/>
                  </a:lnTo>
                  <a:lnTo>
                    <a:pt x="330644" y="1653311"/>
                  </a:lnTo>
                  <a:lnTo>
                    <a:pt x="330644" y="1587182"/>
                  </a:lnTo>
                  <a:close/>
                </a:path>
                <a:path extrusionOk="0" h="1653539" w="661669">
                  <a:moveTo>
                    <a:pt x="330644" y="1322654"/>
                  </a:moveTo>
                  <a:lnTo>
                    <a:pt x="264515" y="1322654"/>
                  </a:lnTo>
                  <a:lnTo>
                    <a:pt x="198399" y="1322654"/>
                  </a:lnTo>
                  <a:lnTo>
                    <a:pt x="198399" y="1521053"/>
                  </a:lnTo>
                  <a:lnTo>
                    <a:pt x="264515" y="1521053"/>
                  </a:lnTo>
                  <a:lnTo>
                    <a:pt x="330644" y="1521053"/>
                  </a:lnTo>
                  <a:lnTo>
                    <a:pt x="330644" y="1322654"/>
                  </a:lnTo>
                  <a:close/>
                </a:path>
                <a:path extrusionOk="0" h="1653539" w="661669">
                  <a:moveTo>
                    <a:pt x="330644" y="1190396"/>
                  </a:moveTo>
                  <a:lnTo>
                    <a:pt x="264515" y="1190396"/>
                  </a:lnTo>
                  <a:lnTo>
                    <a:pt x="198399" y="1190396"/>
                  </a:lnTo>
                  <a:lnTo>
                    <a:pt x="198399" y="1256512"/>
                  </a:lnTo>
                  <a:lnTo>
                    <a:pt x="264515" y="1256512"/>
                  </a:lnTo>
                  <a:lnTo>
                    <a:pt x="330644" y="1256512"/>
                  </a:lnTo>
                  <a:lnTo>
                    <a:pt x="330644" y="1190396"/>
                  </a:lnTo>
                  <a:close/>
                </a:path>
                <a:path extrusionOk="0" h="1653539" w="661669">
                  <a:moveTo>
                    <a:pt x="330644" y="925855"/>
                  </a:moveTo>
                  <a:lnTo>
                    <a:pt x="264515" y="925855"/>
                  </a:lnTo>
                  <a:lnTo>
                    <a:pt x="198399" y="925855"/>
                  </a:lnTo>
                  <a:lnTo>
                    <a:pt x="198399" y="991984"/>
                  </a:lnTo>
                  <a:lnTo>
                    <a:pt x="264515" y="991984"/>
                  </a:lnTo>
                  <a:lnTo>
                    <a:pt x="264515" y="1124254"/>
                  </a:lnTo>
                  <a:lnTo>
                    <a:pt x="330644" y="1124254"/>
                  </a:lnTo>
                  <a:lnTo>
                    <a:pt x="330644" y="925855"/>
                  </a:lnTo>
                  <a:close/>
                </a:path>
                <a:path extrusionOk="0" h="1653539" w="661669">
                  <a:moveTo>
                    <a:pt x="330644" y="727456"/>
                  </a:moveTo>
                  <a:lnTo>
                    <a:pt x="264515" y="727456"/>
                  </a:lnTo>
                  <a:lnTo>
                    <a:pt x="264515" y="793572"/>
                  </a:lnTo>
                  <a:lnTo>
                    <a:pt x="330644" y="793572"/>
                  </a:lnTo>
                  <a:lnTo>
                    <a:pt x="330644" y="727456"/>
                  </a:lnTo>
                  <a:close/>
                </a:path>
                <a:path extrusionOk="0" h="1653539" w="661669">
                  <a:moveTo>
                    <a:pt x="330644" y="529069"/>
                  </a:moveTo>
                  <a:lnTo>
                    <a:pt x="264515" y="529069"/>
                  </a:lnTo>
                  <a:lnTo>
                    <a:pt x="198399" y="529069"/>
                  </a:lnTo>
                  <a:lnTo>
                    <a:pt x="198399" y="595198"/>
                  </a:lnTo>
                  <a:lnTo>
                    <a:pt x="264515" y="595198"/>
                  </a:lnTo>
                  <a:lnTo>
                    <a:pt x="264515" y="661327"/>
                  </a:lnTo>
                  <a:lnTo>
                    <a:pt x="330644" y="661327"/>
                  </a:lnTo>
                  <a:lnTo>
                    <a:pt x="330644" y="529069"/>
                  </a:lnTo>
                  <a:close/>
                </a:path>
                <a:path extrusionOk="0" h="1653539" w="661669">
                  <a:moveTo>
                    <a:pt x="330644" y="396798"/>
                  </a:moveTo>
                  <a:lnTo>
                    <a:pt x="264515" y="396798"/>
                  </a:lnTo>
                  <a:lnTo>
                    <a:pt x="198399" y="396798"/>
                  </a:lnTo>
                  <a:lnTo>
                    <a:pt x="198399" y="462915"/>
                  </a:lnTo>
                  <a:lnTo>
                    <a:pt x="264515" y="462915"/>
                  </a:lnTo>
                  <a:lnTo>
                    <a:pt x="330644" y="462915"/>
                  </a:lnTo>
                  <a:lnTo>
                    <a:pt x="330644" y="396798"/>
                  </a:lnTo>
                  <a:close/>
                </a:path>
                <a:path extrusionOk="0" h="1653539" w="661669">
                  <a:moveTo>
                    <a:pt x="330644" y="132257"/>
                  </a:moveTo>
                  <a:lnTo>
                    <a:pt x="264515" y="132257"/>
                  </a:lnTo>
                  <a:lnTo>
                    <a:pt x="198399" y="132257"/>
                  </a:lnTo>
                  <a:lnTo>
                    <a:pt x="198399" y="330657"/>
                  </a:lnTo>
                  <a:lnTo>
                    <a:pt x="264515" y="330657"/>
                  </a:lnTo>
                  <a:lnTo>
                    <a:pt x="330644" y="330657"/>
                  </a:lnTo>
                  <a:lnTo>
                    <a:pt x="330644" y="132257"/>
                  </a:lnTo>
                  <a:close/>
                </a:path>
                <a:path extrusionOk="0" h="1653539" w="661669">
                  <a:moveTo>
                    <a:pt x="330644" y="0"/>
                  </a:moveTo>
                  <a:lnTo>
                    <a:pt x="264515" y="0"/>
                  </a:lnTo>
                  <a:lnTo>
                    <a:pt x="198399" y="0"/>
                  </a:lnTo>
                  <a:lnTo>
                    <a:pt x="198399" y="66128"/>
                  </a:lnTo>
                  <a:lnTo>
                    <a:pt x="264515" y="66128"/>
                  </a:lnTo>
                  <a:lnTo>
                    <a:pt x="330644" y="66128"/>
                  </a:lnTo>
                  <a:lnTo>
                    <a:pt x="330644" y="0"/>
                  </a:lnTo>
                  <a:close/>
                </a:path>
                <a:path extrusionOk="0" h="1653539" w="661669">
                  <a:moveTo>
                    <a:pt x="462902" y="1190396"/>
                  </a:moveTo>
                  <a:lnTo>
                    <a:pt x="396773" y="1190396"/>
                  </a:lnTo>
                  <a:lnTo>
                    <a:pt x="330657" y="1190396"/>
                  </a:lnTo>
                  <a:lnTo>
                    <a:pt x="330657" y="1256512"/>
                  </a:lnTo>
                  <a:lnTo>
                    <a:pt x="396773" y="1256512"/>
                  </a:lnTo>
                  <a:lnTo>
                    <a:pt x="396773" y="1322654"/>
                  </a:lnTo>
                  <a:lnTo>
                    <a:pt x="396773" y="1521053"/>
                  </a:lnTo>
                  <a:lnTo>
                    <a:pt x="396773" y="1587182"/>
                  </a:lnTo>
                  <a:lnTo>
                    <a:pt x="330657" y="1587182"/>
                  </a:lnTo>
                  <a:lnTo>
                    <a:pt x="330657" y="1653311"/>
                  </a:lnTo>
                  <a:lnTo>
                    <a:pt x="396773" y="1653311"/>
                  </a:lnTo>
                  <a:lnTo>
                    <a:pt x="462902" y="1653311"/>
                  </a:lnTo>
                  <a:lnTo>
                    <a:pt x="462902" y="1521053"/>
                  </a:lnTo>
                  <a:lnTo>
                    <a:pt x="462902" y="1322654"/>
                  </a:lnTo>
                  <a:lnTo>
                    <a:pt x="462902" y="1190396"/>
                  </a:lnTo>
                  <a:close/>
                </a:path>
                <a:path extrusionOk="0" h="1653539" w="661669">
                  <a:moveTo>
                    <a:pt x="462902" y="1058113"/>
                  </a:moveTo>
                  <a:lnTo>
                    <a:pt x="396773" y="1058113"/>
                  </a:lnTo>
                  <a:lnTo>
                    <a:pt x="396773" y="1124242"/>
                  </a:lnTo>
                  <a:lnTo>
                    <a:pt x="462902" y="1124242"/>
                  </a:lnTo>
                  <a:lnTo>
                    <a:pt x="462902" y="1058113"/>
                  </a:lnTo>
                  <a:close/>
                </a:path>
                <a:path extrusionOk="0" h="1653539" w="661669">
                  <a:moveTo>
                    <a:pt x="462902" y="925855"/>
                  </a:moveTo>
                  <a:lnTo>
                    <a:pt x="396773" y="925855"/>
                  </a:lnTo>
                  <a:lnTo>
                    <a:pt x="396773" y="991984"/>
                  </a:lnTo>
                  <a:lnTo>
                    <a:pt x="462902" y="991984"/>
                  </a:lnTo>
                  <a:lnTo>
                    <a:pt x="462902" y="925855"/>
                  </a:lnTo>
                  <a:close/>
                </a:path>
                <a:path extrusionOk="0" h="1653539" w="661669">
                  <a:moveTo>
                    <a:pt x="462902" y="793597"/>
                  </a:moveTo>
                  <a:lnTo>
                    <a:pt x="396773" y="793597"/>
                  </a:lnTo>
                  <a:lnTo>
                    <a:pt x="396773" y="859726"/>
                  </a:lnTo>
                  <a:lnTo>
                    <a:pt x="462902" y="859726"/>
                  </a:lnTo>
                  <a:lnTo>
                    <a:pt x="462902" y="793597"/>
                  </a:lnTo>
                  <a:close/>
                </a:path>
                <a:path extrusionOk="0" h="1653539" w="661669">
                  <a:moveTo>
                    <a:pt x="462902" y="661327"/>
                  </a:moveTo>
                  <a:lnTo>
                    <a:pt x="396773" y="661327"/>
                  </a:lnTo>
                  <a:lnTo>
                    <a:pt x="396773" y="727456"/>
                  </a:lnTo>
                  <a:lnTo>
                    <a:pt x="462902" y="727456"/>
                  </a:lnTo>
                  <a:lnTo>
                    <a:pt x="462902" y="661327"/>
                  </a:lnTo>
                  <a:close/>
                </a:path>
                <a:path extrusionOk="0" h="1653539" w="661669">
                  <a:moveTo>
                    <a:pt x="462902" y="529069"/>
                  </a:moveTo>
                  <a:lnTo>
                    <a:pt x="396773" y="529069"/>
                  </a:lnTo>
                  <a:lnTo>
                    <a:pt x="330657" y="529069"/>
                  </a:lnTo>
                  <a:lnTo>
                    <a:pt x="330657" y="661327"/>
                  </a:lnTo>
                  <a:lnTo>
                    <a:pt x="396773" y="661327"/>
                  </a:lnTo>
                  <a:lnTo>
                    <a:pt x="396773" y="595198"/>
                  </a:lnTo>
                  <a:lnTo>
                    <a:pt x="462902" y="595198"/>
                  </a:lnTo>
                  <a:lnTo>
                    <a:pt x="462902" y="529069"/>
                  </a:lnTo>
                  <a:close/>
                </a:path>
                <a:path extrusionOk="0" h="1653539" w="661669">
                  <a:moveTo>
                    <a:pt x="462902" y="0"/>
                  </a:moveTo>
                  <a:lnTo>
                    <a:pt x="396773" y="0"/>
                  </a:lnTo>
                  <a:lnTo>
                    <a:pt x="330657" y="0"/>
                  </a:lnTo>
                  <a:lnTo>
                    <a:pt x="330657" y="66128"/>
                  </a:lnTo>
                  <a:lnTo>
                    <a:pt x="396773" y="66128"/>
                  </a:lnTo>
                  <a:lnTo>
                    <a:pt x="396773" y="396798"/>
                  </a:lnTo>
                  <a:lnTo>
                    <a:pt x="330657" y="396798"/>
                  </a:lnTo>
                  <a:lnTo>
                    <a:pt x="330657" y="462915"/>
                  </a:lnTo>
                  <a:lnTo>
                    <a:pt x="396773" y="462915"/>
                  </a:lnTo>
                  <a:lnTo>
                    <a:pt x="462902" y="462915"/>
                  </a:lnTo>
                  <a:lnTo>
                    <a:pt x="462902" y="396798"/>
                  </a:lnTo>
                  <a:lnTo>
                    <a:pt x="462902" y="0"/>
                  </a:lnTo>
                  <a:close/>
                </a:path>
                <a:path extrusionOk="0" h="1653539" w="661669">
                  <a:moveTo>
                    <a:pt x="529043" y="1058113"/>
                  </a:moveTo>
                  <a:lnTo>
                    <a:pt x="462927" y="1058113"/>
                  </a:lnTo>
                  <a:lnTo>
                    <a:pt x="462927" y="1124242"/>
                  </a:lnTo>
                  <a:lnTo>
                    <a:pt x="529043" y="1124242"/>
                  </a:lnTo>
                  <a:lnTo>
                    <a:pt x="529043" y="1058113"/>
                  </a:lnTo>
                  <a:close/>
                </a:path>
                <a:path extrusionOk="0" h="1653539" w="661669">
                  <a:moveTo>
                    <a:pt x="529043" y="925855"/>
                  </a:moveTo>
                  <a:lnTo>
                    <a:pt x="462927" y="925855"/>
                  </a:lnTo>
                  <a:lnTo>
                    <a:pt x="462927" y="991984"/>
                  </a:lnTo>
                  <a:lnTo>
                    <a:pt x="529043" y="991984"/>
                  </a:lnTo>
                  <a:lnTo>
                    <a:pt x="529043" y="925855"/>
                  </a:lnTo>
                  <a:close/>
                </a:path>
                <a:path extrusionOk="0" h="1653539" w="661669">
                  <a:moveTo>
                    <a:pt x="529043" y="793597"/>
                  </a:moveTo>
                  <a:lnTo>
                    <a:pt x="462927" y="793597"/>
                  </a:lnTo>
                  <a:lnTo>
                    <a:pt x="462927" y="859726"/>
                  </a:lnTo>
                  <a:lnTo>
                    <a:pt x="529043" y="859726"/>
                  </a:lnTo>
                  <a:lnTo>
                    <a:pt x="529043" y="793597"/>
                  </a:lnTo>
                  <a:close/>
                </a:path>
                <a:path extrusionOk="0" h="1653539" w="661669">
                  <a:moveTo>
                    <a:pt x="595185" y="1587182"/>
                  </a:moveTo>
                  <a:lnTo>
                    <a:pt x="529056" y="1587182"/>
                  </a:lnTo>
                  <a:lnTo>
                    <a:pt x="529056" y="1653311"/>
                  </a:lnTo>
                  <a:lnTo>
                    <a:pt x="595185" y="1653311"/>
                  </a:lnTo>
                  <a:lnTo>
                    <a:pt x="595185" y="1587182"/>
                  </a:lnTo>
                  <a:close/>
                </a:path>
                <a:path extrusionOk="0" h="1653539" w="661669">
                  <a:moveTo>
                    <a:pt x="595185" y="1322654"/>
                  </a:moveTo>
                  <a:lnTo>
                    <a:pt x="529056" y="1322654"/>
                  </a:lnTo>
                  <a:lnTo>
                    <a:pt x="529056" y="1521053"/>
                  </a:lnTo>
                  <a:lnTo>
                    <a:pt x="595185" y="1521053"/>
                  </a:lnTo>
                  <a:lnTo>
                    <a:pt x="595185" y="1322654"/>
                  </a:lnTo>
                  <a:close/>
                </a:path>
                <a:path extrusionOk="0" h="1653539" w="661669">
                  <a:moveTo>
                    <a:pt x="595185" y="1256512"/>
                  </a:moveTo>
                  <a:lnTo>
                    <a:pt x="529056" y="1256512"/>
                  </a:lnTo>
                  <a:lnTo>
                    <a:pt x="529056" y="1322641"/>
                  </a:lnTo>
                  <a:lnTo>
                    <a:pt x="595185" y="1322641"/>
                  </a:lnTo>
                  <a:lnTo>
                    <a:pt x="595185" y="1256512"/>
                  </a:lnTo>
                  <a:close/>
                </a:path>
                <a:path extrusionOk="0" h="1653539" w="661669">
                  <a:moveTo>
                    <a:pt x="595185" y="1124267"/>
                  </a:moveTo>
                  <a:lnTo>
                    <a:pt x="529056" y="1124267"/>
                  </a:lnTo>
                  <a:lnTo>
                    <a:pt x="529056" y="1190396"/>
                  </a:lnTo>
                  <a:lnTo>
                    <a:pt x="595185" y="1190396"/>
                  </a:lnTo>
                  <a:lnTo>
                    <a:pt x="595185" y="1124267"/>
                  </a:lnTo>
                  <a:close/>
                </a:path>
                <a:path extrusionOk="0" h="1653539" w="661669">
                  <a:moveTo>
                    <a:pt x="595185" y="859726"/>
                  </a:moveTo>
                  <a:lnTo>
                    <a:pt x="529056" y="859726"/>
                  </a:lnTo>
                  <a:lnTo>
                    <a:pt x="529056" y="925855"/>
                  </a:lnTo>
                  <a:lnTo>
                    <a:pt x="595185" y="925855"/>
                  </a:lnTo>
                  <a:lnTo>
                    <a:pt x="595185" y="859726"/>
                  </a:lnTo>
                  <a:close/>
                </a:path>
                <a:path extrusionOk="0" h="1653539" w="661669">
                  <a:moveTo>
                    <a:pt x="661301" y="595198"/>
                  </a:moveTo>
                  <a:lnTo>
                    <a:pt x="595185" y="595198"/>
                  </a:lnTo>
                  <a:lnTo>
                    <a:pt x="529056" y="595198"/>
                  </a:lnTo>
                  <a:lnTo>
                    <a:pt x="529056" y="727456"/>
                  </a:lnTo>
                  <a:lnTo>
                    <a:pt x="595185" y="727456"/>
                  </a:lnTo>
                  <a:lnTo>
                    <a:pt x="661301" y="727456"/>
                  </a:lnTo>
                  <a:lnTo>
                    <a:pt x="661301" y="595198"/>
                  </a:lnTo>
                  <a:close/>
                </a:path>
                <a:path extrusionOk="0" h="1653539" w="661669">
                  <a:moveTo>
                    <a:pt x="661301" y="198399"/>
                  </a:moveTo>
                  <a:lnTo>
                    <a:pt x="595185" y="198399"/>
                  </a:lnTo>
                  <a:lnTo>
                    <a:pt x="595185" y="132257"/>
                  </a:lnTo>
                  <a:lnTo>
                    <a:pt x="529056" y="132257"/>
                  </a:lnTo>
                  <a:lnTo>
                    <a:pt x="529056" y="396798"/>
                  </a:lnTo>
                  <a:lnTo>
                    <a:pt x="529056" y="529056"/>
                  </a:lnTo>
                  <a:lnTo>
                    <a:pt x="595185" y="529056"/>
                  </a:lnTo>
                  <a:lnTo>
                    <a:pt x="595185" y="396798"/>
                  </a:lnTo>
                  <a:lnTo>
                    <a:pt x="661301" y="396786"/>
                  </a:lnTo>
                  <a:lnTo>
                    <a:pt x="661301" y="330657"/>
                  </a:lnTo>
                  <a:lnTo>
                    <a:pt x="595185" y="330657"/>
                  </a:lnTo>
                  <a:lnTo>
                    <a:pt x="595185" y="264528"/>
                  </a:lnTo>
                  <a:lnTo>
                    <a:pt x="661301" y="264528"/>
                  </a:lnTo>
                  <a:lnTo>
                    <a:pt x="661301" y="198399"/>
                  </a:lnTo>
                  <a:close/>
                </a:path>
                <a:path extrusionOk="0" h="1653539" w="661669">
                  <a:moveTo>
                    <a:pt x="661301" y="66128"/>
                  </a:moveTo>
                  <a:lnTo>
                    <a:pt x="595185" y="66128"/>
                  </a:lnTo>
                  <a:lnTo>
                    <a:pt x="595185" y="132257"/>
                  </a:lnTo>
                  <a:lnTo>
                    <a:pt x="661301" y="132257"/>
                  </a:lnTo>
                  <a:lnTo>
                    <a:pt x="661301" y="66128"/>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68" name="Google Shape;1468;p40"/>
            <p:cNvSpPr/>
            <p:nvPr/>
          </p:nvSpPr>
          <p:spPr>
            <a:xfrm>
              <a:off x="17307293" y="4359319"/>
              <a:ext cx="661669" cy="1653539"/>
            </a:xfrm>
            <a:custGeom>
              <a:rect b="b" l="l" r="r" t="t"/>
              <a:pathLst>
                <a:path extrusionOk="0" h="1653539" w="661669">
                  <a:moveTo>
                    <a:pt x="66116" y="1454924"/>
                  </a:moveTo>
                  <a:lnTo>
                    <a:pt x="0" y="1454924"/>
                  </a:lnTo>
                  <a:lnTo>
                    <a:pt x="0" y="1521053"/>
                  </a:lnTo>
                  <a:lnTo>
                    <a:pt x="0" y="1653311"/>
                  </a:lnTo>
                  <a:lnTo>
                    <a:pt x="66116" y="1653311"/>
                  </a:lnTo>
                  <a:lnTo>
                    <a:pt x="66116" y="1521053"/>
                  </a:lnTo>
                  <a:lnTo>
                    <a:pt x="66116" y="1454924"/>
                  </a:lnTo>
                  <a:close/>
                </a:path>
                <a:path extrusionOk="0" h="1653539" w="661669">
                  <a:moveTo>
                    <a:pt x="66116" y="1124267"/>
                  </a:moveTo>
                  <a:lnTo>
                    <a:pt x="0" y="1124267"/>
                  </a:lnTo>
                  <a:lnTo>
                    <a:pt x="0" y="1322654"/>
                  </a:lnTo>
                  <a:lnTo>
                    <a:pt x="0" y="1388770"/>
                  </a:lnTo>
                  <a:lnTo>
                    <a:pt x="66116" y="1388770"/>
                  </a:lnTo>
                  <a:lnTo>
                    <a:pt x="66116" y="1322666"/>
                  </a:lnTo>
                  <a:lnTo>
                    <a:pt x="66116" y="1124267"/>
                  </a:lnTo>
                  <a:close/>
                </a:path>
                <a:path extrusionOk="0" h="1653539" w="661669">
                  <a:moveTo>
                    <a:pt x="66116" y="595198"/>
                  </a:moveTo>
                  <a:lnTo>
                    <a:pt x="0" y="595198"/>
                  </a:lnTo>
                  <a:lnTo>
                    <a:pt x="0" y="727456"/>
                  </a:lnTo>
                  <a:lnTo>
                    <a:pt x="0" y="793572"/>
                  </a:lnTo>
                  <a:lnTo>
                    <a:pt x="66116" y="793572"/>
                  </a:lnTo>
                  <a:lnTo>
                    <a:pt x="66116" y="727456"/>
                  </a:lnTo>
                  <a:lnTo>
                    <a:pt x="66116" y="595198"/>
                  </a:lnTo>
                  <a:close/>
                </a:path>
                <a:path extrusionOk="0" h="1653539" w="661669">
                  <a:moveTo>
                    <a:pt x="132257" y="1521053"/>
                  </a:moveTo>
                  <a:lnTo>
                    <a:pt x="66128" y="1521053"/>
                  </a:lnTo>
                  <a:lnTo>
                    <a:pt x="66128" y="1587169"/>
                  </a:lnTo>
                  <a:lnTo>
                    <a:pt x="132257" y="1587169"/>
                  </a:lnTo>
                  <a:lnTo>
                    <a:pt x="132257" y="1521053"/>
                  </a:lnTo>
                  <a:close/>
                </a:path>
                <a:path extrusionOk="0" h="1653539" w="661669">
                  <a:moveTo>
                    <a:pt x="132257" y="925855"/>
                  </a:moveTo>
                  <a:lnTo>
                    <a:pt x="66128" y="925855"/>
                  </a:lnTo>
                  <a:lnTo>
                    <a:pt x="66128" y="1058113"/>
                  </a:lnTo>
                  <a:lnTo>
                    <a:pt x="132257" y="1058113"/>
                  </a:lnTo>
                  <a:lnTo>
                    <a:pt x="132257" y="925855"/>
                  </a:lnTo>
                  <a:close/>
                </a:path>
                <a:path extrusionOk="0" h="1653539" w="661669">
                  <a:moveTo>
                    <a:pt x="132257" y="396798"/>
                  </a:moveTo>
                  <a:lnTo>
                    <a:pt x="66128" y="396798"/>
                  </a:lnTo>
                  <a:lnTo>
                    <a:pt x="66128" y="462915"/>
                  </a:lnTo>
                  <a:lnTo>
                    <a:pt x="132257" y="462915"/>
                  </a:lnTo>
                  <a:lnTo>
                    <a:pt x="132257" y="396798"/>
                  </a:lnTo>
                  <a:close/>
                </a:path>
                <a:path extrusionOk="0" h="1653539" w="661669">
                  <a:moveTo>
                    <a:pt x="132257" y="330657"/>
                  </a:moveTo>
                  <a:lnTo>
                    <a:pt x="66128" y="330657"/>
                  </a:lnTo>
                  <a:lnTo>
                    <a:pt x="66128" y="396786"/>
                  </a:lnTo>
                  <a:lnTo>
                    <a:pt x="132257" y="396786"/>
                  </a:lnTo>
                  <a:lnTo>
                    <a:pt x="132257" y="330657"/>
                  </a:lnTo>
                  <a:close/>
                </a:path>
                <a:path extrusionOk="0" h="1653539" w="661669">
                  <a:moveTo>
                    <a:pt x="198374" y="1190396"/>
                  </a:moveTo>
                  <a:lnTo>
                    <a:pt x="132257" y="1190396"/>
                  </a:lnTo>
                  <a:lnTo>
                    <a:pt x="66128" y="1190396"/>
                  </a:lnTo>
                  <a:lnTo>
                    <a:pt x="66128" y="1256512"/>
                  </a:lnTo>
                  <a:lnTo>
                    <a:pt x="132257" y="1256512"/>
                  </a:lnTo>
                  <a:lnTo>
                    <a:pt x="132257" y="1322654"/>
                  </a:lnTo>
                  <a:lnTo>
                    <a:pt x="66128" y="1322654"/>
                  </a:lnTo>
                  <a:lnTo>
                    <a:pt x="66128" y="1388770"/>
                  </a:lnTo>
                  <a:lnTo>
                    <a:pt x="132257" y="1388770"/>
                  </a:lnTo>
                  <a:lnTo>
                    <a:pt x="198374" y="1388770"/>
                  </a:lnTo>
                  <a:lnTo>
                    <a:pt x="198374" y="1322654"/>
                  </a:lnTo>
                  <a:lnTo>
                    <a:pt x="198374" y="1190396"/>
                  </a:lnTo>
                  <a:close/>
                </a:path>
                <a:path extrusionOk="0" h="1653539" w="661669">
                  <a:moveTo>
                    <a:pt x="198374" y="793597"/>
                  </a:moveTo>
                  <a:lnTo>
                    <a:pt x="132257" y="793597"/>
                  </a:lnTo>
                  <a:lnTo>
                    <a:pt x="132257" y="859726"/>
                  </a:lnTo>
                  <a:lnTo>
                    <a:pt x="198374" y="859726"/>
                  </a:lnTo>
                  <a:lnTo>
                    <a:pt x="198374" y="793597"/>
                  </a:lnTo>
                  <a:close/>
                </a:path>
                <a:path extrusionOk="0" h="1653539" w="661669">
                  <a:moveTo>
                    <a:pt x="198374" y="462915"/>
                  </a:moveTo>
                  <a:lnTo>
                    <a:pt x="132257" y="462915"/>
                  </a:lnTo>
                  <a:lnTo>
                    <a:pt x="132257" y="595198"/>
                  </a:lnTo>
                  <a:lnTo>
                    <a:pt x="66128" y="595198"/>
                  </a:lnTo>
                  <a:lnTo>
                    <a:pt x="66128" y="727456"/>
                  </a:lnTo>
                  <a:lnTo>
                    <a:pt x="66128" y="793572"/>
                  </a:lnTo>
                  <a:lnTo>
                    <a:pt x="132257" y="793572"/>
                  </a:lnTo>
                  <a:lnTo>
                    <a:pt x="132257" y="727456"/>
                  </a:lnTo>
                  <a:lnTo>
                    <a:pt x="198374" y="727456"/>
                  </a:lnTo>
                  <a:lnTo>
                    <a:pt x="198374" y="462915"/>
                  </a:lnTo>
                  <a:close/>
                </a:path>
                <a:path extrusionOk="0" h="1653539" w="661669">
                  <a:moveTo>
                    <a:pt x="198374" y="264541"/>
                  </a:moveTo>
                  <a:lnTo>
                    <a:pt x="132257" y="264541"/>
                  </a:lnTo>
                  <a:lnTo>
                    <a:pt x="132257" y="330657"/>
                  </a:lnTo>
                  <a:lnTo>
                    <a:pt x="198374" y="330657"/>
                  </a:lnTo>
                  <a:lnTo>
                    <a:pt x="198374" y="264541"/>
                  </a:lnTo>
                  <a:close/>
                </a:path>
                <a:path extrusionOk="0" h="1653539" w="661669">
                  <a:moveTo>
                    <a:pt x="198374" y="132257"/>
                  </a:moveTo>
                  <a:lnTo>
                    <a:pt x="132257" y="132257"/>
                  </a:lnTo>
                  <a:lnTo>
                    <a:pt x="66128" y="132257"/>
                  </a:lnTo>
                  <a:lnTo>
                    <a:pt x="66128" y="264515"/>
                  </a:lnTo>
                  <a:lnTo>
                    <a:pt x="132257" y="264515"/>
                  </a:lnTo>
                  <a:lnTo>
                    <a:pt x="132257" y="198386"/>
                  </a:lnTo>
                  <a:lnTo>
                    <a:pt x="198374" y="198386"/>
                  </a:lnTo>
                  <a:lnTo>
                    <a:pt x="198374" y="132257"/>
                  </a:lnTo>
                  <a:close/>
                </a:path>
                <a:path extrusionOk="0" h="1653539" w="661669">
                  <a:moveTo>
                    <a:pt x="264528" y="859726"/>
                  </a:moveTo>
                  <a:lnTo>
                    <a:pt x="198412" y="859726"/>
                  </a:lnTo>
                  <a:lnTo>
                    <a:pt x="198412" y="925855"/>
                  </a:lnTo>
                  <a:lnTo>
                    <a:pt x="264528" y="925855"/>
                  </a:lnTo>
                  <a:lnTo>
                    <a:pt x="264528" y="859726"/>
                  </a:lnTo>
                  <a:close/>
                </a:path>
                <a:path extrusionOk="0" h="1653539" w="661669">
                  <a:moveTo>
                    <a:pt x="264528" y="396798"/>
                  </a:moveTo>
                  <a:lnTo>
                    <a:pt x="198412" y="396798"/>
                  </a:lnTo>
                  <a:lnTo>
                    <a:pt x="198412" y="462915"/>
                  </a:lnTo>
                  <a:lnTo>
                    <a:pt x="264528" y="462915"/>
                  </a:lnTo>
                  <a:lnTo>
                    <a:pt x="264528" y="396798"/>
                  </a:lnTo>
                  <a:close/>
                </a:path>
                <a:path extrusionOk="0" h="1653539" w="661669">
                  <a:moveTo>
                    <a:pt x="264528" y="132257"/>
                  </a:moveTo>
                  <a:lnTo>
                    <a:pt x="198412" y="132257"/>
                  </a:lnTo>
                  <a:lnTo>
                    <a:pt x="198412" y="198386"/>
                  </a:lnTo>
                  <a:lnTo>
                    <a:pt x="264528" y="198386"/>
                  </a:lnTo>
                  <a:lnTo>
                    <a:pt x="264528" y="132257"/>
                  </a:lnTo>
                  <a:close/>
                </a:path>
                <a:path extrusionOk="0" h="1653539" w="661669">
                  <a:moveTo>
                    <a:pt x="330657" y="1388795"/>
                  </a:moveTo>
                  <a:lnTo>
                    <a:pt x="264528" y="1388795"/>
                  </a:lnTo>
                  <a:lnTo>
                    <a:pt x="198412" y="1388795"/>
                  </a:lnTo>
                  <a:lnTo>
                    <a:pt x="198412" y="1454912"/>
                  </a:lnTo>
                  <a:lnTo>
                    <a:pt x="264528" y="1454912"/>
                  </a:lnTo>
                  <a:lnTo>
                    <a:pt x="264528" y="1521053"/>
                  </a:lnTo>
                  <a:lnTo>
                    <a:pt x="198412" y="1521053"/>
                  </a:lnTo>
                  <a:lnTo>
                    <a:pt x="198412" y="1653311"/>
                  </a:lnTo>
                  <a:lnTo>
                    <a:pt x="264528" y="1653311"/>
                  </a:lnTo>
                  <a:lnTo>
                    <a:pt x="264528" y="1587169"/>
                  </a:lnTo>
                  <a:lnTo>
                    <a:pt x="330657" y="1587169"/>
                  </a:lnTo>
                  <a:lnTo>
                    <a:pt x="330657" y="1521053"/>
                  </a:lnTo>
                  <a:lnTo>
                    <a:pt x="330657" y="1388795"/>
                  </a:lnTo>
                  <a:close/>
                </a:path>
                <a:path extrusionOk="0" h="1653539" w="661669">
                  <a:moveTo>
                    <a:pt x="330657" y="1124267"/>
                  </a:moveTo>
                  <a:lnTo>
                    <a:pt x="264528" y="1124267"/>
                  </a:lnTo>
                  <a:lnTo>
                    <a:pt x="264528" y="1190396"/>
                  </a:lnTo>
                  <a:lnTo>
                    <a:pt x="198412" y="1190396"/>
                  </a:lnTo>
                  <a:lnTo>
                    <a:pt x="198412" y="1256512"/>
                  </a:lnTo>
                  <a:lnTo>
                    <a:pt x="264528" y="1256512"/>
                  </a:lnTo>
                  <a:lnTo>
                    <a:pt x="330657" y="1256525"/>
                  </a:lnTo>
                  <a:lnTo>
                    <a:pt x="330657" y="1124267"/>
                  </a:lnTo>
                  <a:close/>
                </a:path>
                <a:path extrusionOk="0" h="1653539" w="661669">
                  <a:moveTo>
                    <a:pt x="330657" y="1058113"/>
                  </a:moveTo>
                  <a:lnTo>
                    <a:pt x="264528" y="1058113"/>
                  </a:lnTo>
                  <a:lnTo>
                    <a:pt x="264528" y="991984"/>
                  </a:lnTo>
                  <a:lnTo>
                    <a:pt x="198412" y="991984"/>
                  </a:lnTo>
                  <a:lnTo>
                    <a:pt x="198412" y="1124242"/>
                  </a:lnTo>
                  <a:lnTo>
                    <a:pt x="264528" y="1124242"/>
                  </a:lnTo>
                  <a:lnTo>
                    <a:pt x="330657" y="1124242"/>
                  </a:lnTo>
                  <a:lnTo>
                    <a:pt x="330657" y="1058113"/>
                  </a:lnTo>
                  <a:close/>
                </a:path>
                <a:path extrusionOk="0" h="1653539" w="661669">
                  <a:moveTo>
                    <a:pt x="330657" y="793597"/>
                  </a:moveTo>
                  <a:lnTo>
                    <a:pt x="264528" y="793597"/>
                  </a:lnTo>
                  <a:lnTo>
                    <a:pt x="264528" y="859726"/>
                  </a:lnTo>
                  <a:lnTo>
                    <a:pt x="330657" y="859726"/>
                  </a:lnTo>
                  <a:lnTo>
                    <a:pt x="330657" y="793597"/>
                  </a:lnTo>
                  <a:close/>
                </a:path>
                <a:path extrusionOk="0" h="1653539" w="661669">
                  <a:moveTo>
                    <a:pt x="330657" y="661327"/>
                  </a:moveTo>
                  <a:lnTo>
                    <a:pt x="264528" y="661327"/>
                  </a:lnTo>
                  <a:lnTo>
                    <a:pt x="198412" y="661327"/>
                  </a:lnTo>
                  <a:lnTo>
                    <a:pt x="198412" y="727456"/>
                  </a:lnTo>
                  <a:lnTo>
                    <a:pt x="264528" y="727456"/>
                  </a:lnTo>
                  <a:lnTo>
                    <a:pt x="330657" y="727456"/>
                  </a:lnTo>
                  <a:lnTo>
                    <a:pt x="330657" y="661327"/>
                  </a:lnTo>
                  <a:close/>
                </a:path>
                <a:path extrusionOk="0" h="1653539" w="661669">
                  <a:moveTo>
                    <a:pt x="330657" y="529069"/>
                  </a:moveTo>
                  <a:lnTo>
                    <a:pt x="264528" y="529069"/>
                  </a:lnTo>
                  <a:lnTo>
                    <a:pt x="264528" y="595198"/>
                  </a:lnTo>
                  <a:lnTo>
                    <a:pt x="330657" y="595198"/>
                  </a:lnTo>
                  <a:lnTo>
                    <a:pt x="330657" y="529069"/>
                  </a:lnTo>
                  <a:close/>
                </a:path>
                <a:path extrusionOk="0" h="1653539" w="661669">
                  <a:moveTo>
                    <a:pt x="330657" y="198399"/>
                  </a:moveTo>
                  <a:lnTo>
                    <a:pt x="264528" y="198399"/>
                  </a:lnTo>
                  <a:lnTo>
                    <a:pt x="264528" y="264528"/>
                  </a:lnTo>
                  <a:lnTo>
                    <a:pt x="330657" y="264528"/>
                  </a:lnTo>
                  <a:lnTo>
                    <a:pt x="330657" y="198399"/>
                  </a:lnTo>
                  <a:close/>
                </a:path>
                <a:path extrusionOk="0" h="1653539" w="661669">
                  <a:moveTo>
                    <a:pt x="396786" y="1587182"/>
                  </a:moveTo>
                  <a:lnTo>
                    <a:pt x="330669" y="1587182"/>
                  </a:lnTo>
                  <a:lnTo>
                    <a:pt x="330669" y="1653311"/>
                  </a:lnTo>
                  <a:lnTo>
                    <a:pt x="396786" y="1653311"/>
                  </a:lnTo>
                  <a:lnTo>
                    <a:pt x="396786" y="1587182"/>
                  </a:lnTo>
                  <a:close/>
                </a:path>
                <a:path extrusionOk="0" h="1653539" w="661669">
                  <a:moveTo>
                    <a:pt x="396786" y="1454924"/>
                  </a:moveTo>
                  <a:lnTo>
                    <a:pt x="330669" y="1454924"/>
                  </a:lnTo>
                  <a:lnTo>
                    <a:pt x="330669" y="1521053"/>
                  </a:lnTo>
                  <a:lnTo>
                    <a:pt x="396786" y="1521053"/>
                  </a:lnTo>
                  <a:lnTo>
                    <a:pt x="396786" y="1454924"/>
                  </a:lnTo>
                  <a:close/>
                </a:path>
                <a:path extrusionOk="0" h="1653539" w="661669">
                  <a:moveTo>
                    <a:pt x="396786" y="1190396"/>
                  </a:moveTo>
                  <a:lnTo>
                    <a:pt x="330669" y="1190396"/>
                  </a:lnTo>
                  <a:lnTo>
                    <a:pt x="330669" y="1322654"/>
                  </a:lnTo>
                  <a:lnTo>
                    <a:pt x="396786" y="1322654"/>
                  </a:lnTo>
                  <a:lnTo>
                    <a:pt x="396786" y="1190396"/>
                  </a:lnTo>
                  <a:close/>
                </a:path>
                <a:path extrusionOk="0" h="1653539" w="661669">
                  <a:moveTo>
                    <a:pt x="396786" y="396798"/>
                  </a:moveTo>
                  <a:lnTo>
                    <a:pt x="330669" y="396798"/>
                  </a:lnTo>
                  <a:lnTo>
                    <a:pt x="330669" y="595198"/>
                  </a:lnTo>
                  <a:lnTo>
                    <a:pt x="396786" y="595198"/>
                  </a:lnTo>
                  <a:lnTo>
                    <a:pt x="396786" y="396798"/>
                  </a:lnTo>
                  <a:close/>
                </a:path>
                <a:path extrusionOk="0" h="1653539" w="661669">
                  <a:moveTo>
                    <a:pt x="396786" y="0"/>
                  </a:moveTo>
                  <a:lnTo>
                    <a:pt x="330669" y="0"/>
                  </a:lnTo>
                  <a:lnTo>
                    <a:pt x="330669" y="66128"/>
                  </a:lnTo>
                  <a:lnTo>
                    <a:pt x="396786" y="66128"/>
                  </a:lnTo>
                  <a:lnTo>
                    <a:pt x="396786" y="0"/>
                  </a:lnTo>
                  <a:close/>
                </a:path>
                <a:path extrusionOk="0" h="1653539" w="661669">
                  <a:moveTo>
                    <a:pt x="462915" y="1521053"/>
                  </a:moveTo>
                  <a:lnTo>
                    <a:pt x="396786" y="1521053"/>
                  </a:lnTo>
                  <a:lnTo>
                    <a:pt x="396786" y="1587169"/>
                  </a:lnTo>
                  <a:lnTo>
                    <a:pt x="462915" y="1587169"/>
                  </a:lnTo>
                  <a:lnTo>
                    <a:pt x="462915" y="1521053"/>
                  </a:lnTo>
                  <a:close/>
                </a:path>
                <a:path extrusionOk="0" h="1653539" w="661669">
                  <a:moveTo>
                    <a:pt x="462915" y="1322654"/>
                  </a:moveTo>
                  <a:lnTo>
                    <a:pt x="396786" y="1322654"/>
                  </a:lnTo>
                  <a:lnTo>
                    <a:pt x="396786" y="1388770"/>
                  </a:lnTo>
                  <a:lnTo>
                    <a:pt x="462915" y="1388770"/>
                  </a:lnTo>
                  <a:lnTo>
                    <a:pt x="462915" y="1322654"/>
                  </a:lnTo>
                  <a:close/>
                </a:path>
                <a:path extrusionOk="0" h="1653539" w="661669">
                  <a:moveTo>
                    <a:pt x="462915" y="1124267"/>
                  </a:moveTo>
                  <a:lnTo>
                    <a:pt x="396786" y="1124267"/>
                  </a:lnTo>
                  <a:lnTo>
                    <a:pt x="396786" y="1190396"/>
                  </a:lnTo>
                  <a:lnTo>
                    <a:pt x="462915" y="1190396"/>
                  </a:lnTo>
                  <a:lnTo>
                    <a:pt x="462915" y="1124267"/>
                  </a:lnTo>
                  <a:close/>
                </a:path>
                <a:path extrusionOk="0" h="1653539" w="661669">
                  <a:moveTo>
                    <a:pt x="462915" y="925855"/>
                  </a:moveTo>
                  <a:lnTo>
                    <a:pt x="396786" y="925855"/>
                  </a:lnTo>
                  <a:lnTo>
                    <a:pt x="330669" y="925855"/>
                  </a:lnTo>
                  <a:lnTo>
                    <a:pt x="330669" y="1058113"/>
                  </a:lnTo>
                  <a:lnTo>
                    <a:pt x="396786" y="1058113"/>
                  </a:lnTo>
                  <a:lnTo>
                    <a:pt x="396786" y="991984"/>
                  </a:lnTo>
                  <a:lnTo>
                    <a:pt x="462915" y="991984"/>
                  </a:lnTo>
                  <a:lnTo>
                    <a:pt x="462915" y="925855"/>
                  </a:lnTo>
                  <a:close/>
                </a:path>
                <a:path extrusionOk="0" h="1653539" w="661669">
                  <a:moveTo>
                    <a:pt x="462915" y="661327"/>
                  </a:moveTo>
                  <a:lnTo>
                    <a:pt x="396786" y="661327"/>
                  </a:lnTo>
                  <a:lnTo>
                    <a:pt x="396786" y="727456"/>
                  </a:lnTo>
                  <a:lnTo>
                    <a:pt x="330669" y="727456"/>
                  </a:lnTo>
                  <a:lnTo>
                    <a:pt x="330669" y="859713"/>
                  </a:lnTo>
                  <a:lnTo>
                    <a:pt x="396786" y="859713"/>
                  </a:lnTo>
                  <a:lnTo>
                    <a:pt x="396786" y="793572"/>
                  </a:lnTo>
                  <a:lnTo>
                    <a:pt x="462915" y="793572"/>
                  </a:lnTo>
                  <a:lnTo>
                    <a:pt x="462915" y="727456"/>
                  </a:lnTo>
                  <a:lnTo>
                    <a:pt x="462915" y="661327"/>
                  </a:lnTo>
                  <a:close/>
                </a:path>
                <a:path extrusionOk="0" h="1653539" w="661669">
                  <a:moveTo>
                    <a:pt x="462915" y="330657"/>
                  </a:moveTo>
                  <a:lnTo>
                    <a:pt x="396786" y="330657"/>
                  </a:lnTo>
                  <a:lnTo>
                    <a:pt x="396786" y="396786"/>
                  </a:lnTo>
                  <a:lnTo>
                    <a:pt x="462915" y="396786"/>
                  </a:lnTo>
                  <a:lnTo>
                    <a:pt x="462915" y="330657"/>
                  </a:lnTo>
                  <a:close/>
                </a:path>
                <a:path extrusionOk="0" h="1653539" w="661669">
                  <a:moveTo>
                    <a:pt x="462915" y="198399"/>
                  </a:moveTo>
                  <a:lnTo>
                    <a:pt x="396786" y="198399"/>
                  </a:lnTo>
                  <a:lnTo>
                    <a:pt x="330669" y="198399"/>
                  </a:lnTo>
                  <a:lnTo>
                    <a:pt x="330669" y="264528"/>
                  </a:lnTo>
                  <a:lnTo>
                    <a:pt x="396786" y="264528"/>
                  </a:lnTo>
                  <a:lnTo>
                    <a:pt x="462915" y="264528"/>
                  </a:lnTo>
                  <a:lnTo>
                    <a:pt x="462915" y="198399"/>
                  </a:lnTo>
                  <a:close/>
                </a:path>
                <a:path extrusionOk="0" h="1653539" w="661669">
                  <a:moveTo>
                    <a:pt x="462915" y="66128"/>
                  </a:moveTo>
                  <a:lnTo>
                    <a:pt x="396786" y="66128"/>
                  </a:lnTo>
                  <a:lnTo>
                    <a:pt x="396786" y="132257"/>
                  </a:lnTo>
                  <a:lnTo>
                    <a:pt x="462915" y="132257"/>
                  </a:lnTo>
                  <a:lnTo>
                    <a:pt x="462915" y="66128"/>
                  </a:lnTo>
                  <a:close/>
                </a:path>
                <a:path extrusionOk="0" h="1653539" w="661669">
                  <a:moveTo>
                    <a:pt x="529056" y="859726"/>
                  </a:moveTo>
                  <a:lnTo>
                    <a:pt x="462940" y="859726"/>
                  </a:lnTo>
                  <a:lnTo>
                    <a:pt x="462940" y="1124267"/>
                  </a:lnTo>
                  <a:lnTo>
                    <a:pt x="462940" y="1322654"/>
                  </a:lnTo>
                  <a:lnTo>
                    <a:pt x="462940" y="1521053"/>
                  </a:lnTo>
                  <a:lnTo>
                    <a:pt x="462940" y="1587169"/>
                  </a:lnTo>
                  <a:lnTo>
                    <a:pt x="529056" y="1587169"/>
                  </a:lnTo>
                  <a:lnTo>
                    <a:pt x="529056" y="1521053"/>
                  </a:lnTo>
                  <a:lnTo>
                    <a:pt x="529056" y="1322666"/>
                  </a:lnTo>
                  <a:lnTo>
                    <a:pt x="529056" y="1124267"/>
                  </a:lnTo>
                  <a:lnTo>
                    <a:pt x="529056" y="859726"/>
                  </a:lnTo>
                  <a:close/>
                </a:path>
                <a:path extrusionOk="0" h="1653539" w="661669">
                  <a:moveTo>
                    <a:pt x="529056" y="727456"/>
                  </a:moveTo>
                  <a:lnTo>
                    <a:pt x="462940" y="727456"/>
                  </a:lnTo>
                  <a:lnTo>
                    <a:pt x="462940" y="793572"/>
                  </a:lnTo>
                  <a:lnTo>
                    <a:pt x="529056" y="793572"/>
                  </a:lnTo>
                  <a:lnTo>
                    <a:pt x="529056" y="727456"/>
                  </a:lnTo>
                  <a:close/>
                </a:path>
                <a:path extrusionOk="0" h="1653539" w="661669">
                  <a:moveTo>
                    <a:pt x="529056" y="396798"/>
                  </a:moveTo>
                  <a:lnTo>
                    <a:pt x="462940" y="396798"/>
                  </a:lnTo>
                  <a:lnTo>
                    <a:pt x="462940" y="529056"/>
                  </a:lnTo>
                  <a:lnTo>
                    <a:pt x="529056" y="529056"/>
                  </a:lnTo>
                  <a:lnTo>
                    <a:pt x="529056" y="396798"/>
                  </a:lnTo>
                  <a:close/>
                </a:path>
                <a:path extrusionOk="0" h="1653539" w="661669">
                  <a:moveTo>
                    <a:pt x="529056" y="198399"/>
                  </a:moveTo>
                  <a:lnTo>
                    <a:pt x="462940" y="198399"/>
                  </a:lnTo>
                  <a:lnTo>
                    <a:pt x="462940" y="330657"/>
                  </a:lnTo>
                  <a:lnTo>
                    <a:pt x="529056" y="330657"/>
                  </a:lnTo>
                  <a:lnTo>
                    <a:pt x="529056" y="198399"/>
                  </a:lnTo>
                  <a:close/>
                </a:path>
                <a:path extrusionOk="0" h="1653539" w="661669">
                  <a:moveTo>
                    <a:pt x="529056" y="0"/>
                  </a:moveTo>
                  <a:lnTo>
                    <a:pt x="462940" y="0"/>
                  </a:lnTo>
                  <a:lnTo>
                    <a:pt x="462940" y="132257"/>
                  </a:lnTo>
                  <a:lnTo>
                    <a:pt x="529056" y="132257"/>
                  </a:lnTo>
                  <a:lnTo>
                    <a:pt x="529056" y="0"/>
                  </a:lnTo>
                  <a:close/>
                </a:path>
                <a:path extrusionOk="0" h="1653539" w="661669">
                  <a:moveTo>
                    <a:pt x="595198" y="1322654"/>
                  </a:moveTo>
                  <a:lnTo>
                    <a:pt x="529069" y="1322654"/>
                  </a:lnTo>
                  <a:lnTo>
                    <a:pt x="529069" y="1521053"/>
                  </a:lnTo>
                  <a:lnTo>
                    <a:pt x="595198" y="1521053"/>
                  </a:lnTo>
                  <a:lnTo>
                    <a:pt x="595198" y="1322654"/>
                  </a:lnTo>
                  <a:close/>
                </a:path>
                <a:path extrusionOk="0" h="1653539" w="661669">
                  <a:moveTo>
                    <a:pt x="595198" y="925855"/>
                  </a:moveTo>
                  <a:lnTo>
                    <a:pt x="529069" y="925855"/>
                  </a:lnTo>
                  <a:lnTo>
                    <a:pt x="529069" y="1124254"/>
                  </a:lnTo>
                  <a:lnTo>
                    <a:pt x="595198" y="1124254"/>
                  </a:lnTo>
                  <a:lnTo>
                    <a:pt x="595198" y="925855"/>
                  </a:lnTo>
                  <a:close/>
                </a:path>
                <a:path extrusionOk="0" h="1653539" w="661669">
                  <a:moveTo>
                    <a:pt x="661314" y="661327"/>
                  </a:moveTo>
                  <a:lnTo>
                    <a:pt x="595198" y="661327"/>
                  </a:lnTo>
                  <a:lnTo>
                    <a:pt x="529069" y="661327"/>
                  </a:lnTo>
                  <a:lnTo>
                    <a:pt x="529069" y="727456"/>
                  </a:lnTo>
                  <a:lnTo>
                    <a:pt x="529069" y="859713"/>
                  </a:lnTo>
                  <a:lnTo>
                    <a:pt x="595198" y="859713"/>
                  </a:lnTo>
                  <a:lnTo>
                    <a:pt x="661314" y="859713"/>
                  </a:lnTo>
                  <a:lnTo>
                    <a:pt x="661314" y="727456"/>
                  </a:lnTo>
                  <a:lnTo>
                    <a:pt x="661314" y="661327"/>
                  </a:lnTo>
                  <a:close/>
                </a:path>
                <a:path extrusionOk="0" h="1653539" w="661669">
                  <a:moveTo>
                    <a:pt x="661314" y="529069"/>
                  </a:moveTo>
                  <a:lnTo>
                    <a:pt x="595198" y="529069"/>
                  </a:lnTo>
                  <a:lnTo>
                    <a:pt x="595198" y="595198"/>
                  </a:lnTo>
                  <a:lnTo>
                    <a:pt x="661314" y="595198"/>
                  </a:lnTo>
                  <a:lnTo>
                    <a:pt x="661314" y="529069"/>
                  </a:lnTo>
                  <a:close/>
                </a:path>
                <a:path extrusionOk="0" h="1653539" w="661669">
                  <a:moveTo>
                    <a:pt x="661314" y="0"/>
                  </a:moveTo>
                  <a:lnTo>
                    <a:pt x="595198" y="0"/>
                  </a:lnTo>
                  <a:lnTo>
                    <a:pt x="595198" y="396798"/>
                  </a:lnTo>
                  <a:lnTo>
                    <a:pt x="595198" y="462915"/>
                  </a:lnTo>
                  <a:lnTo>
                    <a:pt x="661314" y="462915"/>
                  </a:lnTo>
                  <a:lnTo>
                    <a:pt x="661314" y="396798"/>
                  </a:lnTo>
                  <a:lnTo>
                    <a:pt x="661314"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469" name="Google Shape;1469;p40"/>
            <p:cNvSpPr/>
            <p:nvPr/>
          </p:nvSpPr>
          <p:spPr>
            <a:xfrm>
              <a:off x="17902492" y="4359319"/>
              <a:ext cx="462915" cy="1653539"/>
            </a:xfrm>
            <a:custGeom>
              <a:rect b="b" l="l" r="r" t="t"/>
              <a:pathLst>
                <a:path extrusionOk="0" h="1653539" w="462915">
                  <a:moveTo>
                    <a:pt x="66116" y="1521053"/>
                  </a:moveTo>
                  <a:lnTo>
                    <a:pt x="0" y="1521053"/>
                  </a:lnTo>
                  <a:lnTo>
                    <a:pt x="0" y="1653311"/>
                  </a:lnTo>
                  <a:lnTo>
                    <a:pt x="66116" y="1653311"/>
                  </a:lnTo>
                  <a:lnTo>
                    <a:pt x="66116" y="1521053"/>
                  </a:lnTo>
                  <a:close/>
                </a:path>
                <a:path extrusionOk="0" h="1653539" w="462915">
                  <a:moveTo>
                    <a:pt x="66116" y="1322654"/>
                  </a:moveTo>
                  <a:lnTo>
                    <a:pt x="0" y="1322654"/>
                  </a:lnTo>
                  <a:lnTo>
                    <a:pt x="0" y="1454912"/>
                  </a:lnTo>
                  <a:lnTo>
                    <a:pt x="66116" y="1454912"/>
                  </a:lnTo>
                  <a:lnTo>
                    <a:pt x="66116" y="1322654"/>
                  </a:lnTo>
                  <a:close/>
                </a:path>
                <a:path extrusionOk="0" h="1653539" w="462915">
                  <a:moveTo>
                    <a:pt x="66116" y="1190396"/>
                  </a:moveTo>
                  <a:lnTo>
                    <a:pt x="0" y="1190396"/>
                  </a:lnTo>
                  <a:lnTo>
                    <a:pt x="0" y="1256512"/>
                  </a:lnTo>
                  <a:lnTo>
                    <a:pt x="66116" y="1256512"/>
                  </a:lnTo>
                  <a:lnTo>
                    <a:pt x="66116" y="1190396"/>
                  </a:lnTo>
                  <a:close/>
                </a:path>
                <a:path extrusionOk="0" h="1653539" w="462915">
                  <a:moveTo>
                    <a:pt x="66116" y="991984"/>
                  </a:moveTo>
                  <a:lnTo>
                    <a:pt x="0" y="991984"/>
                  </a:lnTo>
                  <a:lnTo>
                    <a:pt x="0" y="1124242"/>
                  </a:lnTo>
                  <a:lnTo>
                    <a:pt x="66116" y="1124242"/>
                  </a:lnTo>
                  <a:lnTo>
                    <a:pt x="66116" y="991984"/>
                  </a:lnTo>
                  <a:close/>
                </a:path>
                <a:path extrusionOk="0" h="1653539" w="462915">
                  <a:moveTo>
                    <a:pt x="66116" y="727456"/>
                  </a:moveTo>
                  <a:lnTo>
                    <a:pt x="0" y="727456"/>
                  </a:lnTo>
                  <a:lnTo>
                    <a:pt x="0" y="859713"/>
                  </a:lnTo>
                  <a:lnTo>
                    <a:pt x="66116" y="859713"/>
                  </a:lnTo>
                  <a:lnTo>
                    <a:pt x="66116" y="727456"/>
                  </a:lnTo>
                  <a:close/>
                </a:path>
                <a:path extrusionOk="0" h="1653539" w="462915">
                  <a:moveTo>
                    <a:pt x="198386" y="1521053"/>
                  </a:moveTo>
                  <a:lnTo>
                    <a:pt x="132257" y="1521053"/>
                  </a:lnTo>
                  <a:lnTo>
                    <a:pt x="66128" y="1521053"/>
                  </a:lnTo>
                  <a:lnTo>
                    <a:pt x="66128" y="1653311"/>
                  </a:lnTo>
                  <a:lnTo>
                    <a:pt x="132257" y="1653311"/>
                  </a:lnTo>
                  <a:lnTo>
                    <a:pt x="198386" y="1653311"/>
                  </a:lnTo>
                  <a:lnTo>
                    <a:pt x="198386" y="1521053"/>
                  </a:lnTo>
                  <a:close/>
                </a:path>
                <a:path extrusionOk="0" h="1653539" w="462915">
                  <a:moveTo>
                    <a:pt x="198386" y="1124267"/>
                  </a:moveTo>
                  <a:lnTo>
                    <a:pt x="132257" y="1124267"/>
                  </a:lnTo>
                  <a:lnTo>
                    <a:pt x="132257" y="1322654"/>
                  </a:lnTo>
                  <a:lnTo>
                    <a:pt x="66128" y="1322654"/>
                  </a:lnTo>
                  <a:lnTo>
                    <a:pt x="66128" y="1388770"/>
                  </a:lnTo>
                  <a:lnTo>
                    <a:pt x="132257" y="1388770"/>
                  </a:lnTo>
                  <a:lnTo>
                    <a:pt x="132257" y="1454912"/>
                  </a:lnTo>
                  <a:lnTo>
                    <a:pt x="198386" y="1454912"/>
                  </a:lnTo>
                  <a:lnTo>
                    <a:pt x="198386" y="1322666"/>
                  </a:lnTo>
                  <a:lnTo>
                    <a:pt x="198386" y="1124267"/>
                  </a:lnTo>
                  <a:close/>
                </a:path>
                <a:path extrusionOk="0" h="1653539" w="462915">
                  <a:moveTo>
                    <a:pt x="198386" y="925855"/>
                  </a:moveTo>
                  <a:lnTo>
                    <a:pt x="132257" y="925855"/>
                  </a:lnTo>
                  <a:lnTo>
                    <a:pt x="132257" y="859726"/>
                  </a:lnTo>
                  <a:lnTo>
                    <a:pt x="66128" y="859726"/>
                  </a:lnTo>
                  <a:lnTo>
                    <a:pt x="66128" y="1124267"/>
                  </a:lnTo>
                  <a:lnTo>
                    <a:pt x="132257" y="1124267"/>
                  </a:lnTo>
                  <a:lnTo>
                    <a:pt x="198386" y="1124254"/>
                  </a:lnTo>
                  <a:lnTo>
                    <a:pt x="198386" y="925855"/>
                  </a:lnTo>
                  <a:close/>
                </a:path>
                <a:path extrusionOk="0" h="1653539" w="462915">
                  <a:moveTo>
                    <a:pt x="198386" y="529069"/>
                  </a:moveTo>
                  <a:lnTo>
                    <a:pt x="132257" y="529069"/>
                  </a:lnTo>
                  <a:lnTo>
                    <a:pt x="66128" y="529069"/>
                  </a:lnTo>
                  <a:lnTo>
                    <a:pt x="66128" y="727456"/>
                  </a:lnTo>
                  <a:lnTo>
                    <a:pt x="66128" y="793572"/>
                  </a:lnTo>
                  <a:lnTo>
                    <a:pt x="132257" y="793572"/>
                  </a:lnTo>
                  <a:lnTo>
                    <a:pt x="132257" y="859713"/>
                  </a:lnTo>
                  <a:lnTo>
                    <a:pt x="198386" y="859713"/>
                  </a:lnTo>
                  <a:lnTo>
                    <a:pt x="198386" y="727456"/>
                  </a:lnTo>
                  <a:lnTo>
                    <a:pt x="132257" y="727456"/>
                  </a:lnTo>
                  <a:lnTo>
                    <a:pt x="132257" y="595198"/>
                  </a:lnTo>
                  <a:lnTo>
                    <a:pt x="198386" y="595198"/>
                  </a:lnTo>
                  <a:lnTo>
                    <a:pt x="198386" y="529069"/>
                  </a:lnTo>
                  <a:close/>
                </a:path>
                <a:path extrusionOk="0" h="1653539" w="462915">
                  <a:moveTo>
                    <a:pt x="198386" y="396798"/>
                  </a:moveTo>
                  <a:lnTo>
                    <a:pt x="132257" y="396798"/>
                  </a:lnTo>
                  <a:lnTo>
                    <a:pt x="66128" y="396798"/>
                  </a:lnTo>
                  <a:lnTo>
                    <a:pt x="66128" y="462915"/>
                  </a:lnTo>
                  <a:lnTo>
                    <a:pt x="132257" y="462915"/>
                  </a:lnTo>
                  <a:lnTo>
                    <a:pt x="198386" y="462915"/>
                  </a:lnTo>
                  <a:lnTo>
                    <a:pt x="198386" y="396798"/>
                  </a:lnTo>
                  <a:close/>
                </a:path>
                <a:path extrusionOk="0" h="1653539" w="462915">
                  <a:moveTo>
                    <a:pt x="198386" y="132257"/>
                  </a:moveTo>
                  <a:lnTo>
                    <a:pt x="132257" y="132257"/>
                  </a:lnTo>
                  <a:lnTo>
                    <a:pt x="132257" y="330657"/>
                  </a:lnTo>
                  <a:lnTo>
                    <a:pt x="198386" y="330657"/>
                  </a:lnTo>
                  <a:lnTo>
                    <a:pt x="198386" y="132257"/>
                  </a:lnTo>
                  <a:close/>
                </a:path>
                <a:path extrusionOk="0" h="1653539" w="462915">
                  <a:moveTo>
                    <a:pt x="198386" y="0"/>
                  </a:moveTo>
                  <a:lnTo>
                    <a:pt x="132257" y="0"/>
                  </a:lnTo>
                  <a:lnTo>
                    <a:pt x="66128" y="0"/>
                  </a:lnTo>
                  <a:lnTo>
                    <a:pt x="66128" y="66128"/>
                  </a:lnTo>
                  <a:lnTo>
                    <a:pt x="132257" y="66128"/>
                  </a:lnTo>
                  <a:lnTo>
                    <a:pt x="198386" y="66128"/>
                  </a:lnTo>
                  <a:lnTo>
                    <a:pt x="198386" y="0"/>
                  </a:lnTo>
                  <a:close/>
                </a:path>
                <a:path extrusionOk="0" h="1653539" w="462915">
                  <a:moveTo>
                    <a:pt x="264528" y="1256512"/>
                  </a:moveTo>
                  <a:lnTo>
                    <a:pt x="198412" y="1256512"/>
                  </a:lnTo>
                  <a:lnTo>
                    <a:pt x="198412" y="1322641"/>
                  </a:lnTo>
                  <a:lnTo>
                    <a:pt x="264528" y="1322641"/>
                  </a:lnTo>
                  <a:lnTo>
                    <a:pt x="264528" y="1256512"/>
                  </a:lnTo>
                  <a:close/>
                </a:path>
                <a:path extrusionOk="0" h="1653539" w="462915">
                  <a:moveTo>
                    <a:pt x="264528" y="1124267"/>
                  </a:moveTo>
                  <a:lnTo>
                    <a:pt x="198412" y="1124267"/>
                  </a:lnTo>
                  <a:lnTo>
                    <a:pt x="198412" y="1190396"/>
                  </a:lnTo>
                  <a:lnTo>
                    <a:pt x="264528" y="1190396"/>
                  </a:lnTo>
                  <a:lnTo>
                    <a:pt x="264528" y="1124267"/>
                  </a:lnTo>
                  <a:close/>
                </a:path>
                <a:path extrusionOk="0" h="1653539" w="462915">
                  <a:moveTo>
                    <a:pt x="264528" y="859726"/>
                  </a:moveTo>
                  <a:lnTo>
                    <a:pt x="198412" y="859726"/>
                  </a:lnTo>
                  <a:lnTo>
                    <a:pt x="198412" y="991984"/>
                  </a:lnTo>
                  <a:lnTo>
                    <a:pt x="264528" y="991984"/>
                  </a:lnTo>
                  <a:lnTo>
                    <a:pt x="264528" y="859726"/>
                  </a:lnTo>
                  <a:close/>
                </a:path>
                <a:path extrusionOk="0" h="1653539" w="462915">
                  <a:moveTo>
                    <a:pt x="264528" y="661327"/>
                  </a:moveTo>
                  <a:lnTo>
                    <a:pt x="198412" y="661327"/>
                  </a:lnTo>
                  <a:lnTo>
                    <a:pt x="198412" y="727456"/>
                  </a:lnTo>
                  <a:lnTo>
                    <a:pt x="264528" y="727456"/>
                  </a:lnTo>
                  <a:lnTo>
                    <a:pt x="264528" y="661327"/>
                  </a:lnTo>
                  <a:close/>
                </a:path>
                <a:path extrusionOk="0" h="1653539" w="462915">
                  <a:moveTo>
                    <a:pt x="330657" y="1058113"/>
                  </a:moveTo>
                  <a:lnTo>
                    <a:pt x="264528" y="1058113"/>
                  </a:lnTo>
                  <a:lnTo>
                    <a:pt x="264528" y="1124242"/>
                  </a:lnTo>
                  <a:lnTo>
                    <a:pt x="330657" y="1124242"/>
                  </a:lnTo>
                  <a:lnTo>
                    <a:pt x="330657" y="1058113"/>
                  </a:lnTo>
                  <a:close/>
                </a:path>
                <a:path extrusionOk="0" h="1653539" w="462915">
                  <a:moveTo>
                    <a:pt x="330657" y="529069"/>
                  </a:moveTo>
                  <a:lnTo>
                    <a:pt x="264528" y="529069"/>
                  </a:lnTo>
                  <a:lnTo>
                    <a:pt x="198412" y="529069"/>
                  </a:lnTo>
                  <a:lnTo>
                    <a:pt x="198412" y="595198"/>
                  </a:lnTo>
                  <a:lnTo>
                    <a:pt x="264528" y="595198"/>
                  </a:lnTo>
                  <a:lnTo>
                    <a:pt x="330657" y="595198"/>
                  </a:lnTo>
                  <a:lnTo>
                    <a:pt x="330657" y="529069"/>
                  </a:lnTo>
                  <a:close/>
                </a:path>
                <a:path extrusionOk="0" h="1653539" w="462915">
                  <a:moveTo>
                    <a:pt x="330657" y="132257"/>
                  </a:moveTo>
                  <a:lnTo>
                    <a:pt x="264528" y="132257"/>
                  </a:lnTo>
                  <a:lnTo>
                    <a:pt x="198412" y="132257"/>
                  </a:lnTo>
                  <a:lnTo>
                    <a:pt x="198412" y="330657"/>
                  </a:lnTo>
                  <a:lnTo>
                    <a:pt x="264528" y="330657"/>
                  </a:lnTo>
                  <a:lnTo>
                    <a:pt x="330657" y="330657"/>
                  </a:lnTo>
                  <a:lnTo>
                    <a:pt x="330657" y="132257"/>
                  </a:lnTo>
                  <a:close/>
                </a:path>
                <a:path extrusionOk="0" h="1653539" w="462915">
                  <a:moveTo>
                    <a:pt x="396773" y="1322654"/>
                  </a:moveTo>
                  <a:lnTo>
                    <a:pt x="330657" y="1322654"/>
                  </a:lnTo>
                  <a:lnTo>
                    <a:pt x="264528" y="1322654"/>
                  </a:lnTo>
                  <a:lnTo>
                    <a:pt x="264528" y="1388795"/>
                  </a:lnTo>
                  <a:lnTo>
                    <a:pt x="198412" y="1388795"/>
                  </a:lnTo>
                  <a:lnTo>
                    <a:pt x="198412" y="1521053"/>
                  </a:lnTo>
                  <a:lnTo>
                    <a:pt x="198412" y="1653311"/>
                  </a:lnTo>
                  <a:lnTo>
                    <a:pt x="264528" y="1653311"/>
                  </a:lnTo>
                  <a:lnTo>
                    <a:pt x="330657" y="1653311"/>
                  </a:lnTo>
                  <a:lnTo>
                    <a:pt x="396773" y="1653311"/>
                  </a:lnTo>
                  <a:lnTo>
                    <a:pt x="396773" y="1587182"/>
                  </a:lnTo>
                  <a:lnTo>
                    <a:pt x="330657" y="1587182"/>
                  </a:lnTo>
                  <a:lnTo>
                    <a:pt x="264528" y="1587182"/>
                  </a:lnTo>
                  <a:lnTo>
                    <a:pt x="264528" y="1521053"/>
                  </a:lnTo>
                  <a:lnTo>
                    <a:pt x="330657" y="1521053"/>
                  </a:lnTo>
                  <a:lnTo>
                    <a:pt x="330657" y="1454912"/>
                  </a:lnTo>
                  <a:lnTo>
                    <a:pt x="396773" y="1454912"/>
                  </a:lnTo>
                  <a:lnTo>
                    <a:pt x="396773" y="1322654"/>
                  </a:lnTo>
                  <a:close/>
                </a:path>
                <a:path extrusionOk="0" h="1653539" w="462915">
                  <a:moveTo>
                    <a:pt x="396773" y="1190396"/>
                  </a:moveTo>
                  <a:lnTo>
                    <a:pt x="330657" y="1190396"/>
                  </a:lnTo>
                  <a:lnTo>
                    <a:pt x="264528" y="1190396"/>
                  </a:lnTo>
                  <a:lnTo>
                    <a:pt x="264528" y="1256512"/>
                  </a:lnTo>
                  <a:lnTo>
                    <a:pt x="330657" y="1256512"/>
                  </a:lnTo>
                  <a:lnTo>
                    <a:pt x="396773" y="1256512"/>
                  </a:lnTo>
                  <a:lnTo>
                    <a:pt x="396773" y="1190396"/>
                  </a:lnTo>
                  <a:close/>
                </a:path>
                <a:path extrusionOk="0" h="1653539" w="462915">
                  <a:moveTo>
                    <a:pt x="396773" y="793597"/>
                  </a:moveTo>
                  <a:lnTo>
                    <a:pt x="330657" y="793597"/>
                  </a:lnTo>
                  <a:lnTo>
                    <a:pt x="264528" y="793597"/>
                  </a:lnTo>
                  <a:lnTo>
                    <a:pt x="264528" y="859726"/>
                  </a:lnTo>
                  <a:lnTo>
                    <a:pt x="330657" y="859726"/>
                  </a:lnTo>
                  <a:lnTo>
                    <a:pt x="330657" y="991997"/>
                  </a:lnTo>
                  <a:lnTo>
                    <a:pt x="396773" y="991997"/>
                  </a:lnTo>
                  <a:lnTo>
                    <a:pt x="396773" y="793597"/>
                  </a:lnTo>
                  <a:close/>
                </a:path>
                <a:path extrusionOk="0" h="1653539" w="462915">
                  <a:moveTo>
                    <a:pt x="396773" y="595198"/>
                  </a:moveTo>
                  <a:lnTo>
                    <a:pt x="330657" y="595198"/>
                  </a:lnTo>
                  <a:lnTo>
                    <a:pt x="330657" y="727456"/>
                  </a:lnTo>
                  <a:lnTo>
                    <a:pt x="396773" y="727456"/>
                  </a:lnTo>
                  <a:lnTo>
                    <a:pt x="396773" y="595198"/>
                  </a:lnTo>
                  <a:close/>
                </a:path>
                <a:path extrusionOk="0" h="1653539" w="462915">
                  <a:moveTo>
                    <a:pt x="396773" y="396798"/>
                  </a:moveTo>
                  <a:lnTo>
                    <a:pt x="330657" y="396798"/>
                  </a:lnTo>
                  <a:lnTo>
                    <a:pt x="264528" y="396798"/>
                  </a:lnTo>
                  <a:lnTo>
                    <a:pt x="198412" y="396798"/>
                  </a:lnTo>
                  <a:lnTo>
                    <a:pt x="198412" y="462915"/>
                  </a:lnTo>
                  <a:lnTo>
                    <a:pt x="264528" y="462915"/>
                  </a:lnTo>
                  <a:lnTo>
                    <a:pt x="330657" y="462915"/>
                  </a:lnTo>
                  <a:lnTo>
                    <a:pt x="396773" y="462915"/>
                  </a:lnTo>
                  <a:lnTo>
                    <a:pt x="396773" y="396798"/>
                  </a:lnTo>
                  <a:close/>
                </a:path>
                <a:path extrusionOk="0" h="1653539" w="462915">
                  <a:moveTo>
                    <a:pt x="396773" y="0"/>
                  </a:moveTo>
                  <a:lnTo>
                    <a:pt x="330657" y="0"/>
                  </a:lnTo>
                  <a:lnTo>
                    <a:pt x="264528" y="0"/>
                  </a:lnTo>
                  <a:lnTo>
                    <a:pt x="198412" y="0"/>
                  </a:lnTo>
                  <a:lnTo>
                    <a:pt x="198412" y="66128"/>
                  </a:lnTo>
                  <a:lnTo>
                    <a:pt x="264528" y="66128"/>
                  </a:lnTo>
                  <a:lnTo>
                    <a:pt x="330657" y="66128"/>
                  </a:lnTo>
                  <a:lnTo>
                    <a:pt x="396773" y="66128"/>
                  </a:lnTo>
                  <a:lnTo>
                    <a:pt x="396773" y="0"/>
                  </a:lnTo>
                  <a:close/>
                </a:path>
                <a:path extrusionOk="0" h="1653539" w="462915">
                  <a:moveTo>
                    <a:pt x="462915" y="1521053"/>
                  </a:moveTo>
                  <a:lnTo>
                    <a:pt x="396786" y="1521053"/>
                  </a:lnTo>
                  <a:lnTo>
                    <a:pt x="396786" y="1653311"/>
                  </a:lnTo>
                  <a:lnTo>
                    <a:pt x="462915" y="1653311"/>
                  </a:lnTo>
                  <a:lnTo>
                    <a:pt x="462915" y="1521053"/>
                  </a:lnTo>
                  <a:close/>
                </a:path>
                <a:path extrusionOk="0" h="1653539" w="462915">
                  <a:moveTo>
                    <a:pt x="462915" y="1190396"/>
                  </a:moveTo>
                  <a:lnTo>
                    <a:pt x="396786" y="1190396"/>
                  </a:lnTo>
                  <a:lnTo>
                    <a:pt x="396786" y="1256512"/>
                  </a:lnTo>
                  <a:lnTo>
                    <a:pt x="462915" y="1256512"/>
                  </a:lnTo>
                  <a:lnTo>
                    <a:pt x="462915" y="1190396"/>
                  </a:lnTo>
                  <a:close/>
                </a:path>
                <a:path extrusionOk="0" h="1653539" w="462915">
                  <a:moveTo>
                    <a:pt x="462915" y="925855"/>
                  </a:moveTo>
                  <a:lnTo>
                    <a:pt x="396786" y="925855"/>
                  </a:lnTo>
                  <a:lnTo>
                    <a:pt x="396786" y="1058113"/>
                  </a:lnTo>
                  <a:lnTo>
                    <a:pt x="462915" y="1058113"/>
                  </a:lnTo>
                  <a:lnTo>
                    <a:pt x="462915" y="925855"/>
                  </a:lnTo>
                  <a:close/>
                </a:path>
                <a:path extrusionOk="0" h="1653539" w="462915">
                  <a:moveTo>
                    <a:pt x="462915" y="661327"/>
                  </a:moveTo>
                  <a:lnTo>
                    <a:pt x="396786" y="661327"/>
                  </a:lnTo>
                  <a:lnTo>
                    <a:pt x="396786" y="727456"/>
                  </a:lnTo>
                  <a:lnTo>
                    <a:pt x="396786" y="859713"/>
                  </a:lnTo>
                  <a:lnTo>
                    <a:pt x="462915" y="859713"/>
                  </a:lnTo>
                  <a:lnTo>
                    <a:pt x="462915" y="727456"/>
                  </a:lnTo>
                  <a:lnTo>
                    <a:pt x="462915" y="661327"/>
                  </a:lnTo>
                  <a:close/>
                </a:path>
                <a:path extrusionOk="0" h="1653539" w="462915">
                  <a:moveTo>
                    <a:pt x="462915" y="0"/>
                  </a:moveTo>
                  <a:lnTo>
                    <a:pt x="396786" y="0"/>
                  </a:lnTo>
                  <a:lnTo>
                    <a:pt x="396786" y="396798"/>
                  </a:lnTo>
                  <a:lnTo>
                    <a:pt x="396786" y="462915"/>
                  </a:lnTo>
                  <a:lnTo>
                    <a:pt x="462915" y="462915"/>
                  </a:lnTo>
                  <a:lnTo>
                    <a:pt x="462915" y="396798"/>
                  </a:lnTo>
                  <a:lnTo>
                    <a:pt x="462915"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470" name="Google Shape;1470;p40"/>
            <p:cNvPicPr preferRelativeResize="0"/>
            <p:nvPr/>
          </p:nvPicPr>
          <p:blipFill rotWithShape="1">
            <a:blip r:embed="rId19">
              <a:alphaModFix/>
            </a:blip>
            <a:srcRect b="0" l="0" r="0" t="0"/>
            <a:stretch/>
          </p:blipFill>
          <p:spPr>
            <a:xfrm>
              <a:off x="8935185" y="7405759"/>
              <a:ext cx="2659391" cy="3709949"/>
            </a:xfrm>
            <a:prstGeom prst="rect">
              <a:avLst/>
            </a:prstGeom>
            <a:noFill/>
            <a:ln>
              <a:noFill/>
            </a:ln>
          </p:spPr>
        </p:pic>
        <p:pic>
          <p:nvPicPr>
            <p:cNvPr id="1471" name="Google Shape;1471;p40"/>
            <p:cNvPicPr preferRelativeResize="0"/>
            <p:nvPr/>
          </p:nvPicPr>
          <p:blipFill rotWithShape="1">
            <a:blip r:embed="rId20">
              <a:alphaModFix/>
            </a:blip>
            <a:srcRect b="0" l="0" r="0" t="0"/>
            <a:stretch/>
          </p:blipFill>
          <p:spPr>
            <a:xfrm>
              <a:off x="18829730" y="10656764"/>
              <a:ext cx="143513" cy="143534"/>
            </a:xfrm>
            <a:prstGeom prst="rect">
              <a:avLst/>
            </a:prstGeom>
            <a:noFill/>
            <a:ln>
              <a:noFill/>
            </a:ln>
          </p:spPr>
        </p:pic>
      </p:grpSp>
      <p:sp>
        <p:nvSpPr>
          <p:cNvPr id="1472" name="Google Shape;1472;p40"/>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85</a:t>
            </a:r>
            <a:endParaRPr/>
          </a:p>
        </p:txBody>
      </p:sp>
      <p:pic>
        <p:nvPicPr>
          <p:cNvPr id="1473" name="Google Shape;1473;p40" title="Bitkwa-Logo-New.png"/>
          <p:cNvPicPr preferRelativeResize="0"/>
          <p:nvPr/>
        </p:nvPicPr>
        <p:blipFill>
          <a:blip r:embed="rId21">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7" name="Shape 1477"/>
        <p:cNvGrpSpPr/>
        <p:nvPr/>
      </p:nvGrpSpPr>
      <p:grpSpPr>
        <a:xfrm>
          <a:off x="0" y="0"/>
          <a:ext cx="0" cy="0"/>
          <a:chOff x="0" y="0"/>
          <a:chExt cx="0" cy="0"/>
        </a:xfrm>
      </p:grpSpPr>
      <p:sp>
        <p:nvSpPr>
          <p:cNvPr id="1478" name="Google Shape;1478;p41"/>
          <p:cNvSpPr txBox="1"/>
          <p:nvPr/>
        </p:nvSpPr>
        <p:spPr>
          <a:xfrm>
            <a:off x="956002" y="4717292"/>
            <a:ext cx="2894700" cy="190500"/>
          </a:xfrm>
          <a:prstGeom prst="rect">
            <a:avLst/>
          </a:prstGeom>
          <a:noFill/>
          <a:ln>
            <a:noFill/>
          </a:ln>
        </p:spPr>
        <p:txBody>
          <a:bodyPr anchorCtr="0" anchor="t" bIns="0" lIns="0" spcFirstLastPara="1" rIns="0" wrap="square" tIns="5775">
            <a:spAutoFit/>
          </a:bodyPr>
          <a:lstStyle/>
          <a:p>
            <a:pPr indent="-63500" lvl="0" marL="63500" marR="0" rtl="0" algn="l">
              <a:lnSpc>
                <a:spcPct val="100000"/>
              </a:lnSpc>
              <a:spcBef>
                <a:spcPts val="0"/>
              </a:spcBef>
              <a:spcAft>
                <a:spcPts val="0"/>
              </a:spcAft>
              <a:buNone/>
            </a:pPr>
            <a:r>
              <a:rPr i="1" lang="en" sz="600">
                <a:solidFill>
                  <a:srgbClr val="57585B"/>
                </a:solidFill>
                <a:latin typeface="Open Sans"/>
                <a:ea typeface="Open Sans"/>
                <a:cs typeface="Open Sans"/>
                <a:sym typeface="Open Sans"/>
              </a:rPr>
              <a:t>From: Stevenot, Ted, “What is a bitcoin node and how does one work?”. Unchained Capital, 17, January, 2023, https://unchained.com/blog/what-is-a-bitcoin-node/</a:t>
            </a:r>
            <a:endParaRPr sz="600">
              <a:latin typeface="Open Sans"/>
              <a:ea typeface="Open Sans"/>
              <a:cs typeface="Open Sans"/>
              <a:sym typeface="Open Sans"/>
            </a:endParaRPr>
          </a:p>
        </p:txBody>
      </p:sp>
      <p:pic>
        <p:nvPicPr>
          <p:cNvPr id="1479" name="Google Shape;1479;p41"/>
          <p:cNvPicPr preferRelativeResize="0"/>
          <p:nvPr/>
        </p:nvPicPr>
        <p:blipFill rotWithShape="1">
          <a:blip r:embed="rId3">
            <a:alphaModFix/>
          </a:blip>
          <a:srcRect b="0" l="0" r="0" t="0"/>
          <a:stretch/>
        </p:blipFill>
        <p:spPr>
          <a:xfrm>
            <a:off x="647904" y="2633503"/>
            <a:ext cx="3512314" cy="2108685"/>
          </a:xfrm>
          <a:prstGeom prst="rect">
            <a:avLst/>
          </a:prstGeom>
          <a:noFill/>
          <a:ln>
            <a:noFill/>
          </a:ln>
        </p:spPr>
      </p:pic>
      <p:sp>
        <p:nvSpPr>
          <p:cNvPr id="1480" name="Google Shape;1480;p41"/>
          <p:cNvSpPr txBox="1"/>
          <p:nvPr/>
        </p:nvSpPr>
        <p:spPr>
          <a:xfrm>
            <a:off x="823881" y="3273698"/>
            <a:ext cx="417000" cy="144600"/>
          </a:xfrm>
          <a:prstGeom prst="rect">
            <a:avLst/>
          </a:prstGeom>
          <a:noFill/>
          <a:ln>
            <a:noFill/>
          </a:ln>
        </p:spPr>
        <p:txBody>
          <a:bodyPr anchorCtr="0" anchor="t" bIns="0" lIns="0" spcFirstLastPara="1" rIns="0" wrap="square" tIns="10975">
            <a:spAutoFit/>
          </a:bodyPr>
          <a:lstStyle/>
          <a:p>
            <a:pPr indent="25400" lvl="0" marL="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TRANSACTION &amp; FEE SELECTED</a:t>
            </a:r>
            <a:endParaRPr sz="400">
              <a:latin typeface="Open Sans"/>
              <a:ea typeface="Open Sans"/>
              <a:cs typeface="Open Sans"/>
              <a:sym typeface="Open Sans"/>
            </a:endParaRPr>
          </a:p>
        </p:txBody>
      </p:sp>
      <p:sp>
        <p:nvSpPr>
          <p:cNvPr id="1481" name="Google Shape;1481;p41"/>
          <p:cNvSpPr txBox="1"/>
          <p:nvPr/>
        </p:nvSpPr>
        <p:spPr>
          <a:xfrm>
            <a:off x="1622142" y="3274290"/>
            <a:ext cx="505500" cy="144600"/>
          </a:xfrm>
          <a:prstGeom prst="rect">
            <a:avLst/>
          </a:prstGeom>
          <a:noFill/>
          <a:ln>
            <a:noFill/>
          </a:ln>
        </p:spPr>
        <p:txBody>
          <a:bodyPr anchorCtr="0" anchor="t" bIns="0" lIns="0" spcFirstLastPara="1" rIns="0" wrap="square" tIns="10975">
            <a:spAutoFit/>
          </a:bodyPr>
          <a:lstStyle/>
          <a:p>
            <a:pPr indent="-165100" lvl="0" marL="16510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SIGNED BY WALLET &amp; SENT</a:t>
            </a:r>
            <a:endParaRPr sz="400">
              <a:latin typeface="Open Sans"/>
              <a:ea typeface="Open Sans"/>
              <a:cs typeface="Open Sans"/>
              <a:sym typeface="Open Sans"/>
            </a:endParaRPr>
          </a:p>
        </p:txBody>
      </p:sp>
      <p:sp>
        <p:nvSpPr>
          <p:cNvPr id="1482" name="Google Shape;1482;p41"/>
          <p:cNvSpPr txBox="1"/>
          <p:nvPr/>
        </p:nvSpPr>
        <p:spPr>
          <a:xfrm>
            <a:off x="2561246" y="3274290"/>
            <a:ext cx="415500" cy="144600"/>
          </a:xfrm>
          <a:prstGeom prst="rect">
            <a:avLst/>
          </a:prstGeom>
          <a:noFill/>
          <a:ln>
            <a:noFill/>
          </a:ln>
        </p:spPr>
        <p:txBody>
          <a:bodyPr anchorCtr="0" anchor="t" bIns="0" lIns="0" spcFirstLastPara="1" rIns="0" wrap="square" tIns="10975">
            <a:spAutoFit/>
          </a:bodyPr>
          <a:lstStyle/>
          <a:p>
            <a:pPr indent="-114300" lvl="0" marL="11430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DISRIBUTED BY NODES</a:t>
            </a:r>
            <a:endParaRPr sz="400">
              <a:latin typeface="Open Sans"/>
              <a:ea typeface="Open Sans"/>
              <a:cs typeface="Open Sans"/>
              <a:sym typeface="Open Sans"/>
            </a:endParaRPr>
          </a:p>
        </p:txBody>
      </p:sp>
      <p:sp>
        <p:nvSpPr>
          <p:cNvPr id="1483" name="Google Shape;1483;p41"/>
          <p:cNvSpPr txBox="1"/>
          <p:nvPr/>
        </p:nvSpPr>
        <p:spPr>
          <a:xfrm>
            <a:off x="3278447" y="3274882"/>
            <a:ext cx="726900" cy="144600"/>
          </a:xfrm>
          <a:prstGeom prst="rect">
            <a:avLst/>
          </a:prstGeom>
          <a:noFill/>
          <a:ln>
            <a:noFill/>
          </a:ln>
        </p:spPr>
        <p:txBody>
          <a:bodyPr anchorCtr="0" anchor="t" bIns="0" lIns="0" spcFirstLastPara="1" rIns="0" wrap="square" tIns="10975">
            <a:spAutoFit/>
          </a:bodyPr>
          <a:lstStyle/>
          <a:p>
            <a:pPr indent="-88900" lvl="0" marL="8890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MINER ADDS TRANSACTION TO BLOCK TEMPLATE</a:t>
            </a:r>
            <a:endParaRPr sz="400">
              <a:latin typeface="Open Sans"/>
              <a:ea typeface="Open Sans"/>
              <a:cs typeface="Open Sans"/>
              <a:sym typeface="Open Sans"/>
            </a:endParaRPr>
          </a:p>
        </p:txBody>
      </p:sp>
      <p:sp>
        <p:nvSpPr>
          <p:cNvPr id="1484" name="Google Shape;1484;p41"/>
          <p:cNvSpPr txBox="1"/>
          <p:nvPr/>
        </p:nvSpPr>
        <p:spPr>
          <a:xfrm>
            <a:off x="2973114" y="4457189"/>
            <a:ext cx="430500" cy="216300"/>
          </a:xfrm>
          <a:prstGeom prst="rect">
            <a:avLst/>
          </a:prstGeom>
          <a:noFill/>
          <a:ln>
            <a:noFill/>
          </a:ln>
        </p:spPr>
        <p:txBody>
          <a:bodyPr anchorCtr="0" anchor="t" bIns="0" lIns="0" spcFirstLastPara="1" rIns="0" wrap="square" tIns="10975">
            <a:spAutoFit/>
          </a:bodyPr>
          <a:lstStyle/>
          <a:p>
            <a:pPr indent="0" lvl="0" marL="0" marR="0" rtl="0" algn="ctr">
              <a:lnSpc>
                <a:spcPct val="116666"/>
              </a:lnSpc>
              <a:spcBef>
                <a:spcPts val="0"/>
              </a:spcBef>
              <a:spcAft>
                <a:spcPts val="0"/>
              </a:spcAft>
              <a:buNone/>
            </a:pPr>
            <a:r>
              <a:rPr b="1" lang="en" sz="400">
                <a:solidFill>
                  <a:srgbClr val="746D6E"/>
                </a:solidFill>
                <a:latin typeface="Open Sans"/>
                <a:ea typeface="Open Sans"/>
                <a:cs typeface="Open Sans"/>
                <a:sym typeface="Open Sans"/>
              </a:rPr>
              <a:t>NEW BLOCK IS DISTRIBUTED BY NODES</a:t>
            </a:r>
            <a:endParaRPr sz="400">
              <a:latin typeface="Open Sans"/>
              <a:ea typeface="Open Sans"/>
              <a:cs typeface="Open Sans"/>
              <a:sym typeface="Open Sans"/>
            </a:endParaRPr>
          </a:p>
        </p:txBody>
      </p:sp>
      <p:sp>
        <p:nvSpPr>
          <p:cNvPr id="1485" name="Google Shape;1485;p41"/>
          <p:cNvSpPr txBox="1"/>
          <p:nvPr/>
        </p:nvSpPr>
        <p:spPr>
          <a:xfrm>
            <a:off x="2150078" y="4457243"/>
            <a:ext cx="378300" cy="144600"/>
          </a:xfrm>
          <a:prstGeom prst="rect">
            <a:avLst/>
          </a:prstGeom>
          <a:noFill/>
          <a:ln>
            <a:noFill/>
          </a:ln>
        </p:spPr>
        <p:txBody>
          <a:bodyPr anchorCtr="0" anchor="t" bIns="0" lIns="0" spcFirstLastPara="1" rIns="0" wrap="square" tIns="10975">
            <a:spAutoFit/>
          </a:bodyPr>
          <a:lstStyle/>
          <a:p>
            <a:pPr indent="-50800" lvl="0" marL="5080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NEW BLOCK IS VALIDATED</a:t>
            </a:r>
            <a:endParaRPr sz="400">
              <a:latin typeface="Open Sans"/>
              <a:ea typeface="Open Sans"/>
              <a:cs typeface="Open Sans"/>
              <a:sym typeface="Open Sans"/>
            </a:endParaRPr>
          </a:p>
        </p:txBody>
      </p:sp>
      <p:sp>
        <p:nvSpPr>
          <p:cNvPr id="1486" name="Google Shape;1486;p41"/>
          <p:cNvSpPr txBox="1"/>
          <p:nvPr/>
        </p:nvSpPr>
        <p:spPr>
          <a:xfrm>
            <a:off x="1237473" y="4457889"/>
            <a:ext cx="387900" cy="144600"/>
          </a:xfrm>
          <a:prstGeom prst="rect">
            <a:avLst/>
          </a:prstGeom>
          <a:noFill/>
          <a:ln>
            <a:noFill/>
          </a:ln>
        </p:spPr>
        <p:txBody>
          <a:bodyPr anchorCtr="0" anchor="t" bIns="0" lIns="0" spcFirstLastPara="1" rIns="0" wrap="square" tIns="10975">
            <a:spAutoFit/>
          </a:bodyPr>
          <a:lstStyle/>
          <a:p>
            <a:pPr indent="25400" lvl="0" marL="0" marR="0" rtl="0" algn="l">
              <a:lnSpc>
                <a:spcPct val="116666"/>
              </a:lnSpc>
              <a:spcBef>
                <a:spcPts val="0"/>
              </a:spcBef>
              <a:spcAft>
                <a:spcPts val="0"/>
              </a:spcAft>
              <a:buNone/>
            </a:pPr>
            <a:r>
              <a:rPr b="1" lang="en" sz="400">
                <a:solidFill>
                  <a:srgbClr val="746D6E"/>
                </a:solidFill>
                <a:latin typeface="Open Sans"/>
                <a:ea typeface="Open Sans"/>
                <a:cs typeface="Open Sans"/>
                <a:sym typeface="Open Sans"/>
              </a:rPr>
              <a:t>MINER WINS POW CONTEST</a:t>
            </a:r>
            <a:endParaRPr sz="400">
              <a:latin typeface="Open Sans"/>
              <a:ea typeface="Open Sans"/>
              <a:cs typeface="Open Sans"/>
              <a:sym typeface="Open Sans"/>
            </a:endParaRPr>
          </a:p>
        </p:txBody>
      </p:sp>
      <p:grpSp>
        <p:nvGrpSpPr>
          <p:cNvPr id="1487" name="Google Shape;1487;p41"/>
          <p:cNvGrpSpPr/>
          <p:nvPr/>
        </p:nvGrpSpPr>
        <p:grpSpPr>
          <a:xfrm>
            <a:off x="0" y="0"/>
            <a:ext cx="9143346" cy="848926"/>
            <a:chOff x="0" y="0"/>
            <a:chExt cx="20104102" cy="1866592"/>
          </a:xfrm>
        </p:grpSpPr>
        <p:pic>
          <p:nvPicPr>
            <p:cNvPr id="1488" name="Google Shape;1488;p41"/>
            <p:cNvPicPr preferRelativeResize="0"/>
            <p:nvPr/>
          </p:nvPicPr>
          <p:blipFill rotWithShape="1">
            <a:blip r:embed="rId4">
              <a:alphaModFix/>
            </a:blip>
            <a:srcRect b="0" l="0" r="0" t="0"/>
            <a:stretch/>
          </p:blipFill>
          <p:spPr>
            <a:xfrm>
              <a:off x="0" y="0"/>
              <a:ext cx="20104102" cy="1866592"/>
            </a:xfrm>
            <a:prstGeom prst="rect">
              <a:avLst/>
            </a:prstGeom>
            <a:noFill/>
            <a:ln>
              <a:noFill/>
            </a:ln>
          </p:spPr>
        </p:pic>
        <p:pic>
          <p:nvPicPr>
            <p:cNvPr id="1489" name="Google Shape;1489;p41"/>
            <p:cNvPicPr preferRelativeResize="0"/>
            <p:nvPr/>
          </p:nvPicPr>
          <p:blipFill rotWithShape="1">
            <a:blip r:embed="rId5">
              <a:alphaModFix/>
            </a:blip>
            <a:srcRect b="0" l="0" r="0" t="0"/>
            <a:stretch/>
          </p:blipFill>
          <p:spPr>
            <a:xfrm>
              <a:off x="572129" y="58427"/>
              <a:ext cx="14281451" cy="1751559"/>
            </a:xfrm>
            <a:prstGeom prst="rect">
              <a:avLst/>
            </a:prstGeom>
            <a:noFill/>
            <a:ln>
              <a:noFill/>
            </a:ln>
          </p:spPr>
        </p:pic>
      </p:grpSp>
      <p:sp>
        <p:nvSpPr>
          <p:cNvPr id="1490" name="Google Shape;1490;p41"/>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491" name="Google Shape;1491;p41"/>
          <p:cNvPicPr preferRelativeResize="0"/>
          <p:nvPr/>
        </p:nvPicPr>
        <p:blipFill rotWithShape="1">
          <a:blip r:embed="rId6">
            <a:alphaModFix/>
          </a:blip>
          <a:srcRect b="0" l="0" r="0" t="0"/>
          <a:stretch/>
        </p:blipFill>
        <p:spPr>
          <a:xfrm>
            <a:off x="8050569" y="270106"/>
            <a:ext cx="579289" cy="308716"/>
          </a:xfrm>
          <a:prstGeom prst="rect">
            <a:avLst/>
          </a:prstGeom>
          <a:noFill/>
          <a:ln>
            <a:noFill/>
          </a:ln>
        </p:spPr>
      </p:pic>
      <p:pic>
        <p:nvPicPr>
          <p:cNvPr id="1492" name="Google Shape;1492;p41"/>
          <p:cNvPicPr preferRelativeResize="0"/>
          <p:nvPr/>
        </p:nvPicPr>
        <p:blipFill rotWithShape="1">
          <a:blip r:embed="rId7">
            <a:alphaModFix/>
          </a:blip>
          <a:srcRect b="0" l="0" r="0" t="0"/>
          <a:stretch/>
        </p:blipFill>
        <p:spPr>
          <a:xfrm>
            <a:off x="513311" y="1688750"/>
            <a:ext cx="248939" cy="249434"/>
          </a:xfrm>
          <a:prstGeom prst="rect">
            <a:avLst/>
          </a:prstGeom>
          <a:noFill/>
          <a:ln>
            <a:noFill/>
          </a:ln>
        </p:spPr>
      </p:pic>
      <p:sp>
        <p:nvSpPr>
          <p:cNvPr id="1493" name="Google Shape;1493;p41"/>
          <p:cNvSpPr txBox="1"/>
          <p:nvPr/>
        </p:nvSpPr>
        <p:spPr>
          <a:xfrm>
            <a:off x="605121" y="1741395"/>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a:t>
            </a:r>
            <a:endParaRPr sz="700">
              <a:latin typeface="Open Sans"/>
              <a:ea typeface="Open Sans"/>
              <a:cs typeface="Open Sans"/>
              <a:sym typeface="Open Sans"/>
            </a:endParaRPr>
          </a:p>
        </p:txBody>
      </p:sp>
      <p:sp>
        <p:nvSpPr>
          <p:cNvPr id="1494" name="Google Shape;1494;p41"/>
          <p:cNvSpPr txBox="1"/>
          <p:nvPr/>
        </p:nvSpPr>
        <p:spPr>
          <a:xfrm>
            <a:off x="507043" y="1045439"/>
            <a:ext cx="3741000" cy="9813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9.5 How Bitcoin transactions work from</a:t>
            </a:r>
            <a:endParaRPr sz="1600">
              <a:latin typeface="Open Sans"/>
              <a:ea typeface="Open Sans"/>
              <a:cs typeface="Open Sans"/>
              <a:sym typeface="Open Sans"/>
            </a:endParaRPr>
          </a:p>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start to finish</a:t>
            </a:r>
            <a:endParaRPr sz="1600">
              <a:latin typeface="Open Sans"/>
              <a:ea typeface="Open Sans"/>
              <a:cs typeface="Open Sans"/>
              <a:sym typeface="Open Sans"/>
            </a:endParaRPr>
          </a:p>
          <a:p>
            <a:pPr indent="0" lvl="0" marL="342900" rtl="0" algn="l">
              <a:lnSpc>
                <a:spcPct val="100000"/>
              </a:lnSpc>
              <a:spcBef>
                <a:spcPts val="1000"/>
              </a:spcBef>
              <a:spcAft>
                <a:spcPts val="0"/>
              </a:spcAft>
              <a:buNone/>
            </a:pPr>
            <a:r>
              <a:rPr lang="en" sz="700">
                <a:solidFill>
                  <a:srgbClr val="57585B"/>
                </a:solidFill>
                <a:latin typeface="Open Sans"/>
                <a:ea typeface="Open Sans"/>
                <a:cs typeface="Open Sans"/>
                <a:sym typeface="Open Sans"/>
              </a:rPr>
              <a:t>Adam wants to send bitcoin to Gerardo. He picks one of his UTXOs, creates a</a:t>
            </a:r>
            <a:endParaRPr sz="700">
              <a:latin typeface="Open Sans"/>
              <a:ea typeface="Open Sans"/>
              <a:cs typeface="Open Sans"/>
              <a:sym typeface="Open Sans"/>
            </a:endParaRPr>
          </a:p>
        </p:txBody>
      </p:sp>
      <p:pic>
        <p:nvPicPr>
          <p:cNvPr id="1495" name="Google Shape;1495;p41"/>
          <p:cNvPicPr preferRelativeResize="0"/>
          <p:nvPr/>
        </p:nvPicPr>
        <p:blipFill rotWithShape="1">
          <a:blip r:embed="rId8">
            <a:alphaModFix/>
          </a:blip>
          <a:srcRect b="0" l="0" r="0" t="0"/>
          <a:stretch/>
        </p:blipFill>
        <p:spPr>
          <a:xfrm>
            <a:off x="513311" y="2093924"/>
            <a:ext cx="248939" cy="249429"/>
          </a:xfrm>
          <a:prstGeom prst="rect">
            <a:avLst/>
          </a:prstGeom>
          <a:noFill/>
          <a:ln>
            <a:noFill/>
          </a:ln>
        </p:spPr>
      </p:pic>
      <p:sp>
        <p:nvSpPr>
          <p:cNvPr id="1496" name="Google Shape;1496;p41"/>
          <p:cNvSpPr txBox="1"/>
          <p:nvPr/>
        </p:nvSpPr>
        <p:spPr>
          <a:xfrm>
            <a:off x="605121" y="2146565"/>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2</a:t>
            </a:r>
            <a:endParaRPr sz="700">
              <a:latin typeface="Open Sans"/>
              <a:ea typeface="Open Sans"/>
              <a:cs typeface="Open Sans"/>
              <a:sym typeface="Open Sans"/>
            </a:endParaRPr>
          </a:p>
        </p:txBody>
      </p:sp>
      <p:pic>
        <p:nvPicPr>
          <p:cNvPr id="1497" name="Google Shape;1497;p41"/>
          <p:cNvPicPr preferRelativeResize="0"/>
          <p:nvPr/>
        </p:nvPicPr>
        <p:blipFill rotWithShape="1">
          <a:blip r:embed="rId9">
            <a:alphaModFix/>
          </a:blip>
          <a:srcRect b="0" l="0" r="0" t="0"/>
          <a:stretch/>
        </p:blipFill>
        <p:spPr>
          <a:xfrm>
            <a:off x="513311" y="2422123"/>
            <a:ext cx="248939" cy="249429"/>
          </a:xfrm>
          <a:prstGeom prst="rect">
            <a:avLst/>
          </a:prstGeom>
          <a:noFill/>
          <a:ln>
            <a:noFill/>
          </a:ln>
        </p:spPr>
      </p:pic>
      <p:sp>
        <p:nvSpPr>
          <p:cNvPr id="1498" name="Google Shape;1498;p41"/>
          <p:cNvSpPr txBox="1"/>
          <p:nvPr/>
        </p:nvSpPr>
        <p:spPr>
          <a:xfrm>
            <a:off x="605121" y="2478339"/>
            <a:ext cx="2626200" cy="219300"/>
          </a:xfrm>
          <a:prstGeom prst="rect">
            <a:avLst/>
          </a:prstGeom>
          <a:noFill/>
          <a:ln>
            <a:noFill/>
          </a:ln>
        </p:spPr>
        <p:txBody>
          <a:bodyPr anchorCtr="0" anchor="t" bIns="0" lIns="0" spcFirstLastPara="1" rIns="0" wrap="square" tIns="3750">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3	</a:t>
            </a:r>
            <a:r>
              <a:rPr lang="en" sz="700">
                <a:solidFill>
                  <a:srgbClr val="57585B"/>
                </a:solidFill>
                <a:latin typeface="Open Sans"/>
                <a:ea typeface="Open Sans"/>
                <a:cs typeface="Open Sans"/>
                <a:sym typeface="Open Sans"/>
              </a:rPr>
              <a:t>Adam broadcasts the transaction to the Bitcoin network.</a:t>
            </a:r>
            <a:endParaRPr sz="700">
              <a:latin typeface="Open Sans"/>
              <a:ea typeface="Open Sans"/>
              <a:cs typeface="Open Sans"/>
              <a:sym typeface="Open Sans"/>
            </a:endParaRPr>
          </a:p>
        </p:txBody>
      </p:sp>
      <p:sp>
        <p:nvSpPr>
          <p:cNvPr id="1499" name="Google Shape;1499;p41"/>
          <p:cNvSpPr txBox="1"/>
          <p:nvPr/>
        </p:nvSpPr>
        <p:spPr>
          <a:xfrm>
            <a:off x="843126" y="1752225"/>
            <a:ext cx="3729000" cy="530700"/>
          </a:xfrm>
          <a:prstGeom prst="rect">
            <a:avLst/>
          </a:prstGeom>
          <a:noFill/>
          <a:ln>
            <a:noFill/>
          </a:ln>
        </p:spPr>
        <p:txBody>
          <a:bodyPr anchorCtr="0" anchor="t" bIns="0" lIns="0" spcFirstLastPara="1" rIns="0" wrap="square" tIns="19925">
            <a:spAutoFit/>
          </a:bodyPr>
          <a:lstStyle/>
          <a:p>
            <a:pPr indent="0" lvl="0" marL="0" marR="0" rtl="0" algn="just">
              <a:lnSpc>
                <a:spcPct val="106451"/>
              </a:lnSpc>
              <a:spcBef>
                <a:spcPts val="0"/>
              </a:spcBef>
              <a:spcAft>
                <a:spcPts val="0"/>
              </a:spcAft>
              <a:buNone/>
            </a:pPr>
            <a:r>
              <a:rPr lang="en" sz="700">
                <a:solidFill>
                  <a:srgbClr val="57585B"/>
                </a:solidFill>
                <a:latin typeface="Open Sans"/>
                <a:ea typeface="Open Sans"/>
                <a:cs typeface="Open Sans"/>
                <a:sym typeface="Open Sans"/>
              </a:rPr>
              <a:t>transaction and adds all necessary details, including the amount of bitcoin he wants to send, Gerardo’s receiving address, and an above average amount of transaction fees.</a:t>
            </a:r>
            <a:endParaRPr sz="700">
              <a:latin typeface="Open Sans"/>
              <a:ea typeface="Open Sans"/>
              <a:cs typeface="Open Sans"/>
              <a:sym typeface="Open Sans"/>
            </a:endParaRPr>
          </a:p>
          <a:p>
            <a:pPr indent="0" lvl="0" marL="0" rtl="0" algn="just">
              <a:lnSpc>
                <a:spcPct val="113225"/>
              </a:lnSpc>
              <a:spcBef>
                <a:spcPts val="400"/>
              </a:spcBef>
              <a:spcAft>
                <a:spcPts val="0"/>
              </a:spcAft>
              <a:buNone/>
            </a:pPr>
            <a:r>
              <a:rPr lang="en" sz="700">
                <a:solidFill>
                  <a:srgbClr val="57585B"/>
                </a:solidFill>
                <a:latin typeface="Open Sans"/>
                <a:ea typeface="Open Sans"/>
                <a:cs typeface="Open Sans"/>
                <a:sym typeface="Open Sans"/>
              </a:rPr>
              <a:t>After doing a final check if all details are correct, Adam uses his private key to</a:t>
            </a:r>
            <a:endParaRPr sz="700">
              <a:latin typeface="Open Sans"/>
              <a:ea typeface="Open Sans"/>
              <a:cs typeface="Open Sans"/>
              <a:sym typeface="Open Sans"/>
            </a:endParaRPr>
          </a:p>
          <a:p>
            <a:pPr indent="0" lvl="0" marL="0" rtl="0" algn="just">
              <a:lnSpc>
                <a:spcPct val="113225"/>
              </a:lnSpc>
              <a:spcBef>
                <a:spcPts val="0"/>
              </a:spcBef>
              <a:spcAft>
                <a:spcPts val="0"/>
              </a:spcAft>
              <a:buNone/>
            </a:pPr>
            <a:r>
              <a:rPr lang="en" sz="700">
                <a:solidFill>
                  <a:srgbClr val="57585B"/>
                </a:solidFill>
                <a:latin typeface="Open Sans"/>
                <a:ea typeface="Open Sans"/>
                <a:cs typeface="Open Sans"/>
                <a:sym typeface="Open Sans"/>
              </a:rPr>
              <a:t>sign the transaction.</a:t>
            </a:r>
            <a:endParaRPr sz="700">
              <a:latin typeface="Open Sans"/>
              <a:ea typeface="Open Sans"/>
              <a:cs typeface="Open Sans"/>
              <a:sym typeface="Open Sans"/>
            </a:endParaRPr>
          </a:p>
        </p:txBody>
      </p:sp>
      <p:pic>
        <p:nvPicPr>
          <p:cNvPr id="1500" name="Google Shape;1500;p41"/>
          <p:cNvPicPr preferRelativeResize="0"/>
          <p:nvPr/>
        </p:nvPicPr>
        <p:blipFill rotWithShape="1">
          <a:blip r:embed="rId10">
            <a:alphaModFix/>
          </a:blip>
          <a:srcRect b="0" l="0" r="0" t="0"/>
          <a:stretch/>
        </p:blipFill>
        <p:spPr>
          <a:xfrm>
            <a:off x="4688594" y="1156297"/>
            <a:ext cx="248939" cy="249429"/>
          </a:xfrm>
          <a:prstGeom prst="rect">
            <a:avLst/>
          </a:prstGeom>
          <a:noFill/>
          <a:ln>
            <a:noFill/>
          </a:ln>
        </p:spPr>
      </p:pic>
      <p:sp>
        <p:nvSpPr>
          <p:cNvPr id="1501" name="Google Shape;1501;p41"/>
          <p:cNvSpPr txBox="1"/>
          <p:nvPr/>
        </p:nvSpPr>
        <p:spPr>
          <a:xfrm>
            <a:off x="4780401" y="1208939"/>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4</a:t>
            </a:r>
            <a:endParaRPr sz="700">
              <a:latin typeface="Open Sans"/>
              <a:ea typeface="Open Sans"/>
              <a:cs typeface="Open Sans"/>
              <a:sym typeface="Open Sans"/>
            </a:endParaRPr>
          </a:p>
        </p:txBody>
      </p:sp>
      <p:sp>
        <p:nvSpPr>
          <p:cNvPr id="1502" name="Google Shape;1502;p41"/>
          <p:cNvSpPr txBox="1"/>
          <p:nvPr/>
        </p:nvSpPr>
        <p:spPr>
          <a:xfrm>
            <a:off x="5018400" y="1124499"/>
            <a:ext cx="3544800" cy="969900"/>
          </a:xfrm>
          <a:prstGeom prst="rect">
            <a:avLst/>
          </a:prstGeom>
          <a:noFill/>
          <a:ln>
            <a:noFill/>
          </a:ln>
        </p:spPr>
        <p:txBody>
          <a:bodyPr anchorCtr="0" anchor="t" bIns="0" lIns="0" spcFirstLastPara="1" rIns="0" wrap="square" tIns="19925">
            <a:spAutoFit/>
          </a:bodyPr>
          <a:lstStyle/>
          <a:p>
            <a:pPr indent="0" lvl="0" marL="0" marR="0" rtl="0" algn="just">
              <a:lnSpc>
                <a:spcPct val="106451"/>
              </a:lnSpc>
              <a:spcBef>
                <a:spcPts val="0"/>
              </a:spcBef>
              <a:spcAft>
                <a:spcPts val="0"/>
              </a:spcAft>
              <a:buNone/>
            </a:pPr>
            <a:r>
              <a:rPr lang="en" sz="700">
                <a:solidFill>
                  <a:srgbClr val="57585B"/>
                </a:solidFill>
                <a:latin typeface="Open Sans"/>
                <a:ea typeface="Open Sans"/>
                <a:cs typeface="Open Sans"/>
                <a:sym typeface="Open Sans"/>
              </a:rPr>
              <a:t>The Nodes on the network receive the transaction and verify its validity according to the consensus rules (like checking if Adam’s signature is valid and if he has sufficient funds to make the transaction).</a:t>
            </a:r>
            <a:endParaRPr sz="700">
              <a:latin typeface="Open Sans"/>
              <a:ea typeface="Open Sans"/>
              <a:cs typeface="Open Sans"/>
              <a:sym typeface="Open Sans"/>
            </a:endParaRPr>
          </a:p>
          <a:p>
            <a:pPr indent="0" lvl="0" marL="0" marR="63500" rtl="0" algn="just">
              <a:lnSpc>
                <a:spcPct val="106451"/>
              </a:lnSpc>
              <a:spcBef>
                <a:spcPts val="500"/>
              </a:spcBef>
              <a:spcAft>
                <a:spcPts val="0"/>
              </a:spcAft>
              <a:buNone/>
            </a:pPr>
            <a:r>
              <a:rPr lang="en" sz="700">
                <a:solidFill>
                  <a:srgbClr val="57585B"/>
                </a:solidFill>
                <a:latin typeface="Open Sans"/>
                <a:ea typeface="Open Sans"/>
                <a:cs typeface="Open Sans"/>
                <a:sym typeface="Open Sans"/>
              </a:rPr>
              <a:t>The transaction is marked valid, and the Nodes propagate it to other Nodes on the network, adding it to the Mempool.</a:t>
            </a:r>
            <a:endParaRPr sz="700">
              <a:latin typeface="Open Sans"/>
              <a:ea typeface="Open Sans"/>
              <a:cs typeface="Open Sans"/>
              <a:sym typeface="Open Sans"/>
            </a:endParaRPr>
          </a:p>
          <a:p>
            <a:pPr indent="0" lvl="0" marL="0" marR="228600" rtl="0" algn="l">
              <a:lnSpc>
                <a:spcPct val="106451"/>
              </a:lnSpc>
              <a:spcBef>
                <a:spcPts val="700"/>
              </a:spcBef>
              <a:spcAft>
                <a:spcPts val="0"/>
              </a:spcAft>
              <a:buNone/>
            </a:pPr>
            <a:r>
              <a:rPr lang="en" sz="700">
                <a:solidFill>
                  <a:srgbClr val="57585B"/>
                </a:solidFill>
                <a:latin typeface="Open Sans"/>
                <a:ea typeface="Open Sans"/>
                <a:cs typeface="Open Sans"/>
                <a:sym typeface="Open Sans"/>
              </a:rPr>
              <a:t>Since Adam picked a high enough transaction fee, almost all Miners include his transaction in their blocks.</a:t>
            </a:r>
            <a:endParaRPr sz="700">
              <a:latin typeface="Open Sans"/>
              <a:ea typeface="Open Sans"/>
              <a:cs typeface="Open Sans"/>
              <a:sym typeface="Open Sans"/>
            </a:endParaRPr>
          </a:p>
        </p:txBody>
      </p:sp>
      <p:pic>
        <p:nvPicPr>
          <p:cNvPr id="1503" name="Google Shape;1503;p41"/>
          <p:cNvPicPr preferRelativeResize="0"/>
          <p:nvPr/>
        </p:nvPicPr>
        <p:blipFill rotWithShape="1">
          <a:blip r:embed="rId11">
            <a:alphaModFix/>
          </a:blip>
          <a:srcRect b="0" l="0" r="0" t="0"/>
          <a:stretch/>
        </p:blipFill>
        <p:spPr>
          <a:xfrm>
            <a:off x="4688594" y="1472348"/>
            <a:ext cx="248939" cy="249429"/>
          </a:xfrm>
          <a:prstGeom prst="rect">
            <a:avLst/>
          </a:prstGeom>
          <a:noFill/>
          <a:ln>
            <a:noFill/>
          </a:ln>
        </p:spPr>
      </p:pic>
      <p:sp>
        <p:nvSpPr>
          <p:cNvPr id="1504" name="Google Shape;1504;p41"/>
          <p:cNvSpPr txBox="1"/>
          <p:nvPr/>
        </p:nvSpPr>
        <p:spPr>
          <a:xfrm>
            <a:off x="4780401" y="1524991"/>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5</a:t>
            </a:r>
            <a:endParaRPr sz="700">
              <a:latin typeface="Open Sans"/>
              <a:ea typeface="Open Sans"/>
              <a:cs typeface="Open Sans"/>
              <a:sym typeface="Open Sans"/>
            </a:endParaRPr>
          </a:p>
        </p:txBody>
      </p:sp>
      <p:pic>
        <p:nvPicPr>
          <p:cNvPr id="1505" name="Google Shape;1505;p41"/>
          <p:cNvPicPr preferRelativeResize="0"/>
          <p:nvPr/>
        </p:nvPicPr>
        <p:blipFill rotWithShape="1">
          <a:blip r:embed="rId12">
            <a:alphaModFix/>
          </a:blip>
          <a:srcRect b="0" l="0" r="0" t="0"/>
          <a:stretch/>
        </p:blipFill>
        <p:spPr>
          <a:xfrm>
            <a:off x="4688594" y="1769225"/>
            <a:ext cx="248939" cy="249429"/>
          </a:xfrm>
          <a:prstGeom prst="rect">
            <a:avLst/>
          </a:prstGeom>
          <a:noFill/>
          <a:ln>
            <a:noFill/>
          </a:ln>
        </p:spPr>
      </p:pic>
      <p:sp>
        <p:nvSpPr>
          <p:cNvPr id="1506" name="Google Shape;1506;p41"/>
          <p:cNvSpPr txBox="1"/>
          <p:nvPr/>
        </p:nvSpPr>
        <p:spPr>
          <a:xfrm>
            <a:off x="4780401" y="1821868"/>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6</a:t>
            </a:r>
            <a:endParaRPr sz="700">
              <a:latin typeface="Open Sans"/>
              <a:ea typeface="Open Sans"/>
              <a:cs typeface="Open Sans"/>
              <a:sym typeface="Open Sans"/>
            </a:endParaRPr>
          </a:p>
        </p:txBody>
      </p:sp>
      <p:pic>
        <p:nvPicPr>
          <p:cNvPr id="1507" name="Google Shape;1507;p41"/>
          <p:cNvPicPr preferRelativeResize="0"/>
          <p:nvPr/>
        </p:nvPicPr>
        <p:blipFill rotWithShape="1">
          <a:blip r:embed="rId13">
            <a:alphaModFix/>
          </a:blip>
          <a:srcRect b="0" l="0" r="0" t="0"/>
          <a:stretch/>
        </p:blipFill>
        <p:spPr>
          <a:xfrm>
            <a:off x="4688594" y="2093924"/>
            <a:ext cx="248939" cy="249429"/>
          </a:xfrm>
          <a:prstGeom prst="rect">
            <a:avLst/>
          </a:prstGeom>
          <a:noFill/>
          <a:ln>
            <a:noFill/>
          </a:ln>
        </p:spPr>
      </p:pic>
      <p:sp>
        <p:nvSpPr>
          <p:cNvPr id="1508" name="Google Shape;1508;p41"/>
          <p:cNvSpPr txBox="1"/>
          <p:nvPr/>
        </p:nvSpPr>
        <p:spPr>
          <a:xfrm>
            <a:off x="4780401" y="2146570"/>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7</a:t>
            </a:r>
            <a:endParaRPr sz="700">
              <a:latin typeface="Open Sans"/>
              <a:ea typeface="Open Sans"/>
              <a:cs typeface="Open Sans"/>
              <a:sym typeface="Open Sans"/>
            </a:endParaRPr>
          </a:p>
        </p:txBody>
      </p:sp>
      <p:sp>
        <p:nvSpPr>
          <p:cNvPr id="1509" name="Google Shape;1509;p41"/>
          <p:cNvSpPr txBox="1"/>
          <p:nvPr/>
        </p:nvSpPr>
        <p:spPr>
          <a:xfrm>
            <a:off x="5018400" y="2083763"/>
            <a:ext cx="3603300" cy="1584600"/>
          </a:xfrm>
          <a:prstGeom prst="rect">
            <a:avLst/>
          </a:prstGeom>
          <a:noFill/>
          <a:ln>
            <a:noFill/>
          </a:ln>
        </p:spPr>
        <p:txBody>
          <a:bodyPr anchorCtr="0" anchor="t" bIns="0" lIns="0" spcFirstLastPara="1" rIns="0" wrap="square" tIns="19925">
            <a:spAutoFit/>
          </a:bodyPr>
          <a:lstStyle/>
          <a:p>
            <a:pPr indent="0" lvl="0" marL="0" marR="12700" rtl="0" algn="l">
              <a:lnSpc>
                <a:spcPct val="106451"/>
              </a:lnSpc>
              <a:spcBef>
                <a:spcPts val="0"/>
              </a:spcBef>
              <a:spcAft>
                <a:spcPts val="0"/>
              </a:spcAft>
              <a:buNone/>
            </a:pPr>
            <a:r>
              <a:rPr lang="en" sz="700">
                <a:solidFill>
                  <a:srgbClr val="57585B"/>
                </a:solidFill>
                <a:latin typeface="Open Sans"/>
                <a:ea typeface="Open Sans"/>
                <a:cs typeface="Open Sans"/>
                <a:sym typeface="Open Sans"/>
              </a:rPr>
              <a:t>Proof of Work: Miners race and try to mine their block by finding the valid block hash. One of the Miners finds the hash and broadcasts their block to the network.</a:t>
            </a:r>
            <a:endParaRPr sz="700">
              <a:latin typeface="Open Sans"/>
              <a:ea typeface="Open Sans"/>
              <a:cs typeface="Open Sans"/>
              <a:sym typeface="Open Sans"/>
            </a:endParaRPr>
          </a:p>
          <a:p>
            <a:pPr indent="0" lvl="0" marL="0" rtl="0" algn="l">
              <a:lnSpc>
                <a:spcPct val="100000"/>
              </a:lnSpc>
              <a:spcBef>
                <a:spcPts val="0"/>
              </a:spcBef>
              <a:spcAft>
                <a:spcPts val="0"/>
              </a:spcAft>
              <a:buNone/>
            </a:pPr>
            <a:r>
              <a:t/>
            </a:r>
            <a:endParaRPr sz="800">
              <a:latin typeface="Open Sans"/>
              <a:ea typeface="Open Sans"/>
              <a:cs typeface="Open Sans"/>
              <a:sym typeface="Open Sans"/>
            </a:endParaRPr>
          </a:p>
          <a:p>
            <a:pPr indent="0" lvl="0" marL="0" marR="292100" rtl="0" algn="l">
              <a:lnSpc>
                <a:spcPct val="106451"/>
              </a:lnSpc>
              <a:spcBef>
                <a:spcPts val="0"/>
              </a:spcBef>
              <a:spcAft>
                <a:spcPts val="0"/>
              </a:spcAft>
              <a:buNone/>
            </a:pPr>
            <a:r>
              <a:rPr lang="en" sz="700">
                <a:solidFill>
                  <a:srgbClr val="57585B"/>
                </a:solidFill>
                <a:latin typeface="Open Sans"/>
                <a:ea typeface="Open Sans"/>
                <a:cs typeface="Open Sans"/>
                <a:sym typeface="Open Sans"/>
              </a:rPr>
              <a:t>The Nodes receive the newly mined block and verify its validity. This includes validating all transactions within the block and ensuring that the Proof of Work requirement is met.</a:t>
            </a:r>
            <a:endParaRPr sz="700">
              <a:latin typeface="Open Sans"/>
              <a:ea typeface="Open Sans"/>
              <a:cs typeface="Open Sans"/>
              <a:sym typeface="Open Sans"/>
            </a:endParaRPr>
          </a:p>
          <a:p>
            <a:pPr indent="0" lvl="0" marL="0" rtl="0" algn="l">
              <a:lnSpc>
                <a:spcPct val="113225"/>
              </a:lnSpc>
              <a:spcBef>
                <a:spcPts val="500"/>
              </a:spcBef>
              <a:spcAft>
                <a:spcPts val="0"/>
              </a:spcAft>
              <a:buNone/>
            </a:pPr>
            <a:r>
              <a:rPr lang="en" sz="700">
                <a:solidFill>
                  <a:srgbClr val="57585B"/>
                </a:solidFill>
                <a:latin typeface="Open Sans"/>
                <a:ea typeface="Open Sans"/>
                <a:cs typeface="Open Sans"/>
                <a:sym typeface="Open Sans"/>
              </a:rPr>
              <a:t>The majority of Nodes agree that the block is valid, and add it to the blockchain.</a:t>
            </a:r>
            <a:endParaRPr sz="700">
              <a:latin typeface="Open Sans"/>
              <a:ea typeface="Open Sans"/>
              <a:cs typeface="Open Sans"/>
              <a:sym typeface="Open Sans"/>
            </a:endParaRPr>
          </a:p>
          <a:p>
            <a:pPr indent="0" lvl="0" marL="0" rtl="0" algn="l">
              <a:lnSpc>
                <a:spcPct val="113225"/>
              </a:lnSpc>
              <a:spcBef>
                <a:spcPts val="0"/>
              </a:spcBef>
              <a:spcAft>
                <a:spcPts val="0"/>
              </a:spcAft>
              <a:buNone/>
            </a:pPr>
            <a:r>
              <a:rPr lang="en" sz="700">
                <a:solidFill>
                  <a:srgbClr val="57585B"/>
                </a:solidFill>
                <a:latin typeface="Open Sans"/>
                <a:ea typeface="Open Sans"/>
                <a:cs typeface="Open Sans"/>
                <a:sym typeface="Open Sans"/>
              </a:rPr>
              <a:t>Gerardo receives the confirmed bitcoin on his receiving address.</a:t>
            </a:r>
            <a:endParaRPr sz="700">
              <a:latin typeface="Open Sans"/>
              <a:ea typeface="Open Sans"/>
              <a:cs typeface="Open Sans"/>
              <a:sym typeface="Open Sans"/>
            </a:endParaRPr>
          </a:p>
          <a:p>
            <a:pPr indent="0" lvl="0" marL="0" rtl="0" algn="l">
              <a:lnSpc>
                <a:spcPct val="100000"/>
              </a:lnSpc>
              <a:spcBef>
                <a:spcPts val="0"/>
              </a:spcBef>
              <a:spcAft>
                <a:spcPts val="0"/>
              </a:spcAft>
              <a:buNone/>
            </a:pPr>
            <a:r>
              <a:t/>
            </a:r>
            <a:endParaRPr sz="700">
              <a:latin typeface="Open Sans"/>
              <a:ea typeface="Open Sans"/>
              <a:cs typeface="Open Sans"/>
              <a:sym typeface="Open Sans"/>
            </a:endParaRPr>
          </a:p>
          <a:p>
            <a:pPr indent="0" lvl="0" marL="0" marR="0" rtl="0" algn="l">
              <a:lnSpc>
                <a:spcPct val="106451"/>
              </a:lnSpc>
              <a:spcBef>
                <a:spcPts val="0"/>
              </a:spcBef>
              <a:spcAft>
                <a:spcPts val="0"/>
              </a:spcAft>
              <a:buNone/>
            </a:pPr>
            <a:r>
              <a:rPr lang="en" sz="700">
                <a:solidFill>
                  <a:srgbClr val="57585B"/>
                </a:solidFill>
                <a:latin typeface="Open Sans"/>
                <a:ea typeface="Open Sans"/>
                <a:cs typeface="Open Sans"/>
                <a:sym typeface="Open Sans"/>
              </a:rPr>
              <a:t>As additional blocks are added to the blockchain in the subsequent hour, the number of confirmations for the transaction grows. As the number of confirmations for the transaction increases, Gerardo gains greater confidence in its success and irreversible nature.</a:t>
            </a:r>
            <a:endParaRPr sz="700">
              <a:latin typeface="Open Sans"/>
              <a:ea typeface="Open Sans"/>
              <a:cs typeface="Open Sans"/>
              <a:sym typeface="Open Sans"/>
            </a:endParaRPr>
          </a:p>
        </p:txBody>
      </p:sp>
      <p:pic>
        <p:nvPicPr>
          <p:cNvPr id="1510" name="Google Shape;1510;p41"/>
          <p:cNvPicPr preferRelativeResize="0"/>
          <p:nvPr/>
        </p:nvPicPr>
        <p:blipFill rotWithShape="1">
          <a:blip r:embed="rId14">
            <a:alphaModFix/>
          </a:blip>
          <a:srcRect b="0" l="0" r="0" t="0"/>
          <a:stretch/>
        </p:blipFill>
        <p:spPr>
          <a:xfrm>
            <a:off x="4688594" y="2415490"/>
            <a:ext cx="248939" cy="249431"/>
          </a:xfrm>
          <a:prstGeom prst="rect">
            <a:avLst/>
          </a:prstGeom>
          <a:noFill/>
          <a:ln>
            <a:noFill/>
          </a:ln>
        </p:spPr>
      </p:pic>
      <p:sp>
        <p:nvSpPr>
          <p:cNvPr id="1511" name="Google Shape;1511;p41"/>
          <p:cNvSpPr txBox="1"/>
          <p:nvPr/>
        </p:nvSpPr>
        <p:spPr>
          <a:xfrm>
            <a:off x="4780401" y="2468132"/>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8</a:t>
            </a:r>
            <a:endParaRPr sz="700">
              <a:latin typeface="Open Sans"/>
              <a:ea typeface="Open Sans"/>
              <a:cs typeface="Open Sans"/>
              <a:sym typeface="Open Sans"/>
            </a:endParaRPr>
          </a:p>
        </p:txBody>
      </p:sp>
      <p:pic>
        <p:nvPicPr>
          <p:cNvPr id="1512" name="Google Shape;1512;p41"/>
          <p:cNvPicPr preferRelativeResize="0"/>
          <p:nvPr/>
        </p:nvPicPr>
        <p:blipFill rotWithShape="1">
          <a:blip r:embed="rId15">
            <a:alphaModFix/>
          </a:blip>
          <a:srcRect b="0" l="0" r="0" t="0"/>
          <a:stretch/>
        </p:blipFill>
        <p:spPr>
          <a:xfrm>
            <a:off x="4688594" y="2769437"/>
            <a:ext cx="248939" cy="249429"/>
          </a:xfrm>
          <a:prstGeom prst="rect">
            <a:avLst/>
          </a:prstGeom>
          <a:noFill/>
          <a:ln>
            <a:noFill/>
          </a:ln>
        </p:spPr>
      </p:pic>
      <p:sp>
        <p:nvSpPr>
          <p:cNvPr id="1513" name="Google Shape;1513;p41"/>
          <p:cNvSpPr txBox="1"/>
          <p:nvPr/>
        </p:nvSpPr>
        <p:spPr>
          <a:xfrm>
            <a:off x="4780401" y="2822081"/>
            <a:ext cx="65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9</a:t>
            </a:r>
            <a:endParaRPr sz="700">
              <a:latin typeface="Open Sans"/>
              <a:ea typeface="Open Sans"/>
              <a:cs typeface="Open Sans"/>
              <a:sym typeface="Open Sans"/>
            </a:endParaRPr>
          </a:p>
        </p:txBody>
      </p:sp>
      <p:pic>
        <p:nvPicPr>
          <p:cNvPr id="1514" name="Google Shape;1514;p41"/>
          <p:cNvPicPr preferRelativeResize="0"/>
          <p:nvPr/>
        </p:nvPicPr>
        <p:blipFill rotWithShape="1">
          <a:blip r:embed="rId16">
            <a:alphaModFix/>
          </a:blip>
          <a:srcRect b="0" l="0" r="0" t="0"/>
          <a:stretch/>
        </p:blipFill>
        <p:spPr>
          <a:xfrm>
            <a:off x="4688594" y="3088126"/>
            <a:ext cx="248939" cy="249434"/>
          </a:xfrm>
          <a:prstGeom prst="rect">
            <a:avLst/>
          </a:prstGeom>
          <a:noFill/>
          <a:ln>
            <a:noFill/>
          </a:ln>
        </p:spPr>
      </p:pic>
      <p:sp>
        <p:nvSpPr>
          <p:cNvPr id="1515" name="Google Shape;1515;p41"/>
          <p:cNvSpPr txBox="1"/>
          <p:nvPr/>
        </p:nvSpPr>
        <p:spPr>
          <a:xfrm>
            <a:off x="4753510" y="3140774"/>
            <a:ext cx="119400" cy="1149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700">
                <a:solidFill>
                  <a:srgbClr val="FFFFFF"/>
                </a:solidFill>
                <a:latin typeface="Open Sans"/>
                <a:ea typeface="Open Sans"/>
                <a:cs typeface="Open Sans"/>
                <a:sym typeface="Open Sans"/>
              </a:rPr>
              <a:t>10</a:t>
            </a:r>
            <a:endParaRPr sz="700">
              <a:latin typeface="Open Sans"/>
              <a:ea typeface="Open Sans"/>
              <a:cs typeface="Open Sans"/>
              <a:sym typeface="Open Sans"/>
            </a:endParaRPr>
          </a:p>
        </p:txBody>
      </p:sp>
      <p:sp>
        <p:nvSpPr>
          <p:cNvPr id="1516" name="Google Shape;1516;p41"/>
          <p:cNvSpPr txBox="1"/>
          <p:nvPr/>
        </p:nvSpPr>
        <p:spPr>
          <a:xfrm>
            <a:off x="4686673" y="4516409"/>
            <a:ext cx="3927900" cy="357300"/>
          </a:xfrm>
          <a:prstGeom prst="rect">
            <a:avLst/>
          </a:prstGeom>
          <a:noFill/>
          <a:ln>
            <a:noFill/>
          </a:ln>
        </p:spPr>
        <p:txBody>
          <a:bodyPr anchorCtr="0" anchor="t" bIns="0" lIns="0" spcFirstLastPara="1" rIns="0" wrap="square" tIns="19925">
            <a:spAutoFit/>
          </a:bodyPr>
          <a:lstStyle/>
          <a:p>
            <a:pPr indent="0" lvl="0" marL="0" marR="0" rtl="0" algn="l">
              <a:lnSpc>
                <a:spcPct val="106451"/>
              </a:lnSpc>
              <a:spcBef>
                <a:spcPts val="0"/>
              </a:spcBef>
              <a:spcAft>
                <a:spcPts val="0"/>
              </a:spcAft>
              <a:buNone/>
            </a:pPr>
            <a:r>
              <a:rPr lang="en" sz="700">
                <a:solidFill>
                  <a:srgbClr val="57585B"/>
                </a:solidFill>
                <a:latin typeface="Open Sans"/>
                <a:ea typeface="Open Sans"/>
                <a:cs typeface="Open Sans"/>
                <a:sym typeface="Open Sans"/>
              </a:rPr>
              <a:t>As we wrap up this chapter, you've gained valuable insights into the fundamental concepts of how Bitcoin works. We've covered essential aspects, from the basics of money to the technical side of Bitcoin technology. Now, let's tie it all together in the next chapter.</a:t>
            </a:r>
            <a:endParaRPr sz="700">
              <a:latin typeface="Open Sans"/>
              <a:ea typeface="Open Sans"/>
              <a:cs typeface="Open Sans"/>
              <a:sym typeface="Open Sans"/>
            </a:endParaRPr>
          </a:p>
        </p:txBody>
      </p:sp>
      <p:sp>
        <p:nvSpPr>
          <p:cNvPr id="1517" name="Google Shape;1517;p41"/>
          <p:cNvSpPr txBox="1"/>
          <p:nvPr/>
        </p:nvSpPr>
        <p:spPr>
          <a:xfrm>
            <a:off x="4686673" y="4802239"/>
            <a:ext cx="3390900" cy="1146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700">
                <a:solidFill>
                  <a:srgbClr val="57585B"/>
                </a:solidFill>
                <a:latin typeface="Open Sans"/>
                <a:ea typeface="Open Sans"/>
                <a:cs typeface="Open Sans"/>
                <a:sym typeface="Open Sans"/>
              </a:rPr>
              <a:t>Chapter 10 awaits, where we'll delve into the significant question: "Why Bitcoin?"</a:t>
            </a:r>
            <a:endParaRPr sz="700">
              <a:latin typeface="Open Sans"/>
              <a:ea typeface="Open Sans"/>
              <a:cs typeface="Open Sans"/>
              <a:sym typeface="Open Sans"/>
            </a:endParaRPr>
          </a:p>
        </p:txBody>
      </p:sp>
      <p:grpSp>
        <p:nvGrpSpPr>
          <p:cNvPr id="1518" name="Google Shape;1518;p41"/>
          <p:cNvGrpSpPr/>
          <p:nvPr/>
        </p:nvGrpSpPr>
        <p:grpSpPr>
          <a:xfrm>
            <a:off x="4699836" y="3400171"/>
            <a:ext cx="3922041" cy="1002610"/>
            <a:chOff x="10333853" y="7476190"/>
            <a:chExt cx="8623661" cy="2204509"/>
          </a:xfrm>
        </p:grpSpPr>
        <p:pic>
          <p:nvPicPr>
            <p:cNvPr id="1519" name="Google Shape;1519;p41"/>
            <p:cNvPicPr preferRelativeResize="0"/>
            <p:nvPr/>
          </p:nvPicPr>
          <p:blipFill rotWithShape="1">
            <a:blip r:embed="rId17">
              <a:alphaModFix/>
            </a:blip>
            <a:srcRect b="0" l="0" r="0" t="0"/>
            <a:stretch/>
          </p:blipFill>
          <p:spPr>
            <a:xfrm>
              <a:off x="10333853" y="7476190"/>
              <a:ext cx="8623661" cy="2204509"/>
            </a:xfrm>
            <a:prstGeom prst="rect">
              <a:avLst/>
            </a:prstGeom>
            <a:noFill/>
            <a:ln>
              <a:noFill/>
            </a:ln>
          </p:spPr>
        </p:pic>
        <p:sp>
          <p:nvSpPr>
            <p:cNvPr id="1520" name="Google Shape;1520;p41"/>
            <p:cNvSpPr/>
            <p:nvPr/>
          </p:nvSpPr>
          <p:spPr>
            <a:xfrm>
              <a:off x="18290630" y="7650879"/>
              <a:ext cx="471805" cy="513079"/>
            </a:xfrm>
            <a:custGeom>
              <a:rect b="b" l="l" r="r" t="t"/>
              <a:pathLst>
                <a:path extrusionOk="0" h="513079" w="471805">
                  <a:moveTo>
                    <a:pt x="61264" y="210058"/>
                  </a:moveTo>
                  <a:lnTo>
                    <a:pt x="54343" y="203123"/>
                  </a:lnTo>
                  <a:lnTo>
                    <a:pt x="15481" y="203123"/>
                  </a:lnTo>
                  <a:lnTo>
                    <a:pt x="6908" y="203123"/>
                  </a:lnTo>
                  <a:lnTo>
                    <a:pt x="0" y="210058"/>
                  </a:lnTo>
                  <a:lnTo>
                    <a:pt x="0" y="227152"/>
                  </a:lnTo>
                  <a:lnTo>
                    <a:pt x="6934" y="234086"/>
                  </a:lnTo>
                  <a:lnTo>
                    <a:pt x="54343" y="234086"/>
                  </a:lnTo>
                  <a:lnTo>
                    <a:pt x="61264" y="227152"/>
                  </a:lnTo>
                  <a:lnTo>
                    <a:pt x="61264" y="210058"/>
                  </a:lnTo>
                  <a:close/>
                </a:path>
                <a:path extrusionOk="0" h="513079" w="471805">
                  <a:moveTo>
                    <a:pt x="130708" y="91490"/>
                  </a:moveTo>
                  <a:lnTo>
                    <a:pt x="103212" y="64020"/>
                  </a:lnTo>
                  <a:lnTo>
                    <a:pt x="97180" y="57975"/>
                  </a:lnTo>
                  <a:lnTo>
                    <a:pt x="87350" y="57975"/>
                  </a:lnTo>
                  <a:lnTo>
                    <a:pt x="75247" y="70065"/>
                  </a:lnTo>
                  <a:lnTo>
                    <a:pt x="75247" y="79857"/>
                  </a:lnTo>
                  <a:lnTo>
                    <a:pt x="105765" y="110350"/>
                  </a:lnTo>
                  <a:lnTo>
                    <a:pt x="109715" y="111874"/>
                  </a:lnTo>
                  <a:lnTo>
                    <a:pt x="117665" y="111874"/>
                  </a:lnTo>
                  <a:lnTo>
                    <a:pt x="121627" y="110350"/>
                  </a:lnTo>
                  <a:lnTo>
                    <a:pt x="130708" y="101295"/>
                  </a:lnTo>
                  <a:lnTo>
                    <a:pt x="130708" y="91490"/>
                  </a:lnTo>
                  <a:close/>
                </a:path>
                <a:path extrusionOk="0" h="513079" w="471805">
                  <a:moveTo>
                    <a:pt x="251383" y="6934"/>
                  </a:moveTo>
                  <a:lnTo>
                    <a:pt x="244462" y="0"/>
                  </a:lnTo>
                  <a:lnTo>
                    <a:pt x="227355" y="0"/>
                  </a:lnTo>
                  <a:lnTo>
                    <a:pt x="220421" y="6934"/>
                  </a:lnTo>
                  <a:lnTo>
                    <a:pt x="220421" y="54343"/>
                  </a:lnTo>
                  <a:lnTo>
                    <a:pt x="227355" y="61264"/>
                  </a:lnTo>
                  <a:lnTo>
                    <a:pt x="235902" y="61264"/>
                  </a:lnTo>
                  <a:lnTo>
                    <a:pt x="244462" y="61264"/>
                  </a:lnTo>
                  <a:lnTo>
                    <a:pt x="251383" y="54343"/>
                  </a:lnTo>
                  <a:lnTo>
                    <a:pt x="251383" y="6934"/>
                  </a:lnTo>
                  <a:close/>
                </a:path>
                <a:path extrusionOk="0" h="513079" w="471805">
                  <a:moveTo>
                    <a:pt x="293611" y="488543"/>
                  </a:moveTo>
                  <a:lnTo>
                    <a:pt x="286677" y="481609"/>
                  </a:lnTo>
                  <a:lnTo>
                    <a:pt x="193675" y="481609"/>
                  </a:lnTo>
                  <a:lnTo>
                    <a:pt x="185127" y="481609"/>
                  </a:lnTo>
                  <a:lnTo>
                    <a:pt x="178193" y="488543"/>
                  </a:lnTo>
                  <a:lnTo>
                    <a:pt x="178193" y="505637"/>
                  </a:lnTo>
                  <a:lnTo>
                    <a:pt x="185127" y="512572"/>
                  </a:lnTo>
                  <a:lnTo>
                    <a:pt x="286677" y="512572"/>
                  </a:lnTo>
                  <a:lnTo>
                    <a:pt x="293611" y="505637"/>
                  </a:lnTo>
                  <a:lnTo>
                    <a:pt x="293611" y="488543"/>
                  </a:lnTo>
                  <a:close/>
                </a:path>
                <a:path extrusionOk="0" h="513079" w="471805">
                  <a:moveTo>
                    <a:pt x="392518" y="250215"/>
                  </a:moveTo>
                  <a:lnTo>
                    <a:pt x="389509" y="219405"/>
                  </a:lnTo>
                  <a:lnTo>
                    <a:pt x="380644" y="190195"/>
                  </a:lnTo>
                  <a:lnTo>
                    <a:pt x="366217" y="163271"/>
                  </a:lnTo>
                  <a:lnTo>
                    <a:pt x="361581" y="157645"/>
                  </a:lnTo>
                  <a:lnTo>
                    <a:pt x="361581" y="250240"/>
                  </a:lnTo>
                  <a:lnTo>
                    <a:pt x="359321" y="274027"/>
                  </a:lnTo>
                  <a:lnTo>
                    <a:pt x="352679" y="296672"/>
                  </a:lnTo>
                  <a:lnTo>
                    <a:pt x="341858" y="317639"/>
                  </a:lnTo>
                  <a:lnTo>
                    <a:pt x="327075" y="336384"/>
                  </a:lnTo>
                  <a:lnTo>
                    <a:pt x="314147" y="352577"/>
                  </a:lnTo>
                  <a:lnTo>
                    <a:pt x="304673" y="370293"/>
                  </a:lnTo>
                  <a:lnTo>
                    <a:pt x="298856" y="389102"/>
                  </a:lnTo>
                  <a:lnTo>
                    <a:pt x="296875" y="408546"/>
                  </a:lnTo>
                  <a:lnTo>
                    <a:pt x="296875" y="422706"/>
                  </a:lnTo>
                  <a:lnTo>
                    <a:pt x="296100" y="423481"/>
                  </a:lnTo>
                  <a:lnTo>
                    <a:pt x="175717" y="423481"/>
                  </a:lnTo>
                  <a:lnTo>
                    <a:pt x="174942" y="422706"/>
                  </a:lnTo>
                  <a:lnTo>
                    <a:pt x="174942" y="408546"/>
                  </a:lnTo>
                  <a:lnTo>
                    <a:pt x="172961" y="389089"/>
                  </a:lnTo>
                  <a:lnTo>
                    <a:pt x="167132" y="370293"/>
                  </a:lnTo>
                  <a:lnTo>
                    <a:pt x="157670" y="352577"/>
                  </a:lnTo>
                  <a:lnTo>
                    <a:pt x="144741" y="336384"/>
                  </a:lnTo>
                  <a:lnTo>
                    <a:pt x="129959" y="317639"/>
                  </a:lnTo>
                  <a:lnTo>
                    <a:pt x="119151" y="296672"/>
                  </a:lnTo>
                  <a:lnTo>
                    <a:pt x="112509" y="274015"/>
                  </a:lnTo>
                  <a:lnTo>
                    <a:pt x="110274" y="250215"/>
                  </a:lnTo>
                  <a:lnTo>
                    <a:pt x="112687" y="225475"/>
                  </a:lnTo>
                  <a:lnTo>
                    <a:pt x="131368" y="180441"/>
                  </a:lnTo>
                  <a:lnTo>
                    <a:pt x="166306" y="145516"/>
                  </a:lnTo>
                  <a:lnTo>
                    <a:pt x="211112" y="126961"/>
                  </a:lnTo>
                  <a:lnTo>
                    <a:pt x="235686" y="124548"/>
                  </a:lnTo>
                  <a:lnTo>
                    <a:pt x="236105" y="124548"/>
                  </a:lnTo>
                  <a:lnTo>
                    <a:pt x="284035" y="134023"/>
                  </a:lnTo>
                  <a:lnTo>
                    <a:pt x="324675" y="161239"/>
                  </a:lnTo>
                  <a:lnTo>
                    <a:pt x="352056" y="202031"/>
                  </a:lnTo>
                  <a:lnTo>
                    <a:pt x="361581" y="250240"/>
                  </a:lnTo>
                  <a:lnTo>
                    <a:pt x="361581" y="157645"/>
                  </a:lnTo>
                  <a:lnTo>
                    <a:pt x="328510" y="124548"/>
                  </a:lnTo>
                  <a:lnTo>
                    <a:pt x="266788" y="96596"/>
                  </a:lnTo>
                  <a:lnTo>
                    <a:pt x="236118" y="93599"/>
                  </a:lnTo>
                  <a:lnTo>
                    <a:pt x="235610" y="93599"/>
                  </a:lnTo>
                  <a:lnTo>
                    <a:pt x="175920" y="105410"/>
                  </a:lnTo>
                  <a:lnTo>
                    <a:pt x="125260" y="139344"/>
                  </a:lnTo>
                  <a:lnTo>
                    <a:pt x="91135" y="190195"/>
                  </a:lnTo>
                  <a:lnTo>
                    <a:pt x="79260" y="250240"/>
                  </a:lnTo>
                  <a:lnTo>
                    <a:pt x="82080" y="279946"/>
                  </a:lnTo>
                  <a:lnTo>
                    <a:pt x="90398" y="308216"/>
                  </a:lnTo>
                  <a:lnTo>
                    <a:pt x="103911" y="334391"/>
                  </a:lnTo>
                  <a:lnTo>
                    <a:pt x="122377" y="357797"/>
                  </a:lnTo>
                  <a:lnTo>
                    <a:pt x="131622" y="369328"/>
                  </a:lnTo>
                  <a:lnTo>
                    <a:pt x="138391" y="381838"/>
                  </a:lnTo>
                  <a:lnTo>
                    <a:pt x="142544" y="395020"/>
                  </a:lnTo>
                  <a:lnTo>
                    <a:pt x="143967" y="408546"/>
                  </a:lnTo>
                  <a:lnTo>
                    <a:pt x="143967" y="421767"/>
                  </a:lnTo>
                  <a:lnTo>
                    <a:pt x="146545" y="434479"/>
                  </a:lnTo>
                  <a:lnTo>
                    <a:pt x="153543" y="444868"/>
                  </a:lnTo>
                  <a:lnTo>
                    <a:pt x="163944" y="451878"/>
                  </a:lnTo>
                  <a:lnTo>
                    <a:pt x="176644" y="454444"/>
                  </a:lnTo>
                  <a:lnTo>
                    <a:pt x="295148" y="454444"/>
                  </a:lnTo>
                  <a:lnTo>
                    <a:pt x="327482" y="423481"/>
                  </a:lnTo>
                  <a:lnTo>
                    <a:pt x="327825" y="421767"/>
                  </a:lnTo>
                  <a:lnTo>
                    <a:pt x="327825" y="408546"/>
                  </a:lnTo>
                  <a:lnTo>
                    <a:pt x="329247" y="395008"/>
                  </a:lnTo>
                  <a:lnTo>
                    <a:pt x="333413" y="381825"/>
                  </a:lnTo>
                  <a:lnTo>
                    <a:pt x="340182" y="369316"/>
                  </a:lnTo>
                  <a:lnTo>
                    <a:pt x="349440" y="357784"/>
                  </a:lnTo>
                  <a:lnTo>
                    <a:pt x="367893" y="334378"/>
                  </a:lnTo>
                  <a:lnTo>
                    <a:pt x="381406" y="308203"/>
                  </a:lnTo>
                  <a:lnTo>
                    <a:pt x="389699" y="279933"/>
                  </a:lnTo>
                  <a:lnTo>
                    <a:pt x="392518" y="250215"/>
                  </a:lnTo>
                  <a:close/>
                </a:path>
                <a:path extrusionOk="0" h="513079" w="471805">
                  <a:moveTo>
                    <a:pt x="396532" y="70065"/>
                  </a:moveTo>
                  <a:lnTo>
                    <a:pt x="384441" y="57962"/>
                  </a:lnTo>
                  <a:lnTo>
                    <a:pt x="374637" y="57962"/>
                  </a:lnTo>
                  <a:lnTo>
                    <a:pt x="341083" y="91503"/>
                  </a:lnTo>
                  <a:lnTo>
                    <a:pt x="341083" y="101307"/>
                  </a:lnTo>
                  <a:lnTo>
                    <a:pt x="350164" y="110375"/>
                  </a:lnTo>
                  <a:lnTo>
                    <a:pt x="354114" y="111887"/>
                  </a:lnTo>
                  <a:lnTo>
                    <a:pt x="362064" y="111887"/>
                  </a:lnTo>
                  <a:lnTo>
                    <a:pt x="366026" y="110375"/>
                  </a:lnTo>
                  <a:lnTo>
                    <a:pt x="369049" y="107353"/>
                  </a:lnTo>
                  <a:lnTo>
                    <a:pt x="396532" y="79857"/>
                  </a:lnTo>
                  <a:lnTo>
                    <a:pt x="396532" y="70065"/>
                  </a:lnTo>
                  <a:close/>
                </a:path>
                <a:path extrusionOk="0" h="513079" w="471805">
                  <a:moveTo>
                    <a:pt x="471805" y="210058"/>
                  </a:moveTo>
                  <a:lnTo>
                    <a:pt x="464870" y="203123"/>
                  </a:lnTo>
                  <a:lnTo>
                    <a:pt x="426034" y="203123"/>
                  </a:lnTo>
                  <a:lnTo>
                    <a:pt x="417487" y="203123"/>
                  </a:lnTo>
                  <a:lnTo>
                    <a:pt x="410540" y="210058"/>
                  </a:lnTo>
                  <a:lnTo>
                    <a:pt x="410540" y="227152"/>
                  </a:lnTo>
                  <a:lnTo>
                    <a:pt x="417474" y="234086"/>
                  </a:lnTo>
                  <a:lnTo>
                    <a:pt x="464870" y="234086"/>
                  </a:lnTo>
                  <a:lnTo>
                    <a:pt x="471805" y="227152"/>
                  </a:lnTo>
                  <a:lnTo>
                    <a:pt x="471805" y="21005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521" name="Google Shape;1521;p41"/>
          <p:cNvSpPr txBox="1"/>
          <p:nvPr/>
        </p:nvSpPr>
        <p:spPr>
          <a:xfrm>
            <a:off x="4847004" y="3643394"/>
            <a:ext cx="3354000" cy="692700"/>
          </a:xfrm>
          <a:prstGeom prst="rect">
            <a:avLst/>
          </a:prstGeom>
          <a:noFill/>
          <a:ln>
            <a:noFill/>
          </a:ln>
        </p:spPr>
        <p:txBody>
          <a:bodyPr anchorCtr="0" anchor="t" bIns="0" lIns="0" spcFirstLastPara="1" rIns="0" wrap="square" tIns="19925">
            <a:spAutoFit/>
          </a:bodyPr>
          <a:lstStyle/>
          <a:p>
            <a:pPr indent="0" lvl="0" marL="0" marR="0" rtl="0" algn="l">
              <a:lnSpc>
                <a:spcPct val="106451"/>
              </a:lnSpc>
              <a:spcBef>
                <a:spcPts val="0"/>
              </a:spcBef>
              <a:spcAft>
                <a:spcPts val="0"/>
              </a:spcAft>
              <a:buNone/>
            </a:pPr>
            <a:r>
              <a:rPr lang="en" sz="700">
                <a:solidFill>
                  <a:srgbClr val="FFFFFF"/>
                </a:solidFill>
                <a:latin typeface="Open Sans"/>
                <a:ea typeface="Open Sans"/>
                <a:cs typeface="Open Sans"/>
                <a:sym typeface="Open Sans"/>
              </a:rPr>
              <a:t>In summary, the sender signs the transaction with their private key, the nodes verify the transaction UTXOs, and the miners add the verified transaction to the blockchain. The receiver can then access the bitcoins using their private key.</a:t>
            </a:r>
            <a:endParaRPr sz="700">
              <a:latin typeface="Open Sans"/>
              <a:ea typeface="Open Sans"/>
              <a:cs typeface="Open Sans"/>
              <a:sym typeface="Open Sans"/>
            </a:endParaRPr>
          </a:p>
          <a:p>
            <a:pPr indent="0" lvl="0" marL="0" rtl="0" algn="l">
              <a:lnSpc>
                <a:spcPct val="98387"/>
              </a:lnSpc>
              <a:spcBef>
                <a:spcPts val="0"/>
              </a:spcBef>
              <a:spcAft>
                <a:spcPts val="0"/>
              </a:spcAft>
              <a:buNone/>
            </a:pPr>
            <a:r>
              <a:rPr lang="en" sz="700">
                <a:solidFill>
                  <a:srgbClr val="FFFFFF"/>
                </a:solidFill>
                <a:latin typeface="Open Sans"/>
                <a:ea typeface="Open Sans"/>
                <a:cs typeface="Open Sans"/>
                <a:sym typeface="Open Sans"/>
              </a:rPr>
              <a:t>Once a block is mined, all the transactions included in it are considered</a:t>
            </a:r>
            <a:endParaRPr sz="700">
              <a:latin typeface="Open Sans"/>
              <a:ea typeface="Open Sans"/>
              <a:cs typeface="Open Sans"/>
              <a:sym typeface="Open Sans"/>
            </a:endParaRPr>
          </a:p>
          <a:p>
            <a:pPr indent="0" lvl="0" marL="0" rtl="0" algn="l">
              <a:lnSpc>
                <a:spcPct val="106451"/>
              </a:lnSpc>
              <a:spcBef>
                <a:spcPts val="0"/>
              </a:spcBef>
              <a:spcAft>
                <a:spcPts val="0"/>
              </a:spcAft>
              <a:buNone/>
            </a:pPr>
            <a:r>
              <a:rPr lang="en" sz="700">
                <a:solidFill>
                  <a:srgbClr val="FFFFFF"/>
                </a:solidFill>
                <a:latin typeface="Open Sans"/>
                <a:ea typeface="Open Sans"/>
                <a:cs typeface="Open Sans"/>
                <a:sym typeface="Open Sans"/>
              </a:rPr>
              <a:t>confirmed and the UTXOs used as inputs in these transactions are considered</a:t>
            </a:r>
            <a:endParaRPr sz="700">
              <a:latin typeface="Open Sans"/>
              <a:ea typeface="Open Sans"/>
              <a:cs typeface="Open Sans"/>
              <a:sym typeface="Open Sans"/>
            </a:endParaRPr>
          </a:p>
          <a:p>
            <a:pPr indent="0" lvl="0" marL="0" rtl="0" algn="l">
              <a:lnSpc>
                <a:spcPct val="113225"/>
              </a:lnSpc>
              <a:spcBef>
                <a:spcPts val="0"/>
              </a:spcBef>
              <a:spcAft>
                <a:spcPts val="0"/>
              </a:spcAft>
              <a:buNone/>
            </a:pPr>
            <a:r>
              <a:rPr lang="en" sz="700">
                <a:solidFill>
                  <a:srgbClr val="FFFFFF"/>
                </a:solidFill>
                <a:latin typeface="Open Sans"/>
                <a:ea typeface="Open Sans"/>
                <a:cs typeface="Open Sans"/>
                <a:sym typeface="Open Sans"/>
              </a:rPr>
              <a:t>spent and will not be used again.</a:t>
            </a:r>
            <a:endParaRPr sz="700">
              <a:latin typeface="Open Sans"/>
              <a:ea typeface="Open Sans"/>
              <a:cs typeface="Open Sans"/>
              <a:sym typeface="Open Sans"/>
            </a:endParaRPr>
          </a:p>
        </p:txBody>
      </p:sp>
      <p:sp>
        <p:nvSpPr>
          <p:cNvPr id="1522" name="Google Shape;1522;p41"/>
          <p:cNvSpPr txBox="1"/>
          <p:nvPr/>
        </p:nvSpPr>
        <p:spPr>
          <a:xfrm>
            <a:off x="8399376" y="4822483"/>
            <a:ext cx="1083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solidFill>
                  <a:srgbClr val="683B93"/>
                </a:solidFill>
                <a:latin typeface="Open Sans"/>
                <a:ea typeface="Open Sans"/>
                <a:cs typeface="Open Sans"/>
                <a:sym typeface="Open Sans"/>
              </a:rPr>
              <a:t>86</a:t>
            </a:r>
            <a:endParaRPr sz="700">
              <a:latin typeface="Open Sans"/>
              <a:ea typeface="Open Sans"/>
              <a:cs typeface="Open Sans"/>
              <a:sym typeface="Open Sans"/>
            </a:endParaRPr>
          </a:p>
        </p:txBody>
      </p:sp>
      <p:pic>
        <p:nvPicPr>
          <p:cNvPr id="1523" name="Google Shape;1523;p41"/>
          <p:cNvPicPr preferRelativeResize="0"/>
          <p:nvPr/>
        </p:nvPicPr>
        <p:blipFill rotWithShape="1">
          <a:blip r:embed="rId18">
            <a:alphaModFix/>
          </a:blip>
          <a:srcRect b="0" l="0" r="0" t="0"/>
          <a:stretch/>
        </p:blipFill>
        <p:spPr>
          <a:xfrm>
            <a:off x="8564375" y="4846703"/>
            <a:ext cx="65270" cy="65279"/>
          </a:xfrm>
          <a:prstGeom prst="rect">
            <a:avLst/>
          </a:prstGeom>
          <a:noFill/>
          <a:ln>
            <a:noFill/>
          </a:ln>
        </p:spPr>
      </p:pic>
      <p:pic>
        <p:nvPicPr>
          <p:cNvPr id="1524" name="Google Shape;1524;p41" title="Bitkwa-Logo-New.png"/>
          <p:cNvPicPr preferRelativeResize="0"/>
          <p:nvPr/>
        </p:nvPicPr>
        <p:blipFill>
          <a:blip r:embed="rId1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8" name="Shape 1528"/>
        <p:cNvGrpSpPr/>
        <p:nvPr/>
      </p:nvGrpSpPr>
      <p:grpSpPr>
        <a:xfrm>
          <a:off x="0" y="0"/>
          <a:ext cx="0" cy="0"/>
          <a:chOff x="0" y="0"/>
          <a:chExt cx="0" cy="0"/>
        </a:xfrm>
      </p:grpSpPr>
      <p:pic>
        <p:nvPicPr>
          <p:cNvPr id="1529" name="Google Shape;1529;p42"/>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530" name="Google Shape;1530;p42"/>
          <p:cNvGrpSpPr/>
          <p:nvPr/>
        </p:nvGrpSpPr>
        <p:grpSpPr>
          <a:xfrm>
            <a:off x="0" y="0"/>
            <a:ext cx="9143611" cy="5143414"/>
            <a:chOff x="0" y="0"/>
            <a:chExt cx="20104685" cy="11309178"/>
          </a:xfrm>
        </p:grpSpPr>
        <p:pic>
          <p:nvPicPr>
            <p:cNvPr id="1531" name="Google Shape;1531;p42"/>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532" name="Google Shape;1532;p42"/>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33" name="Google Shape;1533;p42"/>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534" name="Google Shape;1534;p42"/>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35" name="Google Shape;1535;p42"/>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536" name="Google Shape;1536;p42"/>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537" name="Google Shape;1537;p42"/>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538" name="Google Shape;1538;p42"/>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539" name="Google Shape;1539;p42"/>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540" name="Google Shape;1540;p42"/>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541" name="Google Shape;1541;p42"/>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42" name="Google Shape;1542;p42"/>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543" name="Google Shape;1543;p42"/>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44" name="Google Shape;1544;p42"/>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545" name="Google Shape;1545;p42"/>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546" name="Google Shape;1546;p42"/>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547" name="Google Shape;1547;p42"/>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48" name="Google Shape;1548;p42"/>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549" name="Google Shape;1549;p42"/>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550" name="Google Shape;1550;p42"/>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551" name="Google Shape;1551;p42"/>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552" name="Google Shape;1552;p42"/>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53" name="Google Shape;1553;p42"/>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554" name="Google Shape;1554;p42"/>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55" name="Google Shape;1555;p42"/>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556" name="Google Shape;1556;p42"/>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57" name="Google Shape;1557;p42"/>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558" name="Google Shape;1558;p42"/>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559" name="Google Shape;1559;p42"/>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560" name="Google Shape;1560;p42"/>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61" name="Google Shape;1561;p42"/>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562" name="Google Shape;1562;p42"/>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63" name="Google Shape;1563;p42"/>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564" name="Google Shape;1564;p42"/>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565" name="Google Shape;1565;p42"/>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566" name="Google Shape;1566;p42"/>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Q&amp;A</a:t>
            </a:r>
            <a:endParaRPr sz="3400">
              <a:latin typeface="Montserrat"/>
              <a:ea typeface="Montserrat"/>
              <a:cs typeface="Montserrat"/>
              <a:sym typeface="Montserrat"/>
            </a:endParaRPr>
          </a:p>
        </p:txBody>
      </p:sp>
      <p:pic>
        <p:nvPicPr>
          <p:cNvPr id="1567" name="Google Shape;1567;p42"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1" name="Shape 1571"/>
        <p:cNvGrpSpPr/>
        <p:nvPr/>
      </p:nvGrpSpPr>
      <p:grpSpPr>
        <a:xfrm>
          <a:off x="0" y="0"/>
          <a:ext cx="0" cy="0"/>
          <a:chOff x="0" y="0"/>
          <a:chExt cx="0" cy="0"/>
        </a:xfrm>
      </p:grpSpPr>
      <p:pic>
        <p:nvPicPr>
          <p:cNvPr id="1572" name="Google Shape;1572;p43"/>
          <p:cNvPicPr preferRelativeResize="0"/>
          <p:nvPr/>
        </p:nvPicPr>
        <p:blipFill rotWithShape="1">
          <a:blip r:embed="rId3">
            <a:alphaModFix/>
          </a:blip>
          <a:srcRect b="0" l="0" r="0" t="0"/>
          <a:stretch/>
        </p:blipFill>
        <p:spPr>
          <a:xfrm>
            <a:off x="0" y="0"/>
            <a:ext cx="9143358" cy="5143137"/>
          </a:xfrm>
          <a:prstGeom prst="rect">
            <a:avLst/>
          </a:prstGeom>
          <a:noFill/>
          <a:ln>
            <a:noFill/>
          </a:ln>
        </p:spPr>
      </p:pic>
      <p:grpSp>
        <p:nvGrpSpPr>
          <p:cNvPr id="1573" name="Google Shape;1573;p43"/>
          <p:cNvGrpSpPr/>
          <p:nvPr/>
        </p:nvGrpSpPr>
        <p:grpSpPr>
          <a:xfrm>
            <a:off x="0" y="0"/>
            <a:ext cx="9143611" cy="5143414"/>
            <a:chOff x="0" y="0"/>
            <a:chExt cx="20104685" cy="11309178"/>
          </a:xfrm>
        </p:grpSpPr>
        <p:pic>
          <p:nvPicPr>
            <p:cNvPr id="1574" name="Google Shape;1574;p43"/>
            <p:cNvPicPr preferRelativeResize="0"/>
            <p:nvPr/>
          </p:nvPicPr>
          <p:blipFill rotWithShape="1">
            <a:blip r:embed="rId4">
              <a:alphaModFix/>
            </a:blip>
            <a:srcRect b="0" l="0" r="0" t="0"/>
            <a:stretch/>
          </p:blipFill>
          <p:spPr>
            <a:xfrm>
              <a:off x="15473454" y="1118980"/>
              <a:ext cx="4630644" cy="3073400"/>
            </a:xfrm>
            <a:prstGeom prst="rect">
              <a:avLst/>
            </a:prstGeom>
            <a:noFill/>
            <a:ln>
              <a:noFill/>
            </a:ln>
          </p:spPr>
        </p:pic>
        <p:sp>
          <p:nvSpPr>
            <p:cNvPr id="1575" name="Google Shape;1575;p43"/>
            <p:cNvSpPr/>
            <p:nvPr/>
          </p:nvSpPr>
          <p:spPr>
            <a:xfrm>
              <a:off x="14784020" y="5"/>
              <a:ext cx="5320665" cy="3727450"/>
            </a:xfrm>
            <a:custGeom>
              <a:rect b="b" l="l" r="r" t="t"/>
              <a:pathLst>
                <a:path extrusionOk="0" h="3727450" w="5320665">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extrusionOk="0" h="3727450" w="5320665">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extrusionOk="0" h="3727450" w="5320665">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44" y="410311"/>
                  </a:lnTo>
                  <a:lnTo>
                    <a:pt x="4380496" y="410311"/>
                  </a:lnTo>
                  <a:lnTo>
                    <a:pt x="4790579" y="0"/>
                  </a:lnTo>
                  <a:lnTo>
                    <a:pt x="4754372" y="0"/>
                  </a:lnTo>
                  <a:lnTo>
                    <a:pt x="4370108" y="383870"/>
                  </a:lnTo>
                  <a:lnTo>
                    <a:pt x="3185210" y="383870"/>
                  </a:lnTo>
                  <a:lnTo>
                    <a:pt x="3460407" y="108877"/>
                  </a:lnTo>
                  <a:lnTo>
                    <a:pt x="4495139"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98"/>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13"/>
                  </a:lnTo>
                  <a:lnTo>
                    <a:pt x="1470520" y="561022"/>
                  </a:lnTo>
                  <a:lnTo>
                    <a:pt x="643813" y="561022"/>
                  </a:lnTo>
                  <a:lnTo>
                    <a:pt x="643813" y="586714"/>
                  </a:lnTo>
                  <a:lnTo>
                    <a:pt x="1458683" y="586714"/>
                  </a:lnTo>
                  <a:lnTo>
                    <a:pt x="1657337" y="785342"/>
                  </a:lnTo>
                  <a:lnTo>
                    <a:pt x="2494369" y="785342"/>
                  </a:lnTo>
                  <a:lnTo>
                    <a:pt x="2836253" y="1126858"/>
                  </a:lnTo>
                  <a:lnTo>
                    <a:pt x="2661412" y="1301978"/>
                  </a:lnTo>
                  <a:lnTo>
                    <a:pt x="2573426" y="1301940"/>
                  </a:lnTo>
                  <a:lnTo>
                    <a:pt x="2171738" y="900226"/>
                  </a:lnTo>
                  <a:lnTo>
                    <a:pt x="1225461" y="900226"/>
                  </a:lnTo>
                  <a:lnTo>
                    <a:pt x="1226439" y="952855"/>
                  </a:lnTo>
                  <a:lnTo>
                    <a:pt x="2149970" y="952855"/>
                  </a:lnTo>
                  <a:lnTo>
                    <a:pt x="2499004" y="1301902"/>
                  </a:lnTo>
                  <a:lnTo>
                    <a:pt x="1078166" y="1301216"/>
                  </a:lnTo>
                  <a:lnTo>
                    <a:pt x="809891"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23" y="2422169"/>
                  </a:lnTo>
                  <a:lnTo>
                    <a:pt x="2219134" y="2015998"/>
                  </a:lnTo>
                  <a:lnTo>
                    <a:pt x="1799628" y="2015998"/>
                  </a:lnTo>
                  <a:lnTo>
                    <a:pt x="1799107" y="2042160"/>
                  </a:lnTo>
                  <a:lnTo>
                    <a:pt x="2208758" y="2042160"/>
                  </a:lnTo>
                  <a:lnTo>
                    <a:pt x="2614460" y="2448344"/>
                  </a:lnTo>
                  <a:lnTo>
                    <a:pt x="2975660" y="2448344"/>
                  </a:lnTo>
                  <a:lnTo>
                    <a:pt x="2843733" y="2580538"/>
                  </a:lnTo>
                  <a:lnTo>
                    <a:pt x="2166086" y="2580538"/>
                  </a:lnTo>
                  <a:lnTo>
                    <a:pt x="1901431" y="2315921"/>
                  </a:lnTo>
                  <a:lnTo>
                    <a:pt x="250012" y="2315921"/>
                  </a:lnTo>
                  <a:lnTo>
                    <a:pt x="0" y="2566466"/>
                  </a:lnTo>
                  <a:lnTo>
                    <a:pt x="18275" y="2585758"/>
                  </a:lnTo>
                  <a:lnTo>
                    <a:pt x="261391" y="2343099"/>
                  </a:lnTo>
                  <a:lnTo>
                    <a:pt x="1891550" y="2343099"/>
                  </a:lnTo>
                  <a:lnTo>
                    <a:pt x="2128875" y="2580538"/>
                  </a:lnTo>
                  <a:lnTo>
                    <a:pt x="1455699" y="2580538"/>
                  </a:lnTo>
                  <a:lnTo>
                    <a:pt x="1455699" y="2606738"/>
                  </a:lnTo>
                  <a:lnTo>
                    <a:pt x="2155545" y="2607233"/>
                  </a:lnTo>
                  <a:lnTo>
                    <a:pt x="3099206" y="3551288"/>
                  </a:lnTo>
                  <a:lnTo>
                    <a:pt x="4025696" y="3550513"/>
                  </a:lnTo>
                  <a:lnTo>
                    <a:pt x="4202112" y="3726916"/>
                  </a:lnTo>
                  <a:lnTo>
                    <a:pt x="5320068" y="3727412"/>
                  </a:lnTo>
                  <a:lnTo>
                    <a:pt x="5320068" y="3701199"/>
                  </a:lnTo>
                  <a:lnTo>
                    <a:pt x="4212475"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55" y="2995091"/>
                  </a:lnTo>
                  <a:lnTo>
                    <a:pt x="3657079" y="2422169"/>
                  </a:lnTo>
                  <a:lnTo>
                    <a:pt x="3040532" y="2422169"/>
                  </a:lnTo>
                  <a:lnTo>
                    <a:pt x="3367011" y="2095525"/>
                  </a:lnTo>
                  <a:lnTo>
                    <a:pt x="4405173" y="2095525"/>
                  </a:lnTo>
                  <a:lnTo>
                    <a:pt x="4683404" y="2373744"/>
                  </a:lnTo>
                  <a:lnTo>
                    <a:pt x="5142446" y="2373744"/>
                  </a:lnTo>
                  <a:lnTo>
                    <a:pt x="5142446" y="2346553"/>
                  </a:lnTo>
                  <a:lnTo>
                    <a:pt x="4693272" y="2346553"/>
                  </a:lnTo>
                  <a:lnTo>
                    <a:pt x="4442244" y="2095525"/>
                  </a:lnTo>
                  <a:lnTo>
                    <a:pt x="5200751" y="2095525"/>
                  </a:lnTo>
                  <a:lnTo>
                    <a:pt x="5320068" y="1976056"/>
                  </a:lnTo>
                  <a:lnTo>
                    <a:pt x="5320068" y="1937702"/>
                  </a:lnTo>
                  <a:lnTo>
                    <a:pt x="5188877" y="2068614"/>
                  </a:lnTo>
                  <a:lnTo>
                    <a:pt x="4415333" y="2068614"/>
                  </a:lnTo>
                  <a:lnTo>
                    <a:pt x="4221391" y="1874659"/>
                  </a:lnTo>
                  <a:lnTo>
                    <a:pt x="3621494" y="1874659"/>
                  </a:lnTo>
                  <a:lnTo>
                    <a:pt x="3498189" y="1751380"/>
                  </a:lnTo>
                  <a:lnTo>
                    <a:pt x="4686363" y="1751380"/>
                  </a:lnTo>
                  <a:lnTo>
                    <a:pt x="4691723" y="1746021"/>
                  </a:lnTo>
                  <a:lnTo>
                    <a:pt x="4823739" y="1877885"/>
                  </a:lnTo>
                  <a:lnTo>
                    <a:pt x="5293652" y="1877885"/>
                  </a:lnTo>
                  <a:lnTo>
                    <a:pt x="5320081" y="1851660"/>
                  </a:lnTo>
                  <a:lnTo>
                    <a:pt x="5320081" y="1777746"/>
                  </a:lnTo>
                  <a:lnTo>
                    <a:pt x="5272887" y="1825244"/>
                  </a:lnTo>
                  <a:lnTo>
                    <a:pt x="4845964" y="1825244"/>
                  </a:lnTo>
                  <a:lnTo>
                    <a:pt x="4729162" y="1708543"/>
                  </a:lnTo>
                  <a:lnTo>
                    <a:pt x="5058448" y="1379054"/>
                  </a:lnTo>
                  <a:lnTo>
                    <a:pt x="5320068" y="1379054"/>
                  </a:lnTo>
                  <a:lnTo>
                    <a:pt x="5320068" y="1325803"/>
                  </a:lnTo>
                  <a:lnTo>
                    <a:pt x="5036693"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22" y="1362989"/>
                  </a:lnTo>
                  <a:lnTo>
                    <a:pt x="3476218" y="1362989"/>
                  </a:lnTo>
                  <a:lnTo>
                    <a:pt x="3476218"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76" name="Google Shape;1576;p43"/>
            <p:cNvPicPr preferRelativeResize="0"/>
            <p:nvPr/>
          </p:nvPicPr>
          <p:blipFill rotWithShape="1">
            <a:blip r:embed="rId5">
              <a:alphaModFix/>
            </a:blip>
            <a:srcRect b="0" l="0" r="0" t="0"/>
            <a:stretch/>
          </p:blipFill>
          <p:spPr>
            <a:xfrm>
              <a:off x="17279400" y="1477134"/>
              <a:ext cx="107221" cy="106478"/>
            </a:xfrm>
            <a:prstGeom prst="rect">
              <a:avLst/>
            </a:prstGeom>
            <a:noFill/>
            <a:ln>
              <a:noFill/>
            </a:ln>
          </p:spPr>
        </p:pic>
        <p:sp>
          <p:nvSpPr>
            <p:cNvPr id="1577" name="Google Shape;1577;p43"/>
            <p:cNvSpPr/>
            <p:nvPr/>
          </p:nvSpPr>
          <p:spPr>
            <a:xfrm>
              <a:off x="16539164" y="1970778"/>
              <a:ext cx="106044" cy="107314"/>
            </a:xfrm>
            <a:custGeom>
              <a:rect b="b" l="l" r="r" t="t"/>
              <a:pathLst>
                <a:path extrusionOk="0" h="107314" w="10604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78" name="Google Shape;1578;p43"/>
            <p:cNvPicPr preferRelativeResize="0"/>
            <p:nvPr/>
          </p:nvPicPr>
          <p:blipFill rotWithShape="1">
            <a:blip r:embed="rId6">
              <a:alphaModFix/>
            </a:blip>
            <a:srcRect b="0" l="0" r="0" t="0"/>
            <a:stretch/>
          </p:blipFill>
          <p:spPr>
            <a:xfrm>
              <a:off x="16636518" y="2289252"/>
              <a:ext cx="105755" cy="105724"/>
            </a:xfrm>
            <a:prstGeom prst="rect">
              <a:avLst/>
            </a:prstGeom>
            <a:noFill/>
            <a:ln>
              <a:noFill/>
            </a:ln>
          </p:spPr>
        </p:pic>
        <p:pic>
          <p:nvPicPr>
            <p:cNvPr id="1579" name="Google Shape;1579;p43"/>
            <p:cNvPicPr preferRelativeResize="0"/>
            <p:nvPr/>
          </p:nvPicPr>
          <p:blipFill rotWithShape="1">
            <a:blip r:embed="rId7">
              <a:alphaModFix/>
            </a:blip>
            <a:srcRect b="0" l="0" r="0" t="0"/>
            <a:stretch/>
          </p:blipFill>
          <p:spPr>
            <a:xfrm>
              <a:off x="18932269" y="1826247"/>
              <a:ext cx="105253" cy="105494"/>
            </a:xfrm>
            <a:prstGeom prst="rect">
              <a:avLst/>
            </a:prstGeom>
            <a:noFill/>
            <a:ln>
              <a:noFill/>
            </a:ln>
          </p:spPr>
        </p:pic>
        <p:pic>
          <p:nvPicPr>
            <p:cNvPr id="1580" name="Google Shape;1580;p43"/>
            <p:cNvPicPr preferRelativeResize="0"/>
            <p:nvPr/>
          </p:nvPicPr>
          <p:blipFill rotWithShape="1">
            <a:blip r:embed="rId8">
              <a:alphaModFix/>
            </a:blip>
            <a:srcRect b="0" l="0" r="0" t="0"/>
            <a:stretch/>
          </p:blipFill>
          <p:spPr>
            <a:xfrm>
              <a:off x="19592922" y="980037"/>
              <a:ext cx="106248" cy="105253"/>
            </a:xfrm>
            <a:prstGeom prst="rect">
              <a:avLst/>
            </a:prstGeom>
            <a:noFill/>
            <a:ln>
              <a:noFill/>
            </a:ln>
          </p:spPr>
        </p:pic>
        <p:pic>
          <p:nvPicPr>
            <p:cNvPr id="1581" name="Google Shape;1581;p43"/>
            <p:cNvPicPr preferRelativeResize="0"/>
            <p:nvPr/>
          </p:nvPicPr>
          <p:blipFill rotWithShape="1">
            <a:blip r:embed="rId9">
              <a:alphaModFix/>
            </a:blip>
            <a:srcRect b="0" l="0" r="0" t="0"/>
            <a:stretch/>
          </p:blipFill>
          <p:spPr>
            <a:xfrm>
              <a:off x="17457280" y="344332"/>
              <a:ext cx="105253" cy="105745"/>
            </a:xfrm>
            <a:prstGeom prst="rect">
              <a:avLst/>
            </a:prstGeom>
            <a:noFill/>
            <a:ln>
              <a:noFill/>
            </a:ln>
          </p:spPr>
        </p:pic>
        <p:pic>
          <p:nvPicPr>
            <p:cNvPr id="1582" name="Google Shape;1582;p43"/>
            <p:cNvPicPr preferRelativeResize="0"/>
            <p:nvPr/>
          </p:nvPicPr>
          <p:blipFill rotWithShape="1">
            <a:blip r:embed="rId10">
              <a:alphaModFix/>
            </a:blip>
            <a:srcRect b="0" l="0" r="0" t="0"/>
            <a:stretch/>
          </p:blipFill>
          <p:spPr>
            <a:xfrm>
              <a:off x="18211817" y="1314321"/>
              <a:ext cx="104269" cy="106740"/>
            </a:xfrm>
            <a:prstGeom prst="rect">
              <a:avLst/>
            </a:prstGeom>
            <a:noFill/>
            <a:ln>
              <a:noFill/>
            </a:ln>
          </p:spPr>
        </p:pic>
        <p:pic>
          <p:nvPicPr>
            <p:cNvPr id="1583" name="Google Shape;1583;p43"/>
            <p:cNvPicPr preferRelativeResize="0"/>
            <p:nvPr/>
          </p:nvPicPr>
          <p:blipFill rotWithShape="1">
            <a:blip r:embed="rId11">
              <a:alphaModFix/>
            </a:blip>
            <a:srcRect b="0" l="0" r="0" t="0"/>
            <a:stretch/>
          </p:blipFill>
          <p:spPr>
            <a:xfrm>
              <a:off x="18389718" y="2379675"/>
              <a:ext cx="105242" cy="106248"/>
            </a:xfrm>
            <a:prstGeom prst="rect">
              <a:avLst/>
            </a:prstGeom>
            <a:noFill/>
            <a:ln>
              <a:noFill/>
            </a:ln>
          </p:spPr>
        </p:pic>
        <p:sp>
          <p:nvSpPr>
            <p:cNvPr id="1584" name="Google Shape;1584;p43"/>
            <p:cNvSpPr/>
            <p:nvPr/>
          </p:nvSpPr>
          <p:spPr>
            <a:xfrm>
              <a:off x="18956001" y="2942007"/>
              <a:ext cx="107315" cy="106680"/>
            </a:xfrm>
            <a:custGeom>
              <a:rect b="b" l="l" r="r" t="t"/>
              <a:pathLst>
                <a:path extrusionOk="0" h="106680" w="107315">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85" name="Google Shape;1585;p43"/>
            <p:cNvPicPr preferRelativeResize="0"/>
            <p:nvPr/>
          </p:nvPicPr>
          <p:blipFill rotWithShape="1">
            <a:blip r:embed="rId12">
              <a:alphaModFix/>
            </a:blip>
            <a:srcRect b="0" l="0" r="0" t="0"/>
            <a:stretch/>
          </p:blipFill>
          <p:spPr>
            <a:xfrm>
              <a:off x="14726693" y="2527417"/>
              <a:ext cx="106269" cy="106499"/>
            </a:xfrm>
            <a:prstGeom prst="rect">
              <a:avLst/>
            </a:prstGeom>
            <a:noFill/>
            <a:ln>
              <a:noFill/>
            </a:ln>
          </p:spPr>
        </p:pic>
        <p:sp>
          <p:nvSpPr>
            <p:cNvPr id="1586" name="Google Shape;1586;p43"/>
            <p:cNvSpPr/>
            <p:nvPr/>
          </p:nvSpPr>
          <p:spPr>
            <a:xfrm>
              <a:off x="16196259" y="2293943"/>
              <a:ext cx="3748405" cy="349250"/>
            </a:xfrm>
            <a:custGeom>
              <a:rect b="b" l="l" r="r" t="t"/>
              <a:pathLst>
                <a:path extrusionOk="0" h="349250" w="3748405">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extrusionOk="0" h="349250" w="3748405">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87" name="Google Shape;1587;p43"/>
            <p:cNvPicPr preferRelativeResize="0"/>
            <p:nvPr/>
          </p:nvPicPr>
          <p:blipFill rotWithShape="1">
            <a:blip r:embed="rId13">
              <a:alphaModFix/>
            </a:blip>
            <a:srcRect b="0" l="0" r="0" t="0"/>
            <a:stretch/>
          </p:blipFill>
          <p:spPr>
            <a:xfrm>
              <a:off x="18092241" y="2029340"/>
              <a:ext cx="104761" cy="106719"/>
            </a:xfrm>
            <a:prstGeom prst="rect">
              <a:avLst/>
            </a:prstGeom>
            <a:noFill/>
            <a:ln>
              <a:noFill/>
            </a:ln>
          </p:spPr>
        </p:pic>
        <p:pic>
          <p:nvPicPr>
            <p:cNvPr id="1588" name="Google Shape;1588;p43"/>
            <p:cNvPicPr preferRelativeResize="0"/>
            <p:nvPr/>
          </p:nvPicPr>
          <p:blipFill rotWithShape="1">
            <a:blip r:embed="rId14">
              <a:alphaModFix/>
            </a:blip>
            <a:srcRect b="0" l="0" r="0" t="0"/>
            <a:stretch/>
          </p:blipFill>
          <p:spPr>
            <a:xfrm>
              <a:off x="18186121" y="43170"/>
              <a:ext cx="105755" cy="105002"/>
            </a:xfrm>
            <a:prstGeom prst="rect">
              <a:avLst/>
            </a:prstGeom>
            <a:noFill/>
            <a:ln>
              <a:noFill/>
            </a:ln>
          </p:spPr>
        </p:pic>
        <p:pic>
          <p:nvPicPr>
            <p:cNvPr id="1589" name="Google Shape;1589;p43"/>
            <p:cNvPicPr preferRelativeResize="0"/>
            <p:nvPr/>
          </p:nvPicPr>
          <p:blipFill rotWithShape="1">
            <a:blip r:embed="rId15">
              <a:alphaModFix/>
            </a:blip>
            <a:srcRect b="0" l="0" r="0" t="0"/>
            <a:stretch/>
          </p:blipFill>
          <p:spPr>
            <a:xfrm>
              <a:off x="19106696" y="344332"/>
              <a:ext cx="104761" cy="105745"/>
            </a:xfrm>
            <a:prstGeom prst="rect">
              <a:avLst/>
            </a:prstGeom>
            <a:noFill/>
            <a:ln>
              <a:noFill/>
            </a:ln>
          </p:spPr>
        </p:pic>
        <p:sp>
          <p:nvSpPr>
            <p:cNvPr id="1590" name="Google Shape;1590;p43"/>
            <p:cNvSpPr/>
            <p:nvPr/>
          </p:nvSpPr>
          <p:spPr>
            <a:xfrm>
              <a:off x="15388335" y="520741"/>
              <a:ext cx="106044" cy="106679"/>
            </a:xfrm>
            <a:custGeom>
              <a:rect b="b" l="l" r="r" t="t"/>
              <a:pathLst>
                <a:path extrusionOk="0" h="106679" w="106044">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91" name="Google Shape;1591;p43"/>
            <p:cNvPicPr preferRelativeResize="0"/>
            <p:nvPr/>
          </p:nvPicPr>
          <p:blipFill rotWithShape="1">
            <a:blip r:embed="rId16">
              <a:alphaModFix/>
            </a:blip>
            <a:srcRect b="0" l="0" r="0" t="0"/>
            <a:stretch/>
          </p:blipFill>
          <p:spPr>
            <a:xfrm>
              <a:off x="15939813" y="851068"/>
              <a:ext cx="150183" cy="150204"/>
            </a:xfrm>
            <a:prstGeom prst="rect">
              <a:avLst/>
            </a:prstGeom>
            <a:noFill/>
            <a:ln>
              <a:noFill/>
            </a:ln>
          </p:spPr>
        </p:pic>
        <p:pic>
          <p:nvPicPr>
            <p:cNvPr id="1592" name="Google Shape;1592;p43"/>
            <p:cNvPicPr preferRelativeResize="0"/>
            <p:nvPr/>
          </p:nvPicPr>
          <p:blipFill rotWithShape="1">
            <a:blip r:embed="rId17">
              <a:alphaModFix/>
            </a:blip>
            <a:srcRect b="0" l="0" r="0" t="0"/>
            <a:stretch/>
          </p:blipFill>
          <p:spPr>
            <a:xfrm>
              <a:off x="18013673" y="527915"/>
              <a:ext cx="149231" cy="149702"/>
            </a:xfrm>
            <a:prstGeom prst="rect">
              <a:avLst/>
            </a:prstGeom>
            <a:noFill/>
            <a:ln>
              <a:noFill/>
            </a:ln>
          </p:spPr>
        </p:pic>
        <p:pic>
          <p:nvPicPr>
            <p:cNvPr id="1593" name="Google Shape;1593;p43"/>
            <p:cNvPicPr preferRelativeResize="0"/>
            <p:nvPr/>
          </p:nvPicPr>
          <p:blipFill rotWithShape="1">
            <a:blip r:embed="rId18">
              <a:alphaModFix/>
            </a:blip>
            <a:srcRect b="0" l="0" r="0" t="0"/>
            <a:stretch/>
          </p:blipFill>
          <p:spPr>
            <a:xfrm>
              <a:off x="19495579" y="530372"/>
              <a:ext cx="149231" cy="150717"/>
            </a:xfrm>
            <a:prstGeom prst="rect">
              <a:avLst/>
            </a:prstGeom>
            <a:noFill/>
            <a:ln>
              <a:noFill/>
            </a:ln>
          </p:spPr>
        </p:pic>
        <p:pic>
          <p:nvPicPr>
            <p:cNvPr id="1594" name="Google Shape;1594;p43"/>
            <p:cNvPicPr preferRelativeResize="0"/>
            <p:nvPr/>
          </p:nvPicPr>
          <p:blipFill rotWithShape="1">
            <a:blip r:embed="rId19">
              <a:alphaModFix/>
            </a:blip>
            <a:srcRect b="0" l="0" r="0" t="0"/>
            <a:stretch/>
          </p:blipFill>
          <p:spPr>
            <a:xfrm>
              <a:off x="15149658" y="1526298"/>
              <a:ext cx="150738" cy="149984"/>
            </a:xfrm>
            <a:prstGeom prst="rect">
              <a:avLst/>
            </a:prstGeom>
            <a:noFill/>
            <a:ln>
              <a:noFill/>
            </a:ln>
          </p:spPr>
        </p:pic>
        <p:sp>
          <p:nvSpPr>
            <p:cNvPr id="1595" name="Google Shape;1595;p43"/>
            <p:cNvSpPr/>
            <p:nvPr/>
          </p:nvSpPr>
          <p:spPr>
            <a:xfrm>
              <a:off x="20062594" y="0"/>
              <a:ext cx="41909" cy="34290"/>
            </a:xfrm>
            <a:custGeom>
              <a:rect b="b" l="l" r="r" t="t"/>
              <a:pathLst>
                <a:path extrusionOk="0" h="34290" w="41909">
                  <a:moveTo>
                    <a:pt x="29510" y="0"/>
                  </a:moveTo>
                  <a:lnTo>
                    <a:pt x="0" y="0"/>
                  </a:lnTo>
                  <a:lnTo>
                    <a:pt x="7541" y="11233"/>
                  </a:lnTo>
                  <a:lnTo>
                    <a:pt x="41504" y="34101"/>
                  </a:lnTo>
                  <a:lnTo>
                    <a:pt x="41504" y="8087"/>
                  </a:lnTo>
                  <a:lnTo>
                    <a:pt x="29510"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96" name="Google Shape;1596;p43"/>
            <p:cNvPicPr preferRelativeResize="0"/>
            <p:nvPr/>
          </p:nvPicPr>
          <p:blipFill rotWithShape="1">
            <a:blip r:embed="rId20">
              <a:alphaModFix/>
            </a:blip>
            <a:srcRect b="0" l="0" r="0" t="0"/>
            <a:stretch/>
          </p:blipFill>
          <p:spPr>
            <a:xfrm>
              <a:off x="16443840" y="0"/>
              <a:ext cx="249510" cy="127415"/>
            </a:xfrm>
            <a:prstGeom prst="rect">
              <a:avLst/>
            </a:prstGeom>
            <a:noFill/>
            <a:ln>
              <a:noFill/>
            </a:ln>
          </p:spPr>
        </p:pic>
        <p:sp>
          <p:nvSpPr>
            <p:cNvPr id="1597" name="Google Shape;1597;p43"/>
            <p:cNvSpPr/>
            <p:nvPr/>
          </p:nvSpPr>
          <p:spPr>
            <a:xfrm>
              <a:off x="15062212" y="5"/>
              <a:ext cx="4950459" cy="3126105"/>
            </a:xfrm>
            <a:custGeom>
              <a:rect b="b" l="l" r="r" t="t"/>
              <a:pathLst>
                <a:path extrusionOk="0" h="3126105" w="4950459">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extrusionOk="0" h="3126105" w="4950459">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extrusionOk="0" h="3126105" w="4950459">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extrusionOk="0" h="3126105" w="4950459">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extrusionOk="0" h="3126105" w="4950459">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extrusionOk="0" h="3126105" w="4950459">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extrusionOk="0" h="3126105" w="4950459">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extrusionOk="0" h="3126105" w="4950459">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extrusionOk="0" h="3126105" w="4950459">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extrusionOk="0" h="3126105" w="4950459">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extrusionOk="0" h="3126105" w="4950459">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extrusionOk="0" h="3126105" w="4950459">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598" name="Google Shape;1598;p43"/>
            <p:cNvPicPr preferRelativeResize="0"/>
            <p:nvPr/>
          </p:nvPicPr>
          <p:blipFill rotWithShape="1">
            <a:blip r:embed="rId21">
              <a:alphaModFix/>
            </a:blip>
            <a:srcRect b="0" l="0" r="0" t="0"/>
            <a:stretch/>
          </p:blipFill>
          <p:spPr>
            <a:xfrm>
              <a:off x="0" y="8717756"/>
              <a:ext cx="4630613" cy="2590801"/>
            </a:xfrm>
            <a:prstGeom prst="rect">
              <a:avLst/>
            </a:prstGeom>
            <a:noFill/>
            <a:ln>
              <a:noFill/>
            </a:ln>
          </p:spPr>
        </p:pic>
        <p:sp>
          <p:nvSpPr>
            <p:cNvPr id="1599" name="Google Shape;1599;p43"/>
            <p:cNvSpPr/>
            <p:nvPr/>
          </p:nvSpPr>
          <p:spPr>
            <a:xfrm>
              <a:off x="0" y="9177597"/>
              <a:ext cx="5320665" cy="2131059"/>
            </a:xfrm>
            <a:custGeom>
              <a:rect b="b" l="l" r="r" t="t"/>
              <a:pathLst>
                <a:path extrusionOk="0" h="2131059" w="5320665">
                  <a:moveTo>
                    <a:pt x="2526512" y="2130958"/>
                  </a:moveTo>
                  <a:lnTo>
                    <a:pt x="2371572" y="1976031"/>
                  </a:lnTo>
                  <a:lnTo>
                    <a:pt x="633704" y="1976031"/>
                  </a:lnTo>
                  <a:lnTo>
                    <a:pt x="628332" y="1981403"/>
                  </a:lnTo>
                  <a:lnTo>
                    <a:pt x="549008" y="1902155"/>
                  </a:lnTo>
                  <a:lnTo>
                    <a:pt x="496328" y="1849526"/>
                  </a:lnTo>
                  <a:lnTo>
                    <a:pt x="26416" y="1849526"/>
                  </a:lnTo>
                  <a:lnTo>
                    <a:pt x="0" y="1875751"/>
                  </a:lnTo>
                  <a:lnTo>
                    <a:pt x="0" y="1949665"/>
                  </a:lnTo>
                  <a:lnTo>
                    <a:pt x="47167"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17" y="2028659"/>
                  </a:lnTo>
                  <a:lnTo>
                    <a:pt x="2452128" y="2130958"/>
                  </a:lnTo>
                  <a:lnTo>
                    <a:pt x="2526512" y="2130958"/>
                  </a:lnTo>
                  <a:close/>
                </a:path>
                <a:path extrusionOk="0" h="2131059" w="5320665">
                  <a:moveTo>
                    <a:pt x="4870412" y="2130958"/>
                  </a:moveTo>
                  <a:lnTo>
                    <a:pt x="4869916" y="2103767"/>
                  </a:lnTo>
                  <a:lnTo>
                    <a:pt x="4488472" y="2103767"/>
                  </a:lnTo>
                  <a:lnTo>
                    <a:pt x="4461294" y="2130958"/>
                  </a:lnTo>
                  <a:lnTo>
                    <a:pt x="4870412" y="2130958"/>
                  </a:lnTo>
                  <a:close/>
                </a:path>
                <a:path extrusionOk="0" h="2131059" w="5320665">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61"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extrusionOk="0" h="2131059" w="5320665">
                  <a:moveTo>
                    <a:pt x="5320068" y="1160945"/>
                  </a:moveTo>
                  <a:lnTo>
                    <a:pt x="5301793" y="1141653"/>
                  </a:lnTo>
                  <a:lnTo>
                    <a:pt x="5058664" y="1384312"/>
                  </a:lnTo>
                  <a:lnTo>
                    <a:pt x="3428517" y="1384312"/>
                  </a:lnTo>
                  <a:lnTo>
                    <a:pt x="3191179" y="1146873"/>
                  </a:lnTo>
                  <a:lnTo>
                    <a:pt x="3864356" y="1146873"/>
                  </a:lnTo>
                  <a:lnTo>
                    <a:pt x="3864356" y="1120686"/>
                  </a:lnTo>
                  <a:lnTo>
                    <a:pt x="3164509" y="1120203"/>
                  </a:lnTo>
                  <a:lnTo>
                    <a:pt x="2220861" y="176123"/>
                  </a:lnTo>
                  <a:lnTo>
                    <a:pt x="1294384" y="176898"/>
                  </a:lnTo>
                  <a:lnTo>
                    <a:pt x="1117955" y="495"/>
                  </a:lnTo>
                  <a:lnTo>
                    <a:pt x="0" y="0"/>
                  </a:lnTo>
                  <a:lnTo>
                    <a:pt x="0" y="26212"/>
                  </a:lnTo>
                  <a:lnTo>
                    <a:pt x="1107579" y="26212"/>
                  </a:lnTo>
                  <a:lnTo>
                    <a:pt x="1283487" y="202590"/>
                  </a:lnTo>
                  <a:lnTo>
                    <a:pt x="2209495" y="202590"/>
                  </a:lnTo>
                  <a:lnTo>
                    <a:pt x="3127248" y="1120178"/>
                  </a:lnTo>
                  <a:lnTo>
                    <a:pt x="2464968" y="1119708"/>
                  </a:lnTo>
                  <a:lnTo>
                    <a:pt x="2305685" y="1279067"/>
                  </a:lnTo>
                  <a:lnTo>
                    <a:pt x="1673364" y="1279067"/>
                  </a:lnTo>
                  <a:lnTo>
                    <a:pt x="1099680" y="706107"/>
                  </a:lnTo>
                  <a:lnTo>
                    <a:pt x="0" y="706107"/>
                  </a:lnTo>
                  <a:lnTo>
                    <a:pt x="0" y="732320"/>
                  </a:lnTo>
                  <a:lnTo>
                    <a:pt x="1089799" y="732320"/>
                  </a:lnTo>
                  <a:lnTo>
                    <a:pt x="1662988" y="1305242"/>
                  </a:lnTo>
                  <a:lnTo>
                    <a:pt x="2279523" y="1305242"/>
                  </a:lnTo>
                  <a:lnTo>
                    <a:pt x="1953056" y="1631886"/>
                  </a:lnTo>
                  <a:lnTo>
                    <a:pt x="119316" y="1631886"/>
                  </a:lnTo>
                  <a:lnTo>
                    <a:pt x="0" y="1751355"/>
                  </a:lnTo>
                  <a:lnTo>
                    <a:pt x="0" y="1789709"/>
                  </a:lnTo>
                  <a:lnTo>
                    <a:pt x="131191" y="1658797"/>
                  </a:lnTo>
                  <a:lnTo>
                    <a:pt x="1965413" y="1658797"/>
                  </a:lnTo>
                  <a:lnTo>
                    <a:pt x="2318270" y="1305242"/>
                  </a:lnTo>
                  <a:lnTo>
                    <a:pt x="2695244" y="1305242"/>
                  </a:lnTo>
                  <a:lnTo>
                    <a:pt x="3100921" y="1711426"/>
                  </a:lnTo>
                  <a:lnTo>
                    <a:pt x="3460902" y="1711426"/>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20" y="1279067"/>
                  </a:lnTo>
                  <a:lnTo>
                    <a:pt x="2344394" y="1279067"/>
                  </a:lnTo>
                  <a:lnTo>
                    <a:pt x="2476335" y="1146873"/>
                  </a:lnTo>
                  <a:lnTo>
                    <a:pt x="3153956" y="1146873"/>
                  </a:lnTo>
                  <a:lnTo>
                    <a:pt x="3418636" y="1411490"/>
                  </a:lnTo>
                  <a:lnTo>
                    <a:pt x="5070043" y="1411490"/>
                  </a:lnTo>
                  <a:lnTo>
                    <a:pt x="5320068" y="1160945"/>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600" name="Google Shape;1600;p43"/>
            <p:cNvPicPr preferRelativeResize="0"/>
            <p:nvPr/>
          </p:nvPicPr>
          <p:blipFill rotWithShape="1">
            <a:blip r:embed="rId22">
              <a:alphaModFix/>
            </a:blip>
            <a:srcRect b="0" l="0" r="0" t="0"/>
            <a:stretch/>
          </p:blipFill>
          <p:spPr>
            <a:xfrm>
              <a:off x="3361825" y="10510028"/>
              <a:ext cx="105755" cy="105724"/>
            </a:xfrm>
            <a:prstGeom prst="rect">
              <a:avLst/>
            </a:prstGeom>
            <a:noFill/>
            <a:ln>
              <a:noFill/>
            </a:ln>
          </p:spPr>
        </p:pic>
        <p:pic>
          <p:nvPicPr>
            <p:cNvPr id="1601" name="Google Shape;1601;p43"/>
            <p:cNvPicPr preferRelativeResize="0"/>
            <p:nvPr/>
          </p:nvPicPr>
          <p:blipFill rotWithShape="1">
            <a:blip r:embed="rId23">
              <a:alphaModFix/>
            </a:blip>
            <a:srcRect b="0" l="0" r="0" t="0"/>
            <a:stretch/>
          </p:blipFill>
          <p:spPr>
            <a:xfrm>
              <a:off x="1066576" y="10973264"/>
              <a:ext cx="105253" cy="105494"/>
            </a:xfrm>
            <a:prstGeom prst="rect">
              <a:avLst/>
            </a:prstGeom>
            <a:noFill/>
            <a:ln>
              <a:noFill/>
            </a:ln>
          </p:spPr>
        </p:pic>
        <p:pic>
          <p:nvPicPr>
            <p:cNvPr id="1602" name="Google Shape;1602;p43"/>
            <p:cNvPicPr preferRelativeResize="0"/>
            <p:nvPr/>
          </p:nvPicPr>
          <p:blipFill rotWithShape="1">
            <a:blip r:embed="rId24">
              <a:alphaModFix/>
            </a:blip>
            <a:srcRect b="0" l="0" r="0" t="0"/>
            <a:stretch/>
          </p:blipFill>
          <p:spPr>
            <a:xfrm>
              <a:off x="1609138" y="10419081"/>
              <a:ext cx="105242" cy="106248"/>
            </a:xfrm>
            <a:prstGeom prst="rect">
              <a:avLst/>
            </a:prstGeom>
            <a:noFill/>
            <a:ln>
              <a:noFill/>
            </a:ln>
          </p:spPr>
        </p:pic>
        <p:sp>
          <p:nvSpPr>
            <p:cNvPr id="1603" name="Google Shape;1603;p43"/>
            <p:cNvSpPr/>
            <p:nvPr/>
          </p:nvSpPr>
          <p:spPr>
            <a:xfrm>
              <a:off x="1041379" y="9856529"/>
              <a:ext cx="107315" cy="106679"/>
            </a:xfrm>
            <a:custGeom>
              <a:rect b="b" l="l" r="r" t="t"/>
              <a:pathLst>
                <a:path extrusionOk="0" h="106679" w="107315">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604" name="Google Shape;1604;p43"/>
            <p:cNvPicPr preferRelativeResize="0"/>
            <p:nvPr/>
          </p:nvPicPr>
          <p:blipFill rotWithShape="1">
            <a:blip r:embed="rId25">
              <a:alphaModFix/>
            </a:blip>
            <a:srcRect b="0" l="0" r="0" t="0"/>
            <a:stretch/>
          </p:blipFill>
          <p:spPr>
            <a:xfrm>
              <a:off x="5271138" y="10271089"/>
              <a:ext cx="106269" cy="106499"/>
            </a:xfrm>
            <a:prstGeom prst="rect">
              <a:avLst/>
            </a:prstGeom>
            <a:noFill/>
            <a:ln>
              <a:noFill/>
            </a:ln>
          </p:spPr>
        </p:pic>
        <p:sp>
          <p:nvSpPr>
            <p:cNvPr id="1605" name="Google Shape;1605;p43"/>
            <p:cNvSpPr/>
            <p:nvPr/>
          </p:nvSpPr>
          <p:spPr>
            <a:xfrm>
              <a:off x="159842" y="10261999"/>
              <a:ext cx="3748404" cy="349250"/>
            </a:xfrm>
            <a:custGeom>
              <a:rect b="b" l="l" r="r" t="t"/>
              <a:pathLst>
                <a:path extrusionOk="0" h="349250" w="3748404">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extrusionOk="0" h="349250" w="3748404">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1606" name="Google Shape;1606;p43"/>
            <p:cNvPicPr preferRelativeResize="0"/>
            <p:nvPr/>
          </p:nvPicPr>
          <p:blipFill rotWithShape="1">
            <a:blip r:embed="rId26">
              <a:alphaModFix/>
            </a:blip>
            <a:srcRect b="0" l="0" r="0" t="0"/>
            <a:stretch/>
          </p:blipFill>
          <p:spPr>
            <a:xfrm>
              <a:off x="1907096" y="10768945"/>
              <a:ext cx="104761" cy="106719"/>
            </a:xfrm>
            <a:prstGeom prst="rect">
              <a:avLst/>
            </a:prstGeom>
            <a:noFill/>
            <a:ln>
              <a:noFill/>
            </a:ln>
          </p:spPr>
        </p:pic>
        <p:pic>
          <p:nvPicPr>
            <p:cNvPr id="1607" name="Google Shape;1607;p43"/>
            <p:cNvPicPr preferRelativeResize="0"/>
            <p:nvPr/>
          </p:nvPicPr>
          <p:blipFill rotWithShape="1">
            <a:blip r:embed="rId27">
              <a:alphaModFix/>
            </a:blip>
            <a:srcRect b="0" l="0" r="0" t="0"/>
            <a:stretch/>
          </p:blipFill>
          <p:spPr>
            <a:xfrm>
              <a:off x="4803702" y="11228722"/>
              <a:ext cx="150738" cy="79833"/>
            </a:xfrm>
            <a:prstGeom prst="rect">
              <a:avLst/>
            </a:prstGeom>
            <a:noFill/>
            <a:ln>
              <a:noFill/>
            </a:ln>
          </p:spPr>
        </p:pic>
        <p:sp>
          <p:nvSpPr>
            <p:cNvPr id="1608" name="Google Shape;1608;p43"/>
            <p:cNvSpPr/>
            <p:nvPr/>
          </p:nvSpPr>
          <p:spPr>
            <a:xfrm>
              <a:off x="91643" y="9779463"/>
              <a:ext cx="4950460" cy="1529715"/>
            </a:xfrm>
            <a:custGeom>
              <a:rect b="b" l="l" r="r" t="t"/>
              <a:pathLst>
                <a:path extrusionOk="0" h="1529715" w="4950460">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extrusionOk="0" h="1529715" w="4950460">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extrusionOk="0" h="1529715" w="4950460">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extrusionOk="0" h="1529715" w="4950460">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extrusionOk="0" h="1529715" w="4950460">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extrusionOk="0" h="1529715" w="4950460">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609" name="Google Shape;1609;p43"/>
          <p:cNvSpPr txBox="1"/>
          <p:nvPr>
            <p:ph type="title"/>
          </p:nvPr>
        </p:nvSpPr>
        <p:spPr>
          <a:xfrm>
            <a:off x="1488901" y="2295300"/>
            <a:ext cx="6166200" cy="552900"/>
          </a:xfrm>
          <a:prstGeom prst="rect">
            <a:avLst/>
          </a:prstGeom>
          <a:noFill/>
          <a:ln>
            <a:noFill/>
          </a:ln>
        </p:spPr>
        <p:txBody>
          <a:bodyPr anchorCtr="0" anchor="t" bIns="0" lIns="0" spcFirstLastPara="1" rIns="0" wrap="square" tIns="29175">
            <a:spAutoFit/>
          </a:bodyPr>
          <a:lstStyle/>
          <a:p>
            <a:pPr indent="0" lvl="0" marL="0" rtl="0" algn="ctr">
              <a:lnSpc>
                <a:spcPct val="100000"/>
              </a:lnSpc>
              <a:spcBef>
                <a:spcPts val="200"/>
              </a:spcBef>
              <a:spcAft>
                <a:spcPts val="0"/>
              </a:spcAft>
              <a:buNone/>
            </a:pPr>
            <a:r>
              <a:rPr lang="en" sz="3400">
                <a:latin typeface="Montserrat"/>
                <a:ea typeface="Montserrat"/>
                <a:cs typeface="Montserrat"/>
                <a:sym typeface="Montserrat"/>
              </a:rPr>
              <a:t>THANK YOU</a:t>
            </a:r>
            <a:endParaRPr sz="3400">
              <a:latin typeface="Montserrat"/>
              <a:ea typeface="Montserrat"/>
              <a:cs typeface="Montserrat"/>
              <a:sym typeface="Montserrat"/>
            </a:endParaRPr>
          </a:p>
        </p:txBody>
      </p:sp>
      <p:pic>
        <p:nvPicPr>
          <p:cNvPr id="1610" name="Google Shape;1610;p43" title="Bitkwa-Logo-New.png"/>
          <p:cNvPicPr preferRelativeResize="0"/>
          <p:nvPr/>
        </p:nvPicPr>
        <p:blipFill>
          <a:blip r:embed="rId28">
            <a:alphaModFix/>
          </a:blip>
          <a:stretch>
            <a:fillRect/>
          </a:stretch>
        </p:blipFill>
        <p:spPr>
          <a:xfrm>
            <a:off x="3819125" y="281996"/>
            <a:ext cx="1505750" cy="6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3">
            <a:alphaModFix/>
          </a:blip>
          <a:srcRect b="0" l="0" r="0" t="0"/>
          <a:stretch/>
        </p:blipFill>
        <p:spPr>
          <a:xfrm>
            <a:off x="260223" y="26630"/>
            <a:ext cx="6495212" cy="796610"/>
          </a:xfrm>
          <a:prstGeom prst="rect">
            <a:avLst/>
          </a:prstGeom>
          <a:noFill/>
          <a:ln>
            <a:noFill/>
          </a:ln>
        </p:spPr>
      </p:pic>
      <p:sp>
        <p:nvSpPr>
          <p:cNvPr id="189" name="Google Shape;189;p23"/>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190" name="Google Shape;190;p23"/>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191" name="Google Shape;191;p23"/>
          <p:cNvSpPr txBox="1"/>
          <p:nvPr/>
        </p:nvSpPr>
        <p:spPr>
          <a:xfrm>
            <a:off x="507998" y="1079475"/>
            <a:ext cx="3635100" cy="252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i="1" lang="en" sz="1600">
                <a:solidFill>
                  <a:srgbClr val="241B54"/>
                </a:solidFill>
                <a:latin typeface="Open Sans"/>
                <a:ea typeface="Open Sans"/>
                <a:cs typeface="Open Sans"/>
                <a:sym typeface="Open Sans"/>
              </a:rPr>
              <a:t>9.0 Introduction</a:t>
            </a:r>
            <a:endParaRPr sz="1600">
              <a:latin typeface="Open Sans"/>
              <a:ea typeface="Open Sans"/>
              <a:cs typeface="Open Sans"/>
              <a:sym typeface="Open Sans"/>
            </a:endParaRPr>
          </a:p>
        </p:txBody>
      </p:sp>
      <p:sp>
        <p:nvSpPr>
          <p:cNvPr id="192" name="Google Shape;192;p23"/>
          <p:cNvSpPr txBox="1"/>
          <p:nvPr/>
        </p:nvSpPr>
        <p:spPr>
          <a:xfrm>
            <a:off x="515233" y="2465848"/>
            <a:ext cx="3933600" cy="1507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In this chapter, we will take a closer look at the technology that enables the Bitcoin network to operate in a fully decentralized way. We will explain in simple terms what happens when you send a bitcoin transaction, how those transactions are processed, and what miners and nodes do in the Bitcoin network. We are going to cover some challenging and technical concepts in this chapter. One thing important thing to remember: many people don’t understand how the internet works, yet they are able to use it every day to send emails, contact friends on social media, and  even pay their bills. Learning the technical side of how Bitcoin works is a long journey that not everyone may want to take, even if they decide to use it as money.</a:t>
            </a:r>
            <a:endParaRPr sz="800">
              <a:latin typeface="Open Sans"/>
              <a:ea typeface="Open Sans"/>
              <a:cs typeface="Open Sans"/>
              <a:sym typeface="Open Sans"/>
            </a:endParaRPr>
          </a:p>
          <a:p>
            <a:pPr indent="0" lvl="0" marL="0" marR="63500" rtl="0" algn="l">
              <a:lnSpc>
                <a:spcPct val="101800"/>
              </a:lnSpc>
              <a:spcBef>
                <a:spcPts val="0"/>
              </a:spcBef>
              <a:spcAft>
                <a:spcPts val="0"/>
              </a:spcAft>
              <a:buNone/>
            </a:pPr>
            <a:r>
              <a:rPr lang="en" sz="800">
                <a:solidFill>
                  <a:srgbClr val="57585B"/>
                </a:solidFill>
                <a:latin typeface="Open Sans"/>
                <a:ea typeface="Open Sans"/>
                <a:cs typeface="Open Sans"/>
                <a:sym typeface="Open Sans"/>
              </a:rPr>
              <a:t>While we do encourage you to keep learning about the technical aspects of Bitcoin, we will keep this chapter focused on basic key concepts.</a:t>
            </a:r>
            <a:endParaRPr sz="800">
              <a:latin typeface="Open Sans"/>
              <a:ea typeface="Open Sans"/>
              <a:cs typeface="Open Sans"/>
              <a:sym typeface="Open Sans"/>
            </a:endParaRPr>
          </a:p>
        </p:txBody>
      </p:sp>
      <p:sp>
        <p:nvSpPr>
          <p:cNvPr id="193" name="Google Shape;193;p23"/>
          <p:cNvSpPr txBox="1"/>
          <p:nvPr/>
        </p:nvSpPr>
        <p:spPr>
          <a:xfrm>
            <a:off x="4690255" y="3746219"/>
            <a:ext cx="39402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As you saw in the video, the Bitcoin network is simply a ledger or record of transactions stored on multiple computers called nodes. The Bitcoin ledger is pseudonymous, meaning it doesn't have personal details, only transaction and address information. The ledger shows every bitcoin and its movements since the network started on January 3rd, 2009. Next, we’ll take a closer look at the technology that makes this system possible. Next, we’ll take a closer look at the technology that makes this system possible.</a:t>
            </a:r>
            <a:endParaRPr sz="800">
              <a:latin typeface="Open Sans"/>
              <a:ea typeface="Open Sans"/>
              <a:cs typeface="Open Sans"/>
              <a:sym typeface="Open Sans"/>
            </a:endParaRPr>
          </a:p>
        </p:txBody>
      </p:sp>
      <p:pic>
        <p:nvPicPr>
          <p:cNvPr id="194" name="Google Shape;194;p23"/>
          <p:cNvPicPr preferRelativeResize="0"/>
          <p:nvPr/>
        </p:nvPicPr>
        <p:blipFill rotWithShape="1">
          <a:blip r:embed="rId5">
            <a:alphaModFix/>
          </a:blip>
          <a:srcRect b="0" l="0" r="0" t="0"/>
          <a:stretch/>
        </p:blipFill>
        <p:spPr>
          <a:xfrm>
            <a:off x="516945" y="1499848"/>
            <a:ext cx="3931167" cy="810416"/>
          </a:xfrm>
          <a:prstGeom prst="rect">
            <a:avLst/>
          </a:prstGeom>
          <a:noFill/>
          <a:ln>
            <a:noFill/>
          </a:ln>
        </p:spPr>
      </p:pic>
      <p:sp>
        <p:nvSpPr>
          <p:cNvPr id="195" name="Google Shape;195;p23"/>
          <p:cNvSpPr txBox="1"/>
          <p:nvPr/>
        </p:nvSpPr>
        <p:spPr>
          <a:xfrm>
            <a:off x="941738" y="1694959"/>
            <a:ext cx="3065100" cy="482100"/>
          </a:xfrm>
          <a:prstGeom prst="rect">
            <a:avLst/>
          </a:prstGeom>
          <a:noFill/>
          <a:ln>
            <a:noFill/>
          </a:ln>
        </p:spPr>
        <p:txBody>
          <a:bodyPr anchorCtr="0" anchor="t" bIns="0" lIns="0" spcFirstLastPara="1" rIns="0" wrap="square" tIns="5475">
            <a:spAutoFit/>
          </a:bodyPr>
          <a:lstStyle/>
          <a:p>
            <a:pPr indent="0" lvl="0" marL="0" marR="0" rtl="0" algn="ctr">
              <a:lnSpc>
                <a:spcPct val="101800"/>
              </a:lnSpc>
              <a:spcBef>
                <a:spcPts val="0"/>
              </a:spcBef>
              <a:spcAft>
                <a:spcPts val="0"/>
              </a:spcAft>
              <a:buNone/>
            </a:pPr>
            <a:r>
              <a:rPr lang="en" sz="800">
                <a:solidFill>
                  <a:srgbClr val="FFFFFF"/>
                </a:solidFill>
                <a:latin typeface="Open Sans"/>
                <a:ea typeface="Open Sans"/>
                <a:cs typeface="Open Sans"/>
                <a:sym typeface="Open Sans"/>
              </a:rPr>
              <a:t>Bitcoin is not “unregulated”; it is regulated by algorithm instead of being regulated by government bureaucracies. Un-corrupted.</a:t>
            </a:r>
            <a:endParaRPr sz="800">
              <a:latin typeface="Open Sans"/>
              <a:ea typeface="Open Sans"/>
              <a:cs typeface="Open Sans"/>
              <a:sym typeface="Open Sans"/>
            </a:endParaRPr>
          </a:p>
          <a:p>
            <a:pPr indent="0" lvl="0" marL="12700" rtl="0" algn="ctr">
              <a:lnSpc>
                <a:spcPct val="100000"/>
              </a:lnSpc>
              <a:spcBef>
                <a:spcPts val="800"/>
              </a:spcBef>
              <a:spcAft>
                <a:spcPts val="0"/>
              </a:spcAft>
              <a:buNone/>
            </a:pPr>
            <a:r>
              <a:rPr b="1" lang="en" sz="800">
                <a:solidFill>
                  <a:srgbClr val="FAAF40"/>
                </a:solidFill>
                <a:latin typeface="Open Sans"/>
                <a:ea typeface="Open Sans"/>
                <a:cs typeface="Open Sans"/>
                <a:sym typeface="Open Sans"/>
              </a:rPr>
              <a:t>Andreas M. Antonopoulos</a:t>
            </a:r>
            <a:endParaRPr sz="800">
              <a:latin typeface="Open Sans"/>
              <a:ea typeface="Open Sans"/>
              <a:cs typeface="Open Sans"/>
              <a:sym typeface="Open Sans"/>
            </a:endParaRPr>
          </a:p>
        </p:txBody>
      </p:sp>
      <p:grpSp>
        <p:nvGrpSpPr>
          <p:cNvPr id="196" name="Google Shape;196;p23"/>
          <p:cNvGrpSpPr/>
          <p:nvPr/>
        </p:nvGrpSpPr>
        <p:grpSpPr>
          <a:xfrm>
            <a:off x="805480" y="1423580"/>
            <a:ext cx="3337674" cy="975316"/>
            <a:chOff x="1771065" y="3130124"/>
            <a:chExt cx="7338772" cy="2144495"/>
          </a:xfrm>
        </p:grpSpPr>
        <p:sp>
          <p:nvSpPr>
            <p:cNvPr id="197" name="Google Shape;197;p23"/>
            <p:cNvSpPr/>
            <p:nvPr/>
          </p:nvSpPr>
          <p:spPr>
            <a:xfrm>
              <a:off x="1771065" y="3130124"/>
              <a:ext cx="634364" cy="389889"/>
            </a:xfrm>
            <a:custGeom>
              <a:rect b="b" l="l" r="r" t="t"/>
              <a:pathLst>
                <a:path extrusionOk="0" h="389889" w="634364">
                  <a:moveTo>
                    <a:pt x="287248" y="142443"/>
                  </a:moveTo>
                  <a:lnTo>
                    <a:pt x="279552" y="97104"/>
                  </a:lnTo>
                  <a:lnTo>
                    <a:pt x="258838" y="57848"/>
                  </a:lnTo>
                  <a:lnTo>
                    <a:pt x="227495" y="27012"/>
                  </a:lnTo>
                  <a:lnTo>
                    <a:pt x="187896" y="6946"/>
                  </a:lnTo>
                  <a:lnTo>
                    <a:pt x="142443" y="0"/>
                  </a:lnTo>
                  <a:lnTo>
                    <a:pt x="97104" y="7696"/>
                  </a:lnTo>
                  <a:lnTo>
                    <a:pt x="57848" y="28409"/>
                  </a:lnTo>
                  <a:lnTo>
                    <a:pt x="27025" y="59753"/>
                  </a:lnTo>
                  <a:lnTo>
                    <a:pt x="6959" y="99339"/>
                  </a:lnTo>
                  <a:lnTo>
                    <a:pt x="0" y="144792"/>
                  </a:lnTo>
                  <a:lnTo>
                    <a:pt x="469" y="155282"/>
                  </a:lnTo>
                  <a:lnTo>
                    <a:pt x="16637" y="222148"/>
                  </a:lnTo>
                  <a:lnTo>
                    <a:pt x="34810" y="264744"/>
                  </a:lnTo>
                  <a:lnTo>
                    <a:pt x="62814" y="309079"/>
                  </a:lnTo>
                  <a:lnTo>
                    <a:pt x="102793" y="351091"/>
                  </a:lnTo>
                  <a:lnTo>
                    <a:pt x="156845" y="386702"/>
                  </a:lnTo>
                  <a:lnTo>
                    <a:pt x="165950" y="389534"/>
                  </a:lnTo>
                  <a:lnTo>
                    <a:pt x="175272" y="389305"/>
                  </a:lnTo>
                  <a:lnTo>
                    <a:pt x="198958" y="353466"/>
                  </a:lnTo>
                  <a:lnTo>
                    <a:pt x="188074" y="332041"/>
                  </a:lnTo>
                  <a:lnTo>
                    <a:pt x="181241" y="317474"/>
                  </a:lnTo>
                  <a:lnTo>
                    <a:pt x="175768" y="301358"/>
                  </a:lnTo>
                  <a:lnTo>
                    <a:pt x="172707" y="284264"/>
                  </a:lnTo>
                  <a:lnTo>
                    <a:pt x="218465" y="266204"/>
                  </a:lnTo>
                  <a:lnTo>
                    <a:pt x="254889" y="234442"/>
                  </a:lnTo>
                  <a:lnTo>
                    <a:pt x="278853" y="192125"/>
                  </a:lnTo>
                  <a:lnTo>
                    <a:pt x="287248" y="142443"/>
                  </a:lnTo>
                  <a:close/>
                </a:path>
                <a:path extrusionOk="0" h="389889" w="634364">
                  <a:moveTo>
                    <a:pt x="633768" y="143611"/>
                  </a:moveTo>
                  <a:lnTo>
                    <a:pt x="626440" y="98221"/>
                  </a:lnTo>
                  <a:lnTo>
                    <a:pt x="606056" y="58801"/>
                  </a:lnTo>
                  <a:lnTo>
                    <a:pt x="574954" y="27711"/>
                  </a:lnTo>
                  <a:lnTo>
                    <a:pt x="535533" y="7315"/>
                  </a:lnTo>
                  <a:lnTo>
                    <a:pt x="490131" y="0"/>
                  </a:lnTo>
                  <a:lnTo>
                    <a:pt x="444741" y="7315"/>
                  </a:lnTo>
                  <a:lnTo>
                    <a:pt x="405320" y="27711"/>
                  </a:lnTo>
                  <a:lnTo>
                    <a:pt x="374230" y="58801"/>
                  </a:lnTo>
                  <a:lnTo>
                    <a:pt x="353834" y="98221"/>
                  </a:lnTo>
                  <a:lnTo>
                    <a:pt x="346519" y="143611"/>
                  </a:lnTo>
                  <a:lnTo>
                    <a:pt x="346900" y="154101"/>
                  </a:lnTo>
                  <a:lnTo>
                    <a:pt x="362508" y="221107"/>
                  </a:lnTo>
                  <a:lnTo>
                    <a:pt x="380326" y="263842"/>
                  </a:lnTo>
                  <a:lnTo>
                    <a:pt x="407974" y="308406"/>
                  </a:lnTo>
                  <a:lnTo>
                    <a:pt x="447611" y="350735"/>
                  </a:lnTo>
                  <a:lnTo>
                    <a:pt x="501357" y="386803"/>
                  </a:lnTo>
                  <a:lnTo>
                    <a:pt x="510451" y="389712"/>
                  </a:lnTo>
                  <a:lnTo>
                    <a:pt x="519772" y="389559"/>
                  </a:lnTo>
                  <a:lnTo>
                    <a:pt x="543737" y="353910"/>
                  </a:lnTo>
                  <a:lnTo>
                    <a:pt x="533031" y="332409"/>
                  </a:lnTo>
                  <a:lnTo>
                    <a:pt x="526326" y="317779"/>
                  </a:lnTo>
                  <a:lnTo>
                    <a:pt x="520992" y="301612"/>
                  </a:lnTo>
                  <a:lnTo>
                    <a:pt x="518071" y="284505"/>
                  </a:lnTo>
                  <a:lnTo>
                    <a:pt x="563968" y="266814"/>
                  </a:lnTo>
                  <a:lnTo>
                    <a:pt x="600646" y="235343"/>
                  </a:lnTo>
                  <a:lnTo>
                    <a:pt x="624954" y="193230"/>
                  </a:lnTo>
                  <a:lnTo>
                    <a:pt x="633768" y="14361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98" name="Google Shape;198;p23"/>
            <p:cNvSpPr/>
            <p:nvPr/>
          </p:nvSpPr>
          <p:spPr>
            <a:xfrm>
              <a:off x="8475472" y="4884730"/>
              <a:ext cx="634365" cy="389889"/>
            </a:xfrm>
            <a:custGeom>
              <a:rect b="b" l="l" r="r" t="t"/>
              <a:pathLst>
                <a:path extrusionOk="0" h="389889" w="634365">
                  <a:moveTo>
                    <a:pt x="287248" y="143611"/>
                  </a:moveTo>
                  <a:lnTo>
                    <a:pt x="279933" y="98221"/>
                  </a:lnTo>
                  <a:lnTo>
                    <a:pt x="259537" y="58801"/>
                  </a:lnTo>
                  <a:lnTo>
                    <a:pt x="228447" y="27711"/>
                  </a:lnTo>
                  <a:lnTo>
                    <a:pt x="189026" y="7315"/>
                  </a:lnTo>
                  <a:lnTo>
                    <a:pt x="143637" y="0"/>
                  </a:lnTo>
                  <a:lnTo>
                    <a:pt x="98234" y="7315"/>
                  </a:lnTo>
                  <a:lnTo>
                    <a:pt x="58801" y="27711"/>
                  </a:lnTo>
                  <a:lnTo>
                    <a:pt x="27711" y="58801"/>
                  </a:lnTo>
                  <a:lnTo>
                    <a:pt x="7327" y="98221"/>
                  </a:lnTo>
                  <a:lnTo>
                    <a:pt x="0" y="143611"/>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23"/>
                  </a:lnTo>
                  <a:lnTo>
                    <a:pt x="113995" y="389559"/>
                  </a:lnTo>
                  <a:lnTo>
                    <a:pt x="123317" y="389712"/>
                  </a:lnTo>
                  <a:lnTo>
                    <a:pt x="132410" y="386803"/>
                  </a:lnTo>
                  <a:lnTo>
                    <a:pt x="186156" y="350735"/>
                  </a:lnTo>
                  <a:lnTo>
                    <a:pt x="225780" y="308406"/>
                  </a:lnTo>
                  <a:lnTo>
                    <a:pt x="253441" y="263842"/>
                  </a:lnTo>
                  <a:lnTo>
                    <a:pt x="271259" y="221107"/>
                  </a:lnTo>
                  <a:lnTo>
                    <a:pt x="281393" y="184226"/>
                  </a:lnTo>
                  <a:lnTo>
                    <a:pt x="286867" y="154101"/>
                  </a:lnTo>
                  <a:lnTo>
                    <a:pt x="287248" y="143611"/>
                  </a:lnTo>
                  <a:close/>
                </a:path>
                <a:path extrusionOk="0" h="389889" w="634365">
                  <a:moveTo>
                    <a:pt x="633755" y="144805"/>
                  </a:moveTo>
                  <a:lnTo>
                    <a:pt x="626808" y="99352"/>
                  </a:lnTo>
                  <a:lnTo>
                    <a:pt x="606742" y="59753"/>
                  </a:lnTo>
                  <a:lnTo>
                    <a:pt x="575919" y="28409"/>
                  </a:lnTo>
                  <a:lnTo>
                    <a:pt x="536663" y="7696"/>
                  </a:lnTo>
                  <a:lnTo>
                    <a:pt x="491324" y="0"/>
                  </a:lnTo>
                  <a:lnTo>
                    <a:pt x="445871" y="6946"/>
                  </a:lnTo>
                  <a:lnTo>
                    <a:pt x="406273" y="27012"/>
                  </a:lnTo>
                  <a:lnTo>
                    <a:pt x="374929" y="57848"/>
                  </a:lnTo>
                  <a:lnTo>
                    <a:pt x="354215" y="97104"/>
                  </a:lnTo>
                  <a:lnTo>
                    <a:pt x="346519" y="142443"/>
                  </a:lnTo>
                  <a:lnTo>
                    <a:pt x="354914" y="192125"/>
                  </a:lnTo>
                  <a:lnTo>
                    <a:pt x="378879" y="234442"/>
                  </a:lnTo>
                  <a:lnTo>
                    <a:pt x="415302" y="266204"/>
                  </a:lnTo>
                  <a:lnTo>
                    <a:pt x="461048" y="284276"/>
                  </a:lnTo>
                  <a:lnTo>
                    <a:pt x="458000" y="301358"/>
                  </a:lnTo>
                  <a:lnTo>
                    <a:pt x="452526" y="317487"/>
                  </a:lnTo>
                  <a:lnTo>
                    <a:pt x="445693" y="332041"/>
                  </a:lnTo>
                  <a:lnTo>
                    <a:pt x="438543" y="344449"/>
                  </a:lnTo>
                  <a:lnTo>
                    <a:pt x="434809" y="353466"/>
                  </a:lnTo>
                  <a:lnTo>
                    <a:pt x="458495" y="389305"/>
                  </a:lnTo>
                  <a:lnTo>
                    <a:pt x="467817" y="389534"/>
                  </a:lnTo>
                  <a:lnTo>
                    <a:pt x="476923" y="386702"/>
                  </a:lnTo>
                  <a:lnTo>
                    <a:pt x="530974" y="351091"/>
                  </a:lnTo>
                  <a:lnTo>
                    <a:pt x="570941" y="309079"/>
                  </a:lnTo>
                  <a:lnTo>
                    <a:pt x="598957" y="264744"/>
                  </a:lnTo>
                  <a:lnTo>
                    <a:pt x="617131" y="222148"/>
                  </a:lnTo>
                  <a:lnTo>
                    <a:pt x="627570" y="185356"/>
                  </a:lnTo>
                  <a:lnTo>
                    <a:pt x="633298"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199" name="Google Shape;199;p23"/>
          <p:cNvGrpSpPr/>
          <p:nvPr/>
        </p:nvGrpSpPr>
        <p:grpSpPr>
          <a:xfrm>
            <a:off x="4697303" y="1113850"/>
            <a:ext cx="3927366" cy="1373812"/>
            <a:chOff x="10328283" y="2449098"/>
            <a:chExt cx="8635370" cy="3020695"/>
          </a:xfrm>
        </p:grpSpPr>
        <p:pic>
          <p:nvPicPr>
            <p:cNvPr id="200" name="Google Shape;200;p23"/>
            <p:cNvPicPr preferRelativeResize="0"/>
            <p:nvPr/>
          </p:nvPicPr>
          <p:blipFill rotWithShape="1">
            <a:blip r:embed="rId6">
              <a:alphaModFix/>
            </a:blip>
            <a:srcRect b="0" l="0" r="0" t="0"/>
            <a:stretch/>
          </p:blipFill>
          <p:spPr>
            <a:xfrm>
              <a:off x="10328283" y="2449098"/>
              <a:ext cx="8634793" cy="3020168"/>
            </a:xfrm>
            <a:prstGeom prst="rect">
              <a:avLst/>
            </a:prstGeom>
            <a:noFill/>
            <a:ln>
              <a:noFill/>
            </a:ln>
          </p:spPr>
        </p:pic>
        <p:sp>
          <p:nvSpPr>
            <p:cNvPr id="201" name="Google Shape;201;p23"/>
            <p:cNvSpPr/>
            <p:nvPr/>
          </p:nvSpPr>
          <p:spPr>
            <a:xfrm>
              <a:off x="10328288" y="2449098"/>
              <a:ext cx="8635365" cy="3020695"/>
            </a:xfrm>
            <a:custGeom>
              <a:rect b="b" l="l" r="r" t="t"/>
              <a:pathLst>
                <a:path extrusionOk="0" h="3020695" w="8635365">
                  <a:moveTo>
                    <a:pt x="8427963" y="3020169"/>
                  </a:moveTo>
                  <a:lnTo>
                    <a:pt x="206820" y="3020169"/>
                  </a:lnTo>
                  <a:lnTo>
                    <a:pt x="159397" y="3014707"/>
                  </a:lnTo>
                  <a:lnTo>
                    <a:pt x="115865" y="2999148"/>
                  </a:lnTo>
                  <a:lnTo>
                    <a:pt x="77463" y="2974734"/>
                  </a:lnTo>
                  <a:lnTo>
                    <a:pt x="45435" y="2942706"/>
                  </a:lnTo>
                  <a:lnTo>
                    <a:pt x="21021" y="2904304"/>
                  </a:lnTo>
                  <a:lnTo>
                    <a:pt x="5462" y="2860771"/>
                  </a:lnTo>
                  <a:lnTo>
                    <a:pt x="0" y="2813348"/>
                  </a:lnTo>
                  <a:lnTo>
                    <a:pt x="0" y="206831"/>
                  </a:lnTo>
                  <a:lnTo>
                    <a:pt x="5462" y="159407"/>
                  </a:lnTo>
                  <a:lnTo>
                    <a:pt x="21021" y="115873"/>
                  </a:lnTo>
                  <a:lnTo>
                    <a:pt x="45435" y="77470"/>
                  </a:lnTo>
                  <a:lnTo>
                    <a:pt x="77463" y="45439"/>
                  </a:lnTo>
                  <a:lnTo>
                    <a:pt x="115865" y="21023"/>
                  </a:lnTo>
                  <a:lnTo>
                    <a:pt x="159397" y="5462"/>
                  </a:lnTo>
                  <a:lnTo>
                    <a:pt x="206820" y="0"/>
                  </a:lnTo>
                  <a:lnTo>
                    <a:pt x="8427963" y="0"/>
                  </a:lnTo>
                  <a:lnTo>
                    <a:pt x="8475386" y="5462"/>
                  </a:lnTo>
                  <a:lnTo>
                    <a:pt x="8518919" y="21023"/>
                  </a:lnTo>
                  <a:lnTo>
                    <a:pt x="8557320" y="45439"/>
                  </a:lnTo>
                  <a:lnTo>
                    <a:pt x="8589348" y="77470"/>
                  </a:lnTo>
                  <a:lnTo>
                    <a:pt x="8613763" y="115873"/>
                  </a:lnTo>
                  <a:lnTo>
                    <a:pt x="8629322" y="159407"/>
                  </a:lnTo>
                  <a:lnTo>
                    <a:pt x="8634784" y="206831"/>
                  </a:lnTo>
                  <a:lnTo>
                    <a:pt x="8634784" y="2813348"/>
                  </a:lnTo>
                  <a:lnTo>
                    <a:pt x="8629322" y="2860771"/>
                  </a:lnTo>
                  <a:lnTo>
                    <a:pt x="8613763" y="2904304"/>
                  </a:lnTo>
                  <a:lnTo>
                    <a:pt x="8589348" y="2942706"/>
                  </a:lnTo>
                  <a:lnTo>
                    <a:pt x="8557320" y="2974734"/>
                  </a:lnTo>
                  <a:lnTo>
                    <a:pt x="8518919" y="2999148"/>
                  </a:lnTo>
                  <a:lnTo>
                    <a:pt x="8475386" y="3014707"/>
                  </a:lnTo>
                  <a:lnTo>
                    <a:pt x="8427963" y="3020169"/>
                  </a:lnTo>
                  <a:close/>
                </a:path>
              </a:pathLst>
            </a:custGeom>
            <a:noFill/>
            <a:ln cap="flat" cmpd="sng" w="78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02" name="Google Shape;202;p23"/>
          <p:cNvSpPr txBox="1"/>
          <p:nvPr/>
        </p:nvSpPr>
        <p:spPr>
          <a:xfrm>
            <a:off x="4939508" y="1238766"/>
            <a:ext cx="865500" cy="370800"/>
          </a:xfrm>
          <a:prstGeom prst="rect">
            <a:avLst/>
          </a:prstGeom>
          <a:noFill/>
          <a:ln>
            <a:noFill/>
          </a:ln>
        </p:spPr>
        <p:txBody>
          <a:bodyPr anchorCtr="0" anchor="t" bIns="0" lIns="0" spcFirstLastPara="1" rIns="0" wrap="square" tIns="5200">
            <a:spAutoFit/>
          </a:bodyPr>
          <a:lstStyle/>
          <a:p>
            <a:pPr indent="0" lvl="0" marL="0" rtl="0" algn="l">
              <a:lnSpc>
                <a:spcPct val="119666"/>
              </a:lnSpc>
              <a:spcBef>
                <a:spcPts val="0"/>
              </a:spcBef>
              <a:spcAft>
                <a:spcPts val="0"/>
              </a:spcAft>
              <a:buNone/>
            </a:pPr>
            <a:r>
              <a:rPr b="1" lang="en" sz="700">
                <a:solidFill>
                  <a:srgbClr val="57585B"/>
                </a:solidFill>
                <a:latin typeface="Open Sans"/>
                <a:ea typeface="Open Sans"/>
                <a:cs typeface="Open Sans"/>
                <a:sym typeface="Open Sans"/>
              </a:rPr>
              <a:t>Mechanics of</a:t>
            </a:r>
            <a:endParaRPr sz="700">
              <a:latin typeface="Open Sans"/>
              <a:ea typeface="Open Sans"/>
              <a:cs typeface="Open Sans"/>
              <a:sym typeface="Open Sans"/>
            </a:endParaRPr>
          </a:p>
          <a:p>
            <a:pPr indent="0" lvl="0" marL="0" rtl="0" algn="l">
              <a:lnSpc>
                <a:spcPct val="119666"/>
              </a:lnSpc>
              <a:spcBef>
                <a:spcPts val="0"/>
              </a:spcBef>
              <a:spcAft>
                <a:spcPts val="0"/>
              </a:spcAft>
              <a:buNone/>
            </a:pPr>
            <a:r>
              <a:rPr b="1" lang="en" sz="700">
                <a:solidFill>
                  <a:srgbClr val="57585B"/>
                </a:solidFill>
                <a:latin typeface="Open Sans"/>
                <a:ea typeface="Open Sans"/>
                <a:cs typeface="Open Sans"/>
                <a:sym typeface="Open Sans"/>
              </a:rPr>
              <a:t>the Bitcoin Protocol</a:t>
            </a:r>
            <a:endParaRPr sz="700">
              <a:latin typeface="Open Sans"/>
              <a:ea typeface="Open Sans"/>
              <a:cs typeface="Open Sans"/>
              <a:sym typeface="Open Sans"/>
            </a:endParaRPr>
          </a:p>
        </p:txBody>
      </p:sp>
      <p:sp>
        <p:nvSpPr>
          <p:cNvPr id="203" name="Google Shape;203;p23"/>
          <p:cNvSpPr txBox="1"/>
          <p:nvPr/>
        </p:nvSpPr>
        <p:spPr>
          <a:xfrm>
            <a:off x="5146709" y="1603870"/>
            <a:ext cx="511800" cy="98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600">
                <a:solidFill>
                  <a:srgbClr val="57585B"/>
                </a:solidFill>
                <a:latin typeface="Open Sans"/>
                <a:ea typeface="Open Sans"/>
                <a:cs typeface="Open Sans"/>
                <a:sym typeface="Open Sans"/>
              </a:rPr>
              <a:t>Proof of Work</a:t>
            </a:r>
            <a:endParaRPr sz="600">
              <a:latin typeface="Open Sans"/>
              <a:ea typeface="Open Sans"/>
              <a:cs typeface="Open Sans"/>
              <a:sym typeface="Open Sans"/>
            </a:endParaRPr>
          </a:p>
        </p:txBody>
      </p:sp>
      <p:sp>
        <p:nvSpPr>
          <p:cNvPr id="204" name="Google Shape;204;p23"/>
          <p:cNvSpPr txBox="1"/>
          <p:nvPr/>
        </p:nvSpPr>
        <p:spPr>
          <a:xfrm>
            <a:off x="5138321" y="1858938"/>
            <a:ext cx="519900" cy="190800"/>
          </a:xfrm>
          <a:prstGeom prst="rect">
            <a:avLst/>
          </a:prstGeom>
          <a:noFill/>
          <a:ln>
            <a:noFill/>
          </a:ln>
        </p:spPr>
        <p:txBody>
          <a:bodyPr anchorCtr="0" anchor="t" bIns="0" lIns="0" spcFirstLastPara="1" rIns="0" wrap="square" tIns="6050">
            <a:spAutoFit/>
          </a:bodyPr>
          <a:lstStyle/>
          <a:p>
            <a:pPr indent="-38100" lvl="0" marL="38100" marR="0" rtl="0" algn="l">
              <a:lnSpc>
                <a:spcPct val="100000"/>
              </a:lnSpc>
              <a:spcBef>
                <a:spcPts val="0"/>
              </a:spcBef>
              <a:spcAft>
                <a:spcPts val="0"/>
              </a:spcAft>
              <a:buNone/>
            </a:pPr>
            <a:r>
              <a:rPr lang="en" sz="600">
                <a:solidFill>
                  <a:srgbClr val="57585B"/>
                </a:solidFill>
                <a:latin typeface="Open Sans"/>
                <a:ea typeface="Open Sans"/>
                <a:cs typeface="Open Sans"/>
                <a:sym typeface="Open Sans"/>
              </a:rPr>
              <a:t>Cryptographic Time-Stamps</a:t>
            </a:r>
            <a:endParaRPr sz="600">
              <a:latin typeface="Open Sans"/>
              <a:ea typeface="Open Sans"/>
              <a:cs typeface="Open Sans"/>
              <a:sym typeface="Open Sans"/>
            </a:endParaRPr>
          </a:p>
        </p:txBody>
      </p:sp>
      <p:sp>
        <p:nvSpPr>
          <p:cNvPr id="205" name="Google Shape;205;p23"/>
          <p:cNvSpPr txBox="1"/>
          <p:nvPr/>
        </p:nvSpPr>
        <p:spPr>
          <a:xfrm>
            <a:off x="5228157" y="2161039"/>
            <a:ext cx="429900" cy="190800"/>
          </a:xfrm>
          <a:prstGeom prst="rect">
            <a:avLst/>
          </a:prstGeom>
          <a:noFill/>
          <a:ln>
            <a:noFill/>
          </a:ln>
        </p:spPr>
        <p:txBody>
          <a:bodyPr anchorCtr="0" anchor="t" bIns="0" lIns="0" spcFirstLastPara="1" rIns="0" wrap="square" tIns="6050">
            <a:spAutoFit/>
          </a:bodyPr>
          <a:lstStyle/>
          <a:p>
            <a:pPr indent="0" lvl="0" marL="0" marR="0" rtl="0" algn="r">
              <a:lnSpc>
                <a:spcPct val="100000"/>
              </a:lnSpc>
              <a:spcBef>
                <a:spcPts val="0"/>
              </a:spcBef>
              <a:spcAft>
                <a:spcPts val="0"/>
              </a:spcAft>
              <a:buNone/>
            </a:pPr>
            <a:r>
              <a:rPr lang="en" sz="600">
                <a:solidFill>
                  <a:srgbClr val="57585B"/>
                </a:solidFill>
                <a:latin typeface="Open Sans"/>
                <a:ea typeface="Open Sans"/>
                <a:cs typeface="Open Sans"/>
                <a:sym typeface="Open Sans"/>
              </a:rPr>
              <a:t>Difficulty</a:t>
            </a:r>
            <a:endParaRPr sz="600">
              <a:latin typeface="Open Sans"/>
              <a:ea typeface="Open Sans"/>
              <a:cs typeface="Open Sans"/>
              <a:sym typeface="Open Sans"/>
            </a:endParaRPr>
          </a:p>
          <a:p>
            <a:pPr indent="0" lvl="0" marL="0" marR="0" rtl="0" algn="r">
              <a:lnSpc>
                <a:spcPct val="100000"/>
              </a:lnSpc>
              <a:spcBef>
                <a:spcPts val="0"/>
              </a:spcBef>
              <a:spcAft>
                <a:spcPts val="0"/>
              </a:spcAft>
              <a:buNone/>
            </a:pPr>
            <a:r>
              <a:rPr lang="en" sz="600">
                <a:solidFill>
                  <a:srgbClr val="57585B"/>
                </a:solidFill>
                <a:latin typeface="Open Sans"/>
                <a:ea typeface="Open Sans"/>
                <a:cs typeface="Open Sans"/>
                <a:sym typeface="Open Sans"/>
              </a:rPr>
              <a:t>Adjustment</a:t>
            </a:r>
            <a:endParaRPr sz="600">
              <a:latin typeface="Open Sans"/>
              <a:ea typeface="Open Sans"/>
              <a:cs typeface="Open Sans"/>
              <a:sym typeface="Open Sans"/>
            </a:endParaRPr>
          </a:p>
        </p:txBody>
      </p:sp>
      <p:grpSp>
        <p:nvGrpSpPr>
          <p:cNvPr id="206" name="Google Shape;206;p23"/>
          <p:cNvGrpSpPr/>
          <p:nvPr/>
        </p:nvGrpSpPr>
        <p:grpSpPr>
          <a:xfrm>
            <a:off x="5741544" y="1223132"/>
            <a:ext cx="1772332" cy="1171177"/>
            <a:chOff x="12624327" y="2689384"/>
            <a:chExt cx="3896948" cy="2575147"/>
          </a:xfrm>
        </p:grpSpPr>
        <p:pic>
          <p:nvPicPr>
            <p:cNvPr id="207" name="Google Shape;207;p23"/>
            <p:cNvPicPr preferRelativeResize="0"/>
            <p:nvPr/>
          </p:nvPicPr>
          <p:blipFill rotWithShape="1">
            <a:blip r:embed="rId7">
              <a:alphaModFix/>
            </a:blip>
            <a:srcRect b="0" l="0" r="0" t="0"/>
            <a:stretch/>
          </p:blipFill>
          <p:spPr>
            <a:xfrm>
              <a:off x="12624327" y="3386221"/>
              <a:ext cx="549721" cy="549731"/>
            </a:xfrm>
            <a:prstGeom prst="rect">
              <a:avLst/>
            </a:prstGeom>
            <a:noFill/>
            <a:ln>
              <a:noFill/>
            </a:ln>
          </p:spPr>
        </p:pic>
        <p:pic>
          <p:nvPicPr>
            <p:cNvPr id="208" name="Google Shape;208;p23"/>
            <p:cNvPicPr preferRelativeResize="0"/>
            <p:nvPr/>
          </p:nvPicPr>
          <p:blipFill rotWithShape="1">
            <a:blip r:embed="rId8">
              <a:alphaModFix/>
            </a:blip>
            <a:srcRect b="0" l="0" r="0" t="0"/>
            <a:stretch/>
          </p:blipFill>
          <p:spPr>
            <a:xfrm>
              <a:off x="12624327" y="4050506"/>
              <a:ext cx="549721" cy="549731"/>
            </a:xfrm>
            <a:prstGeom prst="rect">
              <a:avLst/>
            </a:prstGeom>
            <a:noFill/>
            <a:ln>
              <a:noFill/>
            </a:ln>
          </p:spPr>
        </p:pic>
        <p:pic>
          <p:nvPicPr>
            <p:cNvPr id="209" name="Google Shape;209;p23"/>
            <p:cNvPicPr preferRelativeResize="0"/>
            <p:nvPr/>
          </p:nvPicPr>
          <p:blipFill rotWithShape="1">
            <a:blip r:embed="rId9">
              <a:alphaModFix/>
            </a:blip>
            <a:srcRect b="0" l="0" r="0" t="0"/>
            <a:stretch/>
          </p:blipFill>
          <p:spPr>
            <a:xfrm>
              <a:off x="12624327" y="4714789"/>
              <a:ext cx="549721" cy="549742"/>
            </a:xfrm>
            <a:prstGeom prst="rect">
              <a:avLst/>
            </a:prstGeom>
            <a:noFill/>
            <a:ln>
              <a:noFill/>
            </a:ln>
          </p:spPr>
        </p:pic>
        <p:pic>
          <p:nvPicPr>
            <p:cNvPr id="210" name="Google Shape;210;p23"/>
            <p:cNvPicPr preferRelativeResize="0"/>
            <p:nvPr/>
          </p:nvPicPr>
          <p:blipFill rotWithShape="1">
            <a:blip r:embed="rId10">
              <a:alphaModFix/>
            </a:blip>
            <a:srcRect b="0" l="0" r="0" t="0"/>
            <a:stretch/>
          </p:blipFill>
          <p:spPr>
            <a:xfrm>
              <a:off x="15971575" y="2689384"/>
              <a:ext cx="549700" cy="549731"/>
            </a:xfrm>
            <a:prstGeom prst="rect">
              <a:avLst/>
            </a:prstGeom>
            <a:noFill/>
            <a:ln>
              <a:noFill/>
            </a:ln>
          </p:spPr>
        </p:pic>
        <p:pic>
          <p:nvPicPr>
            <p:cNvPr id="211" name="Google Shape;211;p23"/>
            <p:cNvPicPr preferRelativeResize="0"/>
            <p:nvPr/>
          </p:nvPicPr>
          <p:blipFill rotWithShape="1">
            <a:blip r:embed="rId11">
              <a:alphaModFix/>
            </a:blip>
            <a:srcRect b="0" l="0" r="0" t="0"/>
            <a:stretch/>
          </p:blipFill>
          <p:spPr>
            <a:xfrm>
              <a:off x="15971575" y="4037280"/>
              <a:ext cx="549700" cy="549742"/>
            </a:xfrm>
            <a:prstGeom prst="rect">
              <a:avLst/>
            </a:prstGeom>
            <a:noFill/>
            <a:ln>
              <a:noFill/>
            </a:ln>
          </p:spPr>
        </p:pic>
        <p:pic>
          <p:nvPicPr>
            <p:cNvPr id="212" name="Google Shape;212;p23"/>
            <p:cNvPicPr preferRelativeResize="0"/>
            <p:nvPr/>
          </p:nvPicPr>
          <p:blipFill rotWithShape="1">
            <a:blip r:embed="rId12">
              <a:alphaModFix/>
            </a:blip>
            <a:srcRect b="0" l="0" r="0" t="0"/>
            <a:stretch/>
          </p:blipFill>
          <p:spPr>
            <a:xfrm>
              <a:off x="15971575" y="3359762"/>
              <a:ext cx="549700" cy="549742"/>
            </a:xfrm>
            <a:prstGeom prst="rect">
              <a:avLst/>
            </a:prstGeom>
            <a:noFill/>
            <a:ln>
              <a:noFill/>
            </a:ln>
          </p:spPr>
        </p:pic>
        <p:pic>
          <p:nvPicPr>
            <p:cNvPr id="213" name="Google Shape;213;p23"/>
            <p:cNvPicPr preferRelativeResize="0"/>
            <p:nvPr/>
          </p:nvPicPr>
          <p:blipFill rotWithShape="1">
            <a:blip r:embed="rId13">
              <a:alphaModFix/>
            </a:blip>
            <a:srcRect b="0" l="0" r="0" t="0"/>
            <a:stretch/>
          </p:blipFill>
          <p:spPr>
            <a:xfrm>
              <a:off x="15971575" y="4714789"/>
              <a:ext cx="549700" cy="549742"/>
            </a:xfrm>
            <a:prstGeom prst="rect">
              <a:avLst/>
            </a:prstGeom>
            <a:noFill/>
            <a:ln>
              <a:noFill/>
            </a:ln>
          </p:spPr>
        </p:pic>
        <p:pic>
          <p:nvPicPr>
            <p:cNvPr id="214" name="Google Shape;214;p23"/>
            <p:cNvPicPr preferRelativeResize="0"/>
            <p:nvPr/>
          </p:nvPicPr>
          <p:blipFill rotWithShape="1">
            <a:blip r:embed="rId14">
              <a:alphaModFix/>
            </a:blip>
            <a:srcRect b="0" l="0" r="0" t="0"/>
            <a:stretch/>
          </p:blipFill>
          <p:spPr>
            <a:xfrm>
              <a:off x="12737128" y="3466122"/>
              <a:ext cx="357022" cy="357020"/>
            </a:xfrm>
            <a:prstGeom prst="rect">
              <a:avLst/>
            </a:prstGeom>
            <a:noFill/>
            <a:ln>
              <a:noFill/>
            </a:ln>
          </p:spPr>
        </p:pic>
        <p:sp>
          <p:nvSpPr>
            <p:cNvPr id="215" name="Google Shape;215;p23"/>
            <p:cNvSpPr/>
            <p:nvPr/>
          </p:nvSpPr>
          <p:spPr>
            <a:xfrm>
              <a:off x="12755561" y="4153020"/>
              <a:ext cx="287655" cy="344804"/>
            </a:xfrm>
            <a:custGeom>
              <a:rect b="b" l="l" r="r" t="t"/>
              <a:pathLst>
                <a:path extrusionOk="0" h="344804" w="287655">
                  <a:moveTo>
                    <a:pt x="280818" y="315979"/>
                  </a:moveTo>
                  <a:lnTo>
                    <a:pt x="6429" y="315979"/>
                  </a:lnTo>
                  <a:lnTo>
                    <a:pt x="0" y="322398"/>
                  </a:lnTo>
                  <a:lnTo>
                    <a:pt x="0" y="338272"/>
                  </a:lnTo>
                  <a:lnTo>
                    <a:pt x="6429" y="344701"/>
                  </a:lnTo>
                  <a:lnTo>
                    <a:pt x="280818" y="344701"/>
                  </a:lnTo>
                  <a:lnTo>
                    <a:pt x="287247" y="338272"/>
                  </a:lnTo>
                  <a:lnTo>
                    <a:pt x="287247" y="322398"/>
                  </a:lnTo>
                  <a:lnTo>
                    <a:pt x="280818" y="315979"/>
                  </a:lnTo>
                  <a:close/>
                </a:path>
                <a:path extrusionOk="0" h="344804" w="287655">
                  <a:moveTo>
                    <a:pt x="244160" y="28721"/>
                  </a:moveTo>
                  <a:lnTo>
                    <a:pt x="43077" y="28721"/>
                  </a:lnTo>
                  <a:lnTo>
                    <a:pt x="43077" y="84154"/>
                  </a:lnTo>
                  <a:lnTo>
                    <a:pt x="61621" y="132311"/>
                  </a:lnTo>
                  <a:lnTo>
                    <a:pt x="117724" y="172350"/>
                  </a:lnTo>
                  <a:lnTo>
                    <a:pt x="75065" y="200789"/>
                  </a:lnTo>
                  <a:lnTo>
                    <a:pt x="61621" y="212379"/>
                  </a:lnTo>
                  <a:lnTo>
                    <a:pt x="51563" y="226654"/>
                  </a:lnTo>
                  <a:lnTo>
                    <a:pt x="45260" y="242933"/>
                  </a:lnTo>
                  <a:lnTo>
                    <a:pt x="43077" y="260536"/>
                  </a:lnTo>
                  <a:lnTo>
                    <a:pt x="43077" y="315979"/>
                  </a:lnTo>
                  <a:lnTo>
                    <a:pt x="244160" y="315979"/>
                  </a:lnTo>
                  <a:lnTo>
                    <a:pt x="244160" y="287258"/>
                  </a:lnTo>
                  <a:lnTo>
                    <a:pt x="178779" y="287258"/>
                  </a:lnTo>
                  <a:lnTo>
                    <a:pt x="172350" y="280818"/>
                  </a:lnTo>
                  <a:lnTo>
                    <a:pt x="172350" y="260536"/>
                  </a:lnTo>
                  <a:lnTo>
                    <a:pt x="129053" y="231668"/>
                  </a:lnTo>
                  <a:lnTo>
                    <a:pt x="127273" y="222768"/>
                  </a:lnTo>
                  <a:lnTo>
                    <a:pt x="136069" y="209564"/>
                  </a:lnTo>
                  <a:lnTo>
                    <a:pt x="144990" y="207784"/>
                  </a:lnTo>
                  <a:lnTo>
                    <a:pt x="220285" y="207784"/>
                  </a:lnTo>
                  <a:lnTo>
                    <a:pt x="212171" y="200789"/>
                  </a:lnTo>
                  <a:lnTo>
                    <a:pt x="169513" y="172350"/>
                  </a:lnTo>
                  <a:lnTo>
                    <a:pt x="212171" y="143901"/>
                  </a:lnTo>
                  <a:lnTo>
                    <a:pt x="222584" y="134927"/>
                  </a:lnTo>
                  <a:lnTo>
                    <a:pt x="140875" y="134927"/>
                  </a:lnTo>
                  <a:lnTo>
                    <a:pt x="138100" y="134132"/>
                  </a:lnTo>
                  <a:lnTo>
                    <a:pt x="98970" y="108049"/>
                  </a:lnTo>
                  <a:lnTo>
                    <a:pt x="86175" y="84154"/>
                  </a:lnTo>
                  <a:lnTo>
                    <a:pt x="86175" y="63872"/>
                  </a:lnTo>
                  <a:lnTo>
                    <a:pt x="92604" y="57453"/>
                  </a:lnTo>
                  <a:lnTo>
                    <a:pt x="244160" y="57453"/>
                  </a:lnTo>
                  <a:lnTo>
                    <a:pt x="244160" y="28721"/>
                  </a:lnTo>
                  <a:close/>
                </a:path>
                <a:path extrusionOk="0" h="344804" w="287655">
                  <a:moveTo>
                    <a:pt x="220285" y="207784"/>
                  </a:moveTo>
                  <a:lnTo>
                    <a:pt x="144990" y="207784"/>
                  </a:lnTo>
                  <a:lnTo>
                    <a:pt x="188276" y="236642"/>
                  </a:lnTo>
                  <a:lnTo>
                    <a:pt x="193655" y="241269"/>
                  </a:lnTo>
                  <a:lnTo>
                    <a:pt x="197678" y="246975"/>
                  </a:lnTo>
                  <a:lnTo>
                    <a:pt x="200199" y="253488"/>
                  </a:lnTo>
                  <a:lnTo>
                    <a:pt x="201072" y="260536"/>
                  </a:lnTo>
                  <a:lnTo>
                    <a:pt x="201072" y="280818"/>
                  </a:lnTo>
                  <a:lnTo>
                    <a:pt x="194632" y="287258"/>
                  </a:lnTo>
                  <a:lnTo>
                    <a:pt x="244160" y="287258"/>
                  </a:lnTo>
                  <a:lnTo>
                    <a:pt x="244160" y="260536"/>
                  </a:lnTo>
                  <a:lnTo>
                    <a:pt x="241977" y="242933"/>
                  </a:lnTo>
                  <a:lnTo>
                    <a:pt x="235673" y="226654"/>
                  </a:lnTo>
                  <a:lnTo>
                    <a:pt x="225615" y="212379"/>
                  </a:lnTo>
                  <a:lnTo>
                    <a:pt x="220285" y="207784"/>
                  </a:lnTo>
                  <a:close/>
                </a:path>
                <a:path extrusionOk="0" h="344804" w="287655">
                  <a:moveTo>
                    <a:pt x="244160" y="57453"/>
                  </a:moveTo>
                  <a:lnTo>
                    <a:pt x="108457" y="57453"/>
                  </a:lnTo>
                  <a:lnTo>
                    <a:pt x="114897" y="63872"/>
                  </a:lnTo>
                  <a:lnTo>
                    <a:pt x="114897" y="84154"/>
                  </a:lnTo>
                  <a:lnTo>
                    <a:pt x="158183" y="113022"/>
                  </a:lnTo>
                  <a:lnTo>
                    <a:pt x="159963" y="121922"/>
                  </a:lnTo>
                  <a:lnTo>
                    <a:pt x="152801" y="132687"/>
                  </a:lnTo>
                  <a:lnTo>
                    <a:pt x="148246" y="134927"/>
                  </a:lnTo>
                  <a:lnTo>
                    <a:pt x="222584" y="134927"/>
                  </a:lnTo>
                  <a:lnTo>
                    <a:pt x="225620" y="132311"/>
                  </a:lnTo>
                  <a:lnTo>
                    <a:pt x="235677" y="118036"/>
                  </a:lnTo>
                  <a:lnTo>
                    <a:pt x="241978" y="101757"/>
                  </a:lnTo>
                  <a:lnTo>
                    <a:pt x="244160" y="84154"/>
                  </a:lnTo>
                  <a:lnTo>
                    <a:pt x="244160" y="57453"/>
                  </a:lnTo>
                  <a:close/>
                </a:path>
                <a:path extrusionOk="0" h="344804" w="287655">
                  <a:moveTo>
                    <a:pt x="280818" y="0"/>
                  </a:moveTo>
                  <a:lnTo>
                    <a:pt x="6429" y="0"/>
                  </a:lnTo>
                  <a:lnTo>
                    <a:pt x="0" y="6418"/>
                  </a:lnTo>
                  <a:lnTo>
                    <a:pt x="0" y="22292"/>
                  </a:lnTo>
                  <a:lnTo>
                    <a:pt x="6429" y="28721"/>
                  </a:lnTo>
                  <a:lnTo>
                    <a:pt x="280818" y="28721"/>
                  </a:lnTo>
                  <a:lnTo>
                    <a:pt x="287247" y="22292"/>
                  </a:lnTo>
                  <a:lnTo>
                    <a:pt x="287247" y="6418"/>
                  </a:lnTo>
                  <a:lnTo>
                    <a:pt x="280818" y="0"/>
                  </a:lnTo>
                  <a:close/>
                </a:path>
              </a:pathLst>
            </a:custGeom>
            <a:solidFill>
              <a:srgbClr val="6039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16" name="Google Shape;216;p23"/>
            <p:cNvPicPr preferRelativeResize="0"/>
            <p:nvPr/>
          </p:nvPicPr>
          <p:blipFill rotWithShape="1">
            <a:blip r:embed="rId15">
              <a:alphaModFix/>
            </a:blip>
            <a:srcRect b="0" l="0" r="0" t="0"/>
            <a:stretch/>
          </p:blipFill>
          <p:spPr>
            <a:xfrm>
              <a:off x="12773840" y="4817310"/>
              <a:ext cx="250693" cy="141011"/>
            </a:xfrm>
            <a:prstGeom prst="rect">
              <a:avLst/>
            </a:prstGeom>
            <a:noFill/>
            <a:ln>
              <a:noFill/>
            </a:ln>
          </p:spPr>
        </p:pic>
        <p:pic>
          <p:nvPicPr>
            <p:cNvPr id="217" name="Google Shape;217;p23"/>
            <p:cNvPicPr preferRelativeResize="0"/>
            <p:nvPr/>
          </p:nvPicPr>
          <p:blipFill rotWithShape="1">
            <a:blip r:embed="rId16">
              <a:alphaModFix/>
            </a:blip>
            <a:srcRect b="0" l="0" r="0" t="0"/>
            <a:stretch/>
          </p:blipFill>
          <p:spPr>
            <a:xfrm>
              <a:off x="12773831" y="5021002"/>
              <a:ext cx="250704" cy="141011"/>
            </a:xfrm>
            <a:prstGeom prst="rect">
              <a:avLst/>
            </a:prstGeom>
            <a:noFill/>
            <a:ln>
              <a:noFill/>
            </a:ln>
          </p:spPr>
        </p:pic>
        <p:sp>
          <p:nvSpPr>
            <p:cNvPr id="218" name="Google Shape;218;p23"/>
            <p:cNvSpPr/>
            <p:nvPr/>
          </p:nvSpPr>
          <p:spPr>
            <a:xfrm>
              <a:off x="16256534" y="2975019"/>
              <a:ext cx="101600" cy="101600"/>
            </a:xfrm>
            <a:custGeom>
              <a:rect b="b" l="l" r="r" t="t"/>
              <a:pathLst>
                <a:path extrusionOk="0" h="101600" w="101600">
                  <a:moveTo>
                    <a:pt x="20205" y="80797"/>
                  </a:moveTo>
                  <a:lnTo>
                    <a:pt x="0" y="80797"/>
                  </a:lnTo>
                  <a:lnTo>
                    <a:pt x="0" y="101003"/>
                  </a:lnTo>
                  <a:lnTo>
                    <a:pt x="20205" y="101003"/>
                  </a:lnTo>
                  <a:lnTo>
                    <a:pt x="20205" y="80797"/>
                  </a:lnTo>
                  <a:close/>
                </a:path>
                <a:path extrusionOk="0" h="101600" w="101600">
                  <a:moveTo>
                    <a:pt x="60591" y="80797"/>
                  </a:moveTo>
                  <a:lnTo>
                    <a:pt x="40398" y="80797"/>
                  </a:lnTo>
                  <a:lnTo>
                    <a:pt x="40398" y="101003"/>
                  </a:lnTo>
                  <a:lnTo>
                    <a:pt x="60591" y="101003"/>
                  </a:lnTo>
                  <a:lnTo>
                    <a:pt x="60591" y="80797"/>
                  </a:lnTo>
                  <a:close/>
                </a:path>
                <a:path extrusionOk="0" h="101600" w="101600">
                  <a:moveTo>
                    <a:pt x="100990" y="80797"/>
                  </a:moveTo>
                  <a:lnTo>
                    <a:pt x="80797" y="80797"/>
                  </a:lnTo>
                  <a:lnTo>
                    <a:pt x="80797" y="101003"/>
                  </a:lnTo>
                  <a:lnTo>
                    <a:pt x="100990" y="101003"/>
                  </a:lnTo>
                  <a:lnTo>
                    <a:pt x="100990" y="80797"/>
                  </a:lnTo>
                  <a:close/>
                </a:path>
                <a:path extrusionOk="0" h="101600" w="101600">
                  <a:moveTo>
                    <a:pt x="100990" y="40398"/>
                  </a:moveTo>
                  <a:lnTo>
                    <a:pt x="80797" y="40398"/>
                  </a:lnTo>
                  <a:lnTo>
                    <a:pt x="80797" y="60604"/>
                  </a:lnTo>
                  <a:lnTo>
                    <a:pt x="100990" y="60604"/>
                  </a:lnTo>
                  <a:lnTo>
                    <a:pt x="100990" y="40398"/>
                  </a:lnTo>
                  <a:close/>
                </a:path>
                <a:path extrusionOk="0" h="101600" w="101600">
                  <a:moveTo>
                    <a:pt x="100990" y="0"/>
                  </a:moveTo>
                  <a:lnTo>
                    <a:pt x="80797" y="0"/>
                  </a:lnTo>
                  <a:lnTo>
                    <a:pt x="80797" y="20205"/>
                  </a:lnTo>
                  <a:lnTo>
                    <a:pt x="100990" y="20205"/>
                  </a:lnTo>
                  <a:lnTo>
                    <a:pt x="100990" y="0"/>
                  </a:lnTo>
                  <a:close/>
                </a:path>
              </a:pathLst>
            </a:custGeom>
            <a:solidFill>
              <a:srgbClr val="6039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19" name="Google Shape;219;p23"/>
            <p:cNvPicPr preferRelativeResize="0"/>
            <p:nvPr/>
          </p:nvPicPr>
          <p:blipFill rotWithShape="1">
            <a:blip r:embed="rId17">
              <a:alphaModFix/>
            </a:blip>
            <a:srcRect b="0" l="0" r="0" t="0"/>
            <a:stretch/>
          </p:blipFill>
          <p:spPr>
            <a:xfrm>
              <a:off x="16074086" y="2914425"/>
              <a:ext cx="162256" cy="161586"/>
            </a:xfrm>
            <a:prstGeom prst="rect">
              <a:avLst/>
            </a:prstGeom>
            <a:noFill/>
            <a:ln>
              <a:noFill/>
            </a:ln>
          </p:spPr>
        </p:pic>
        <p:sp>
          <p:nvSpPr>
            <p:cNvPr id="220" name="Google Shape;220;p23"/>
            <p:cNvSpPr/>
            <p:nvPr/>
          </p:nvSpPr>
          <p:spPr>
            <a:xfrm>
              <a:off x="16074073" y="2792329"/>
              <a:ext cx="344805" cy="1015364"/>
            </a:xfrm>
            <a:custGeom>
              <a:rect b="b" l="l" r="r" t="t"/>
              <a:pathLst>
                <a:path extrusionOk="0" h="1015364" w="344805">
                  <a:moveTo>
                    <a:pt x="121869" y="324078"/>
                  </a:moveTo>
                  <a:lnTo>
                    <a:pt x="106197" y="324078"/>
                  </a:lnTo>
                  <a:lnTo>
                    <a:pt x="101676" y="319557"/>
                  </a:lnTo>
                  <a:lnTo>
                    <a:pt x="101676" y="303885"/>
                  </a:lnTo>
                  <a:lnTo>
                    <a:pt x="41084" y="303885"/>
                  </a:lnTo>
                  <a:lnTo>
                    <a:pt x="41084" y="319557"/>
                  </a:lnTo>
                  <a:lnTo>
                    <a:pt x="36550" y="324078"/>
                  </a:lnTo>
                  <a:lnTo>
                    <a:pt x="20878" y="324078"/>
                  </a:lnTo>
                  <a:lnTo>
                    <a:pt x="20878" y="344284"/>
                  </a:lnTo>
                  <a:lnTo>
                    <a:pt x="121869" y="344284"/>
                  </a:lnTo>
                  <a:lnTo>
                    <a:pt x="121869" y="324078"/>
                  </a:lnTo>
                  <a:close/>
                </a:path>
                <a:path extrusionOk="0" h="1015364" w="344805">
                  <a:moveTo>
                    <a:pt x="313944" y="817689"/>
                  </a:moveTo>
                  <a:lnTo>
                    <a:pt x="312483" y="810526"/>
                  </a:lnTo>
                  <a:lnTo>
                    <a:pt x="308521" y="804646"/>
                  </a:lnTo>
                  <a:lnTo>
                    <a:pt x="302641" y="800684"/>
                  </a:lnTo>
                  <a:lnTo>
                    <a:pt x="295478" y="799223"/>
                  </a:lnTo>
                  <a:lnTo>
                    <a:pt x="49250" y="799223"/>
                  </a:lnTo>
                  <a:lnTo>
                    <a:pt x="42075" y="800684"/>
                  </a:lnTo>
                  <a:lnTo>
                    <a:pt x="36207" y="804646"/>
                  </a:lnTo>
                  <a:lnTo>
                    <a:pt x="32245" y="810526"/>
                  </a:lnTo>
                  <a:lnTo>
                    <a:pt x="30784" y="817689"/>
                  </a:lnTo>
                  <a:lnTo>
                    <a:pt x="30784" y="836155"/>
                  </a:lnTo>
                  <a:lnTo>
                    <a:pt x="264274" y="836155"/>
                  </a:lnTo>
                  <a:lnTo>
                    <a:pt x="272313" y="836320"/>
                  </a:lnTo>
                  <a:lnTo>
                    <a:pt x="272389" y="848296"/>
                  </a:lnTo>
                  <a:lnTo>
                    <a:pt x="264261" y="848474"/>
                  </a:lnTo>
                  <a:lnTo>
                    <a:pt x="34607" y="848474"/>
                  </a:lnTo>
                  <a:lnTo>
                    <a:pt x="36207" y="850315"/>
                  </a:lnTo>
                  <a:lnTo>
                    <a:pt x="141579" y="955636"/>
                  </a:lnTo>
                  <a:lnTo>
                    <a:pt x="141579" y="992632"/>
                  </a:lnTo>
                  <a:lnTo>
                    <a:pt x="143179" y="994905"/>
                  </a:lnTo>
                  <a:lnTo>
                    <a:pt x="196684" y="1014958"/>
                  </a:lnTo>
                  <a:lnTo>
                    <a:pt x="198831" y="1014730"/>
                  </a:lnTo>
                  <a:lnTo>
                    <a:pt x="202158" y="1012456"/>
                  </a:lnTo>
                  <a:lnTo>
                    <a:pt x="203136" y="1010539"/>
                  </a:lnTo>
                  <a:lnTo>
                    <a:pt x="203136" y="955636"/>
                  </a:lnTo>
                  <a:lnTo>
                    <a:pt x="312026" y="846797"/>
                  </a:lnTo>
                  <a:lnTo>
                    <a:pt x="313944" y="842124"/>
                  </a:lnTo>
                  <a:lnTo>
                    <a:pt x="313944" y="817689"/>
                  </a:lnTo>
                  <a:close/>
                </a:path>
                <a:path extrusionOk="0" h="1015364" w="344805">
                  <a:moveTo>
                    <a:pt x="323850" y="142303"/>
                  </a:moveTo>
                  <a:lnTo>
                    <a:pt x="308178" y="142303"/>
                  </a:lnTo>
                  <a:lnTo>
                    <a:pt x="303644" y="137782"/>
                  </a:lnTo>
                  <a:lnTo>
                    <a:pt x="303644" y="122110"/>
                  </a:lnTo>
                  <a:lnTo>
                    <a:pt x="243052" y="122110"/>
                  </a:lnTo>
                  <a:lnTo>
                    <a:pt x="243052" y="137782"/>
                  </a:lnTo>
                  <a:lnTo>
                    <a:pt x="238531" y="142303"/>
                  </a:lnTo>
                  <a:lnTo>
                    <a:pt x="222859" y="142303"/>
                  </a:lnTo>
                  <a:lnTo>
                    <a:pt x="222859" y="162496"/>
                  </a:lnTo>
                  <a:lnTo>
                    <a:pt x="323850" y="162496"/>
                  </a:lnTo>
                  <a:lnTo>
                    <a:pt x="323850" y="142303"/>
                  </a:lnTo>
                  <a:close/>
                </a:path>
                <a:path extrusionOk="0" h="1015364" w="344805">
                  <a:moveTo>
                    <a:pt x="344716" y="0"/>
                  </a:moveTo>
                  <a:lnTo>
                    <a:pt x="202653" y="0"/>
                  </a:lnTo>
                  <a:lnTo>
                    <a:pt x="202653" y="40640"/>
                  </a:lnTo>
                  <a:lnTo>
                    <a:pt x="142062" y="40640"/>
                  </a:lnTo>
                  <a:lnTo>
                    <a:pt x="142062" y="0"/>
                  </a:lnTo>
                  <a:lnTo>
                    <a:pt x="0" y="0"/>
                  </a:lnTo>
                  <a:lnTo>
                    <a:pt x="0" y="40640"/>
                  </a:lnTo>
                  <a:lnTo>
                    <a:pt x="0" y="60960"/>
                  </a:lnTo>
                  <a:lnTo>
                    <a:pt x="0" y="101600"/>
                  </a:lnTo>
                  <a:lnTo>
                    <a:pt x="142062" y="101600"/>
                  </a:lnTo>
                  <a:lnTo>
                    <a:pt x="142062" y="60960"/>
                  </a:lnTo>
                  <a:lnTo>
                    <a:pt x="202653" y="60960"/>
                  </a:lnTo>
                  <a:lnTo>
                    <a:pt x="202653" y="101600"/>
                  </a:lnTo>
                  <a:lnTo>
                    <a:pt x="344716" y="101600"/>
                  </a:lnTo>
                  <a:lnTo>
                    <a:pt x="344716" y="60960"/>
                  </a:lnTo>
                  <a:lnTo>
                    <a:pt x="344716" y="40640"/>
                  </a:lnTo>
                  <a:lnTo>
                    <a:pt x="344716" y="0"/>
                  </a:lnTo>
                  <a:close/>
                </a:path>
              </a:pathLst>
            </a:custGeom>
            <a:solidFill>
              <a:srgbClr val="6039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21" name="Google Shape;221;p23"/>
            <p:cNvPicPr preferRelativeResize="0"/>
            <p:nvPr/>
          </p:nvPicPr>
          <p:blipFill rotWithShape="1">
            <a:blip r:embed="rId18">
              <a:alphaModFix/>
            </a:blip>
            <a:srcRect b="0" l="0" r="0" t="0"/>
            <a:stretch/>
          </p:blipFill>
          <p:spPr>
            <a:xfrm>
              <a:off x="16135915" y="3462277"/>
              <a:ext cx="221053" cy="110802"/>
            </a:xfrm>
            <a:prstGeom prst="rect">
              <a:avLst/>
            </a:prstGeom>
            <a:noFill/>
            <a:ln>
              <a:noFill/>
            </a:ln>
          </p:spPr>
        </p:pic>
        <p:sp>
          <p:nvSpPr>
            <p:cNvPr id="222" name="Google Shape;222;p23"/>
            <p:cNvSpPr/>
            <p:nvPr/>
          </p:nvSpPr>
          <p:spPr>
            <a:xfrm>
              <a:off x="16074091" y="4139794"/>
              <a:ext cx="344805" cy="344804"/>
            </a:xfrm>
            <a:custGeom>
              <a:rect b="b" l="l" r="r" t="t"/>
              <a:pathLst>
                <a:path extrusionOk="0" h="344804" w="344805">
                  <a:moveTo>
                    <a:pt x="240065" y="0"/>
                  </a:moveTo>
                  <a:lnTo>
                    <a:pt x="199328" y="8229"/>
                  </a:lnTo>
                  <a:lnTo>
                    <a:pt x="166062" y="30666"/>
                  </a:lnTo>
                  <a:lnTo>
                    <a:pt x="143639" y="63937"/>
                  </a:lnTo>
                  <a:lnTo>
                    <a:pt x="135420" y="104666"/>
                  </a:lnTo>
                  <a:lnTo>
                    <a:pt x="135667" y="111624"/>
                  </a:lnTo>
                  <a:lnTo>
                    <a:pt x="136384" y="118470"/>
                  </a:lnTo>
                  <a:lnTo>
                    <a:pt x="137535" y="125178"/>
                  </a:lnTo>
                  <a:lnTo>
                    <a:pt x="139084" y="131744"/>
                  </a:lnTo>
                  <a:lnTo>
                    <a:pt x="2554" y="268285"/>
                  </a:lnTo>
                  <a:lnTo>
                    <a:pt x="0" y="274462"/>
                  </a:lnTo>
                  <a:lnTo>
                    <a:pt x="0" y="320084"/>
                  </a:lnTo>
                  <a:lnTo>
                    <a:pt x="1936" y="329661"/>
                  </a:lnTo>
                  <a:lnTo>
                    <a:pt x="7215" y="337491"/>
                  </a:lnTo>
                  <a:lnTo>
                    <a:pt x="15041" y="342773"/>
                  </a:lnTo>
                  <a:lnTo>
                    <a:pt x="24617" y="344712"/>
                  </a:lnTo>
                  <a:lnTo>
                    <a:pt x="70165" y="344712"/>
                  </a:lnTo>
                  <a:lnTo>
                    <a:pt x="76332" y="342199"/>
                  </a:lnTo>
                  <a:lnTo>
                    <a:pt x="99661" y="319058"/>
                  </a:lnTo>
                  <a:lnTo>
                    <a:pt x="101651" y="314294"/>
                  </a:lnTo>
                  <a:lnTo>
                    <a:pt x="101651" y="292462"/>
                  </a:lnTo>
                  <a:lnTo>
                    <a:pt x="103104" y="285284"/>
                  </a:lnTo>
                  <a:lnTo>
                    <a:pt x="107064" y="279415"/>
                  </a:lnTo>
                  <a:lnTo>
                    <a:pt x="112933" y="275455"/>
                  </a:lnTo>
                  <a:lnTo>
                    <a:pt x="120111" y="274002"/>
                  </a:lnTo>
                  <a:lnTo>
                    <a:pt x="126268" y="274002"/>
                  </a:lnTo>
                  <a:lnTo>
                    <a:pt x="133452" y="272547"/>
                  </a:lnTo>
                  <a:lnTo>
                    <a:pt x="139324" y="268583"/>
                  </a:lnTo>
                  <a:lnTo>
                    <a:pt x="143285" y="262711"/>
                  </a:lnTo>
                  <a:lnTo>
                    <a:pt x="144739" y="255531"/>
                  </a:lnTo>
                  <a:lnTo>
                    <a:pt x="144739" y="249374"/>
                  </a:lnTo>
                  <a:lnTo>
                    <a:pt x="146192" y="242194"/>
                  </a:lnTo>
                  <a:lnTo>
                    <a:pt x="150152" y="236322"/>
                  </a:lnTo>
                  <a:lnTo>
                    <a:pt x="156021" y="232358"/>
                  </a:lnTo>
                  <a:lnTo>
                    <a:pt x="163199" y="230903"/>
                  </a:lnTo>
                  <a:lnTo>
                    <a:pt x="185031" y="230903"/>
                  </a:lnTo>
                  <a:lnTo>
                    <a:pt x="189805" y="228924"/>
                  </a:lnTo>
                  <a:lnTo>
                    <a:pt x="212988" y="205658"/>
                  </a:lnTo>
                  <a:lnTo>
                    <a:pt x="258161" y="205658"/>
                  </a:lnTo>
                  <a:lnTo>
                    <a:pt x="280790" y="201088"/>
                  </a:lnTo>
                  <a:lnTo>
                    <a:pt x="314050" y="178660"/>
                  </a:lnTo>
                  <a:lnTo>
                    <a:pt x="336477" y="145397"/>
                  </a:lnTo>
                  <a:lnTo>
                    <a:pt x="343462" y="110802"/>
                  </a:lnTo>
                  <a:lnTo>
                    <a:pt x="264683" y="110802"/>
                  </a:lnTo>
                  <a:lnTo>
                    <a:pt x="252700" y="108384"/>
                  </a:lnTo>
                  <a:lnTo>
                    <a:pt x="242919" y="101788"/>
                  </a:lnTo>
                  <a:lnTo>
                    <a:pt x="236326" y="92006"/>
                  </a:lnTo>
                  <a:lnTo>
                    <a:pt x="233909" y="80028"/>
                  </a:lnTo>
                  <a:lnTo>
                    <a:pt x="236326" y="68045"/>
                  </a:lnTo>
                  <a:lnTo>
                    <a:pt x="242919" y="58260"/>
                  </a:lnTo>
                  <a:lnTo>
                    <a:pt x="252700" y="51663"/>
                  </a:lnTo>
                  <a:lnTo>
                    <a:pt x="264683" y="49244"/>
                  </a:lnTo>
                  <a:lnTo>
                    <a:pt x="326573" y="49244"/>
                  </a:lnTo>
                  <a:lnTo>
                    <a:pt x="314029" y="30652"/>
                  </a:lnTo>
                  <a:lnTo>
                    <a:pt x="280767" y="8224"/>
                  </a:lnTo>
                  <a:lnTo>
                    <a:pt x="240065" y="0"/>
                  </a:lnTo>
                  <a:close/>
                </a:path>
                <a:path extrusionOk="0" h="344804" w="344805">
                  <a:moveTo>
                    <a:pt x="258161" y="205658"/>
                  </a:moveTo>
                  <a:lnTo>
                    <a:pt x="212988" y="205658"/>
                  </a:lnTo>
                  <a:lnTo>
                    <a:pt x="219544" y="207205"/>
                  </a:lnTo>
                  <a:lnTo>
                    <a:pt x="226248" y="208353"/>
                  </a:lnTo>
                  <a:lnTo>
                    <a:pt x="233091" y="209067"/>
                  </a:lnTo>
                  <a:lnTo>
                    <a:pt x="240065" y="209312"/>
                  </a:lnTo>
                  <a:lnTo>
                    <a:pt x="258161" y="205658"/>
                  </a:lnTo>
                  <a:close/>
                </a:path>
                <a:path extrusionOk="0" h="344804" w="344805">
                  <a:moveTo>
                    <a:pt x="326573" y="49244"/>
                  </a:moveTo>
                  <a:lnTo>
                    <a:pt x="264683" y="49244"/>
                  </a:lnTo>
                  <a:lnTo>
                    <a:pt x="276665" y="51663"/>
                  </a:lnTo>
                  <a:lnTo>
                    <a:pt x="286446" y="58260"/>
                  </a:lnTo>
                  <a:lnTo>
                    <a:pt x="293039" y="68045"/>
                  </a:lnTo>
                  <a:lnTo>
                    <a:pt x="295456" y="80028"/>
                  </a:lnTo>
                  <a:lnTo>
                    <a:pt x="293039" y="92006"/>
                  </a:lnTo>
                  <a:lnTo>
                    <a:pt x="286446" y="101788"/>
                  </a:lnTo>
                  <a:lnTo>
                    <a:pt x="276665" y="108384"/>
                  </a:lnTo>
                  <a:lnTo>
                    <a:pt x="264683" y="110802"/>
                  </a:lnTo>
                  <a:lnTo>
                    <a:pt x="343462" y="110802"/>
                  </a:lnTo>
                  <a:lnTo>
                    <a:pt x="344697" y="104646"/>
                  </a:lnTo>
                  <a:lnTo>
                    <a:pt x="336462" y="63915"/>
                  </a:lnTo>
                  <a:lnTo>
                    <a:pt x="326573" y="49244"/>
                  </a:lnTo>
                  <a:close/>
                </a:path>
              </a:pathLst>
            </a:custGeom>
            <a:solidFill>
              <a:srgbClr val="6039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23" name="Google Shape;223;p23"/>
            <p:cNvPicPr preferRelativeResize="0"/>
            <p:nvPr/>
          </p:nvPicPr>
          <p:blipFill rotWithShape="1">
            <a:blip r:embed="rId19">
              <a:alphaModFix/>
            </a:blip>
            <a:srcRect b="0" l="0" r="0" t="0"/>
            <a:stretch/>
          </p:blipFill>
          <p:spPr>
            <a:xfrm>
              <a:off x="16075124" y="4816020"/>
              <a:ext cx="315550" cy="345989"/>
            </a:xfrm>
            <a:prstGeom prst="rect">
              <a:avLst/>
            </a:prstGeom>
            <a:noFill/>
            <a:ln>
              <a:noFill/>
            </a:ln>
          </p:spPr>
        </p:pic>
        <p:sp>
          <p:nvSpPr>
            <p:cNvPr id="224" name="Google Shape;224;p23"/>
            <p:cNvSpPr/>
            <p:nvPr/>
          </p:nvSpPr>
          <p:spPr>
            <a:xfrm>
              <a:off x="16102208" y="4816020"/>
              <a:ext cx="315594" cy="346075"/>
            </a:xfrm>
            <a:custGeom>
              <a:rect b="b" l="l" r="r" t="t"/>
              <a:pathLst>
                <a:path extrusionOk="0" h="346075" w="315594">
                  <a:moveTo>
                    <a:pt x="27203" y="0"/>
                  </a:moveTo>
                  <a:lnTo>
                    <a:pt x="22690" y="2869"/>
                  </a:lnTo>
                  <a:lnTo>
                    <a:pt x="8258" y="16753"/>
                  </a:lnTo>
                  <a:lnTo>
                    <a:pt x="526" y="34504"/>
                  </a:lnTo>
                  <a:lnTo>
                    <a:pt x="0" y="53860"/>
                  </a:lnTo>
                  <a:lnTo>
                    <a:pt x="7183" y="72563"/>
                  </a:lnTo>
                  <a:lnTo>
                    <a:pt x="178769" y="311561"/>
                  </a:lnTo>
                  <a:lnTo>
                    <a:pt x="211515" y="339607"/>
                  </a:lnTo>
                  <a:lnTo>
                    <a:pt x="236485" y="345989"/>
                  </a:lnTo>
                  <a:lnTo>
                    <a:pt x="241951" y="345989"/>
                  </a:lnTo>
                  <a:lnTo>
                    <a:pt x="281918" y="334303"/>
                  </a:lnTo>
                  <a:lnTo>
                    <a:pt x="306245" y="306985"/>
                  </a:lnTo>
                  <a:lnTo>
                    <a:pt x="241804" y="306985"/>
                  </a:lnTo>
                  <a:lnTo>
                    <a:pt x="227862" y="304171"/>
                  </a:lnTo>
                  <a:lnTo>
                    <a:pt x="216476" y="296496"/>
                  </a:lnTo>
                  <a:lnTo>
                    <a:pt x="208799" y="285110"/>
                  </a:lnTo>
                  <a:lnTo>
                    <a:pt x="205983" y="271164"/>
                  </a:lnTo>
                  <a:lnTo>
                    <a:pt x="208799" y="257224"/>
                  </a:lnTo>
                  <a:lnTo>
                    <a:pt x="216476" y="245841"/>
                  </a:lnTo>
                  <a:lnTo>
                    <a:pt x="227862" y="238167"/>
                  </a:lnTo>
                  <a:lnTo>
                    <a:pt x="241804" y="235354"/>
                  </a:lnTo>
                  <a:lnTo>
                    <a:pt x="306571" y="235354"/>
                  </a:lnTo>
                  <a:lnTo>
                    <a:pt x="304902" y="231008"/>
                  </a:lnTo>
                  <a:lnTo>
                    <a:pt x="291769" y="217354"/>
                  </a:lnTo>
                  <a:lnTo>
                    <a:pt x="189732" y="217354"/>
                  </a:lnTo>
                  <a:lnTo>
                    <a:pt x="33161" y="1141"/>
                  </a:lnTo>
                  <a:lnTo>
                    <a:pt x="27203" y="0"/>
                  </a:lnTo>
                  <a:close/>
                </a:path>
                <a:path extrusionOk="0" h="346075" w="315594">
                  <a:moveTo>
                    <a:pt x="306571" y="235354"/>
                  </a:moveTo>
                  <a:lnTo>
                    <a:pt x="241804" y="235354"/>
                  </a:lnTo>
                  <a:lnTo>
                    <a:pt x="255745" y="238167"/>
                  </a:lnTo>
                  <a:lnTo>
                    <a:pt x="267132" y="245841"/>
                  </a:lnTo>
                  <a:lnTo>
                    <a:pt x="274809" y="257224"/>
                  </a:lnTo>
                  <a:lnTo>
                    <a:pt x="277625" y="271164"/>
                  </a:lnTo>
                  <a:lnTo>
                    <a:pt x="274809" y="285110"/>
                  </a:lnTo>
                  <a:lnTo>
                    <a:pt x="267132" y="296496"/>
                  </a:lnTo>
                  <a:lnTo>
                    <a:pt x="255745" y="304171"/>
                  </a:lnTo>
                  <a:lnTo>
                    <a:pt x="241804" y="306985"/>
                  </a:lnTo>
                  <a:lnTo>
                    <a:pt x="306245" y="306985"/>
                  </a:lnTo>
                  <a:lnTo>
                    <a:pt x="314770" y="287411"/>
                  </a:lnTo>
                  <a:lnTo>
                    <a:pt x="315549" y="258723"/>
                  </a:lnTo>
                  <a:lnTo>
                    <a:pt x="306571" y="235354"/>
                  </a:lnTo>
                  <a:close/>
                </a:path>
                <a:path extrusionOk="0" h="346075" w="315594">
                  <a:moveTo>
                    <a:pt x="229321" y="197367"/>
                  </a:moveTo>
                  <a:lnTo>
                    <a:pt x="201606" y="208014"/>
                  </a:lnTo>
                  <a:lnTo>
                    <a:pt x="197303" y="210747"/>
                  </a:lnTo>
                  <a:lnTo>
                    <a:pt x="193334" y="213867"/>
                  </a:lnTo>
                  <a:lnTo>
                    <a:pt x="189732" y="217354"/>
                  </a:lnTo>
                  <a:lnTo>
                    <a:pt x="291769" y="217354"/>
                  </a:lnTo>
                  <a:lnTo>
                    <a:pt x="284319" y="209609"/>
                  </a:lnTo>
                  <a:lnTo>
                    <a:pt x="258009" y="198147"/>
                  </a:lnTo>
                  <a:lnTo>
                    <a:pt x="229321" y="197367"/>
                  </a:lnTo>
                  <a:close/>
                </a:path>
              </a:pathLst>
            </a:custGeom>
            <a:solidFill>
              <a:srgbClr val="6039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25" name="Google Shape;225;p23"/>
            <p:cNvSpPr/>
            <p:nvPr/>
          </p:nvSpPr>
          <p:spPr>
            <a:xfrm>
              <a:off x="13058288" y="3359657"/>
              <a:ext cx="725169" cy="162560"/>
            </a:xfrm>
            <a:custGeom>
              <a:rect b="b" l="l" r="r" t="t"/>
              <a:pathLst>
                <a:path extrusionOk="0" h="162560" w="725169">
                  <a:moveTo>
                    <a:pt x="0" y="162529"/>
                  </a:moveTo>
                  <a:lnTo>
                    <a:pt x="101955" y="60574"/>
                  </a:lnTo>
                  <a:lnTo>
                    <a:pt x="133453" y="34747"/>
                  </a:lnTo>
                  <a:lnTo>
                    <a:pt x="169051" y="15742"/>
                  </a:lnTo>
                  <a:lnTo>
                    <a:pt x="207662" y="4010"/>
                  </a:lnTo>
                  <a:lnTo>
                    <a:pt x="248201" y="0"/>
                  </a:lnTo>
                  <a:lnTo>
                    <a:pt x="724731"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26" name="Google Shape;226;p23"/>
            <p:cNvSpPr/>
            <p:nvPr/>
          </p:nvSpPr>
          <p:spPr>
            <a:xfrm>
              <a:off x="13106960" y="4529514"/>
              <a:ext cx="758825" cy="528954"/>
            </a:xfrm>
            <a:custGeom>
              <a:rect b="b" l="l" r="r" t="t"/>
              <a:pathLst>
                <a:path extrusionOk="0" h="528954" w="758825">
                  <a:moveTo>
                    <a:pt x="0" y="528957"/>
                  </a:moveTo>
                  <a:lnTo>
                    <a:pt x="229846" y="528957"/>
                  </a:lnTo>
                  <a:lnTo>
                    <a:pt x="758814"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27" name="Google Shape;227;p23"/>
            <p:cNvSpPr/>
            <p:nvPr/>
          </p:nvSpPr>
          <p:spPr>
            <a:xfrm>
              <a:off x="13058288" y="4335022"/>
              <a:ext cx="688975" cy="0"/>
            </a:xfrm>
            <a:custGeom>
              <a:rect b="b" l="l" r="r" t="t"/>
              <a:pathLst>
                <a:path extrusionOk="0" h="120000" w="688975">
                  <a:moveTo>
                    <a:pt x="0" y="0"/>
                  </a:moveTo>
                  <a:lnTo>
                    <a:pt x="688764"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28" name="Google Shape;228;p23"/>
            <p:cNvSpPr/>
            <p:nvPr/>
          </p:nvSpPr>
          <p:spPr>
            <a:xfrm>
              <a:off x="15225618" y="2934626"/>
              <a:ext cx="798194" cy="348614"/>
            </a:xfrm>
            <a:custGeom>
              <a:rect b="b" l="l" r="r" t="t"/>
              <a:pathLst>
                <a:path extrusionOk="0" h="348614" w="798194">
                  <a:moveTo>
                    <a:pt x="797829" y="0"/>
                  </a:moveTo>
                  <a:lnTo>
                    <a:pt x="348010" y="0"/>
                  </a:lnTo>
                  <a:lnTo>
                    <a:pt x="0" y="347999"/>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29" name="Google Shape;229;p23"/>
            <p:cNvSpPr/>
            <p:nvPr/>
          </p:nvSpPr>
          <p:spPr>
            <a:xfrm>
              <a:off x="15352182" y="3634634"/>
              <a:ext cx="697230" cy="0"/>
            </a:xfrm>
            <a:custGeom>
              <a:rect b="b" l="l" r="r" t="t"/>
              <a:pathLst>
                <a:path extrusionOk="0" h="120000" w="697230">
                  <a:moveTo>
                    <a:pt x="696910" y="0"/>
                  </a:moveTo>
                  <a:lnTo>
                    <a:pt x="0"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30" name="Google Shape;230;p23"/>
            <p:cNvSpPr/>
            <p:nvPr/>
          </p:nvSpPr>
          <p:spPr>
            <a:xfrm>
              <a:off x="15352182" y="4312152"/>
              <a:ext cx="697230" cy="0"/>
            </a:xfrm>
            <a:custGeom>
              <a:rect b="b" l="l" r="r" t="t"/>
              <a:pathLst>
                <a:path extrusionOk="0" h="120000" w="697230">
                  <a:moveTo>
                    <a:pt x="696910" y="0"/>
                  </a:moveTo>
                  <a:lnTo>
                    <a:pt x="0"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31" name="Google Shape;231;p23"/>
            <p:cNvSpPr/>
            <p:nvPr/>
          </p:nvSpPr>
          <p:spPr>
            <a:xfrm>
              <a:off x="15180868" y="4607013"/>
              <a:ext cx="868680" cy="382904"/>
            </a:xfrm>
            <a:custGeom>
              <a:rect b="b" l="l" r="r" t="t"/>
              <a:pathLst>
                <a:path extrusionOk="0" h="382904" w="868680">
                  <a:moveTo>
                    <a:pt x="868224" y="382648"/>
                  </a:moveTo>
                  <a:lnTo>
                    <a:pt x="382637" y="382648"/>
                  </a:lnTo>
                  <a:lnTo>
                    <a:pt x="0" y="0"/>
                  </a:lnTo>
                </a:path>
              </a:pathLst>
            </a:custGeom>
            <a:noFill/>
            <a:ln cap="flat" cmpd="sng" w="15675">
              <a:solidFill>
                <a:srgbClr val="60399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32" name="Google Shape;232;p23"/>
            <p:cNvPicPr preferRelativeResize="0"/>
            <p:nvPr/>
          </p:nvPicPr>
          <p:blipFill rotWithShape="1">
            <a:blip r:embed="rId20">
              <a:alphaModFix/>
            </a:blip>
            <a:srcRect b="0" l="0" r="0" t="0"/>
            <a:stretch/>
          </p:blipFill>
          <p:spPr>
            <a:xfrm>
              <a:off x="13601815" y="2880854"/>
              <a:ext cx="2087716" cy="2087716"/>
            </a:xfrm>
            <a:prstGeom prst="rect">
              <a:avLst/>
            </a:prstGeom>
            <a:noFill/>
            <a:ln>
              <a:noFill/>
            </a:ln>
          </p:spPr>
        </p:pic>
        <p:sp>
          <p:nvSpPr>
            <p:cNvPr id="233" name="Google Shape;233;p23"/>
            <p:cNvSpPr/>
            <p:nvPr/>
          </p:nvSpPr>
          <p:spPr>
            <a:xfrm>
              <a:off x="14237009" y="3359145"/>
              <a:ext cx="817244" cy="1131570"/>
            </a:xfrm>
            <a:custGeom>
              <a:rect b="b" l="l" r="r" t="t"/>
              <a:pathLst>
                <a:path extrusionOk="0" h="1131570" w="817244">
                  <a:moveTo>
                    <a:pt x="0" y="171303"/>
                  </a:moveTo>
                  <a:lnTo>
                    <a:pt x="0" y="282787"/>
                  </a:lnTo>
                  <a:lnTo>
                    <a:pt x="75442" y="282787"/>
                  </a:lnTo>
                  <a:lnTo>
                    <a:pt x="98601" y="285677"/>
                  </a:lnTo>
                  <a:lnTo>
                    <a:pt x="116404" y="294345"/>
                  </a:lnTo>
                  <a:lnTo>
                    <a:pt x="128852" y="308792"/>
                  </a:lnTo>
                  <a:lnTo>
                    <a:pt x="135943" y="329016"/>
                  </a:lnTo>
                  <a:lnTo>
                    <a:pt x="135943" y="524120"/>
                  </a:lnTo>
                  <a:lnTo>
                    <a:pt x="140487" y="524120"/>
                  </a:lnTo>
                  <a:lnTo>
                    <a:pt x="144110" y="524350"/>
                  </a:lnTo>
                  <a:lnTo>
                    <a:pt x="146822" y="524800"/>
                  </a:lnTo>
                  <a:lnTo>
                    <a:pt x="135943" y="524800"/>
                  </a:lnTo>
                  <a:lnTo>
                    <a:pt x="135943" y="798059"/>
                  </a:lnTo>
                  <a:lnTo>
                    <a:pt x="131441" y="813225"/>
                  </a:lnTo>
                  <a:lnTo>
                    <a:pt x="123370" y="824059"/>
                  </a:lnTo>
                  <a:lnTo>
                    <a:pt x="111730" y="830561"/>
                  </a:lnTo>
                  <a:lnTo>
                    <a:pt x="96520" y="832728"/>
                  </a:lnTo>
                  <a:lnTo>
                    <a:pt x="21077" y="832728"/>
                  </a:lnTo>
                  <a:lnTo>
                    <a:pt x="0" y="957133"/>
                  </a:lnTo>
                  <a:lnTo>
                    <a:pt x="210045" y="957803"/>
                  </a:lnTo>
                  <a:lnTo>
                    <a:pt x="210045" y="1131138"/>
                  </a:lnTo>
                  <a:lnTo>
                    <a:pt x="314754" y="1131138"/>
                  </a:lnTo>
                  <a:lnTo>
                    <a:pt x="314754" y="959834"/>
                  </a:lnTo>
                  <a:lnTo>
                    <a:pt x="502361" y="959834"/>
                  </a:lnTo>
                  <a:lnTo>
                    <a:pt x="502361" y="957803"/>
                  </a:lnTo>
                  <a:lnTo>
                    <a:pt x="554964" y="953901"/>
                  </a:lnTo>
                  <a:lnTo>
                    <a:pt x="601269" y="947604"/>
                  </a:lnTo>
                  <a:lnTo>
                    <a:pt x="643501" y="937992"/>
                  </a:lnTo>
                  <a:lnTo>
                    <a:pt x="683863" y="924139"/>
                  </a:lnTo>
                  <a:lnTo>
                    <a:pt x="720050" y="906214"/>
                  </a:lnTo>
                  <a:lnTo>
                    <a:pt x="762470" y="871676"/>
                  </a:lnTo>
                  <a:lnTo>
                    <a:pt x="788267" y="834068"/>
                  </a:lnTo>
                  <a:lnTo>
                    <a:pt x="374554" y="834068"/>
                  </a:lnTo>
                  <a:lnTo>
                    <a:pt x="320398" y="833398"/>
                  </a:lnTo>
                  <a:lnTo>
                    <a:pt x="316765" y="833398"/>
                  </a:lnTo>
                  <a:lnTo>
                    <a:pt x="316765" y="603625"/>
                  </a:lnTo>
                  <a:lnTo>
                    <a:pt x="383787" y="602314"/>
                  </a:lnTo>
                  <a:lnTo>
                    <a:pt x="790390" y="602274"/>
                  </a:lnTo>
                  <a:lnTo>
                    <a:pt x="785148" y="593416"/>
                  </a:lnTo>
                  <a:lnTo>
                    <a:pt x="762930" y="569927"/>
                  </a:lnTo>
                  <a:lnTo>
                    <a:pt x="735697" y="550429"/>
                  </a:lnTo>
                  <a:lnTo>
                    <a:pt x="703450" y="534922"/>
                  </a:lnTo>
                  <a:lnTo>
                    <a:pt x="666189" y="523408"/>
                  </a:lnTo>
                  <a:lnTo>
                    <a:pt x="700586" y="499448"/>
                  </a:lnTo>
                  <a:lnTo>
                    <a:pt x="358169" y="499448"/>
                  </a:lnTo>
                  <a:lnTo>
                    <a:pt x="319047" y="498937"/>
                  </a:lnTo>
                  <a:lnTo>
                    <a:pt x="316775" y="498937"/>
                  </a:lnTo>
                  <a:lnTo>
                    <a:pt x="316775" y="290242"/>
                  </a:lnTo>
                  <a:lnTo>
                    <a:pt x="380333" y="289216"/>
                  </a:lnTo>
                  <a:lnTo>
                    <a:pt x="740440" y="289198"/>
                  </a:lnTo>
                  <a:lnTo>
                    <a:pt x="739753" y="287425"/>
                  </a:lnTo>
                  <a:lnTo>
                    <a:pt x="719139" y="254525"/>
                  </a:lnTo>
                  <a:lnTo>
                    <a:pt x="691101" y="228020"/>
                  </a:lnTo>
                  <a:lnTo>
                    <a:pt x="656273" y="207749"/>
                  </a:lnTo>
                  <a:lnTo>
                    <a:pt x="617857" y="192454"/>
                  </a:lnTo>
                  <a:lnTo>
                    <a:pt x="576017" y="181689"/>
                  </a:lnTo>
                  <a:lnTo>
                    <a:pt x="528428" y="174044"/>
                  </a:lnTo>
                  <a:lnTo>
                    <a:pt x="508819" y="171984"/>
                  </a:lnTo>
                  <a:lnTo>
                    <a:pt x="144110" y="171984"/>
                  </a:lnTo>
                  <a:lnTo>
                    <a:pt x="0" y="171303"/>
                  </a:lnTo>
                  <a:close/>
                </a:path>
                <a:path extrusionOk="0" h="1131570" w="817244">
                  <a:moveTo>
                    <a:pt x="502361" y="959834"/>
                  </a:moveTo>
                  <a:lnTo>
                    <a:pt x="314754" y="959834"/>
                  </a:lnTo>
                  <a:lnTo>
                    <a:pt x="330644" y="960141"/>
                  </a:lnTo>
                  <a:lnTo>
                    <a:pt x="397684" y="960525"/>
                  </a:lnTo>
                  <a:lnTo>
                    <a:pt x="397684" y="1131138"/>
                  </a:lnTo>
                  <a:lnTo>
                    <a:pt x="502361" y="1131138"/>
                  </a:lnTo>
                  <a:lnTo>
                    <a:pt x="502361" y="959834"/>
                  </a:lnTo>
                  <a:close/>
                </a:path>
                <a:path extrusionOk="0" h="1131570" w="817244">
                  <a:moveTo>
                    <a:pt x="790390" y="602274"/>
                  </a:moveTo>
                  <a:lnTo>
                    <a:pt x="392899" y="602274"/>
                  </a:lnTo>
                  <a:lnTo>
                    <a:pt x="402204" y="602399"/>
                  </a:lnTo>
                  <a:lnTo>
                    <a:pt x="413127" y="602776"/>
                  </a:lnTo>
                  <a:lnTo>
                    <a:pt x="454172" y="605447"/>
                  </a:lnTo>
                  <a:lnTo>
                    <a:pt x="500548" y="612727"/>
                  </a:lnTo>
                  <a:lnTo>
                    <a:pt x="546134" y="627468"/>
                  </a:lnTo>
                  <a:lnTo>
                    <a:pt x="580919" y="650264"/>
                  </a:lnTo>
                  <a:lnTo>
                    <a:pt x="603353" y="684842"/>
                  </a:lnTo>
                  <a:lnTo>
                    <a:pt x="609091" y="718501"/>
                  </a:lnTo>
                  <a:lnTo>
                    <a:pt x="608688" y="727810"/>
                  </a:lnTo>
                  <a:lnTo>
                    <a:pt x="595233" y="767793"/>
                  </a:lnTo>
                  <a:lnTo>
                    <a:pt x="567046" y="796175"/>
                  </a:lnTo>
                  <a:lnTo>
                    <a:pt x="526832" y="815032"/>
                  </a:lnTo>
                  <a:lnTo>
                    <a:pt x="489115" y="824561"/>
                  </a:lnTo>
                  <a:lnTo>
                    <a:pt x="450342" y="830330"/>
                  </a:lnTo>
                  <a:lnTo>
                    <a:pt x="399666" y="833494"/>
                  </a:lnTo>
                  <a:lnTo>
                    <a:pt x="374554" y="834068"/>
                  </a:lnTo>
                  <a:lnTo>
                    <a:pt x="788267" y="834068"/>
                  </a:lnTo>
                  <a:lnTo>
                    <a:pt x="807818" y="784273"/>
                  </a:lnTo>
                  <a:lnTo>
                    <a:pt x="815713" y="738888"/>
                  </a:lnTo>
                  <a:lnTo>
                    <a:pt x="817133" y="694368"/>
                  </a:lnTo>
                  <a:lnTo>
                    <a:pt x="812509" y="655283"/>
                  </a:lnTo>
                  <a:lnTo>
                    <a:pt x="801845" y="621632"/>
                  </a:lnTo>
                  <a:lnTo>
                    <a:pt x="790390" y="602274"/>
                  </a:lnTo>
                  <a:close/>
                </a:path>
                <a:path extrusionOk="0" h="1131570" w="817244">
                  <a:moveTo>
                    <a:pt x="740440" y="289198"/>
                  </a:moveTo>
                  <a:lnTo>
                    <a:pt x="388281" y="289198"/>
                  </a:lnTo>
                  <a:lnTo>
                    <a:pt x="397502" y="289476"/>
                  </a:lnTo>
                  <a:lnTo>
                    <a:pt x="407997" y="290051"/>
                  </a:lnTo>
                  <a:lnTo>
                    <a:pt x="452587" y="294745"/>
                  </a:lnTo>
                  <a:lnTo>
                    <a:pt x="498958" y="307571"/>
                  </a:lnTo>
                  <a:lnTo>
                    <a:pt x="537465" y="332597"/>
                  </a:lnTo>
                  <a:lnTo>
                    <a:pt x="558683" y="373764"/>
                  </a:lnTo>
                  <a:lnTo>
                    <a:pt x="560810" y="394919"/>
                  </a:lnTo>
                  <a:lnTo>
                    <a:pt x="560429" y="404225"/>
                  </a:lnTo>
                  <a:lnTo>
                    <a:pt x="547055" y="443958"/>
                  </a:lnTo>
                  <a:lnTo>
                    <a:pt x="517610" y="470052"/>
                  </a:lnTo>
                  <a:lnTo>
                    <a:pt x="478226" y="486697"/>
                  </a:lnTo>
                  <a:lnTo>
                    <a:pt x="435284" y="495431"/>
                  </a:lnTo>
                  <a:lnTo>
                    <a:pt x="371852" y="499283"/>
                  </a:lnTo>
                  <a:lnTo>
                    <a:pt x="358169" y="499448"/>
                  </a:lnTo>
                  <a:lnTo>
                    <a:pt x="700586" y="499448"/>
                  </a:lnTo>
                  <a:lnTo>
                    <a:pt x="709737" y="493073"/>
                  </a:lnTo>
                  <a:lnTo>
                    <a:pt x="739093" y="453729"/>
                  </a:lnTo>
                  <a:lnTo>
                    <a:pt x="754261" y="405378"/>
                  </a:lnTo>
                  <a:lnTo>
                    <a:pt x="755244" y="348020"/>
                  </a:lnTo>
                  <a:lnTo>
                    <a:pt x="752161" y="326331"/>
                  </a:lnTo>
                  <a:lnTo>
                    <a:pt x="746998" y="306134"/>
                  </a:lnTo>
                  <a:lnTo>
                    <a:pt x="740440" y="289198"/>
                  </a:lnTo>
                  <a:close/>
                </a:path>
                <a:path extrusionOk="0" h="1131570" w="817244">
                  <a:moveTo>
                    <a:pt x="314733" y="0"/>
                  </a:moveTo>
                  <a:lnTo>
                    <a:pt x="210045" y="0"/>
                  </a:lnTo>
                  <a:lnTo>
                    <a:pt x="210045" y="171303"/>
                  </a:lnTo>
                  <a:lnTo>
                    <a:pt x="197508" y="171599"/>
                  </a:lnTo>
                  <a:lnTo>
                    <a:pt x="144110" y="171984"/>
                  </a:lnTo>
                  <a:lnTo>
                    <a:pt x="508819" y="171984"/>
                  </a:lnTo>
                  <a:lnTo>
                    <a:pt x="502340" y="171303"/>
                  </a:lnTo>
                  <a:lnTo>
                    <a:pt x="502340" y="167900"/>
                  </a:lnTo>
                  <a:lnTo>
                    <a:pt x="314733" y="167900"/>
                  </a:lnTo>
                  <a:lnTo>
                    <a:pt x="314733" y="0"/>
                  </a:lnTo>
                  <a:close/>
                </a:path>
                <a:path extrusionOk="0" h="1131570" w="817244">
                  <a:moveTo>
                    <a:pt x="502340" y="0"/>
                  </a:moveTo>
                  <a:lnTo>
                    <a:pt x="397663" y="0"/>
                  </a:lnTo>
                  <a:lnTo>
                    <a:pt x="397663" y="166539"/>
                  </a:lnTo>
                  <a:lnTo>
                    <a:pt x="382284" y="166625"/>
                  </a:lnTo>
                  <a:lnTo>
                    <a:pt x="314733" y="167900"/>
                  </a:lnTo>
                  <a:lnTo>
                    <a:pt x="502340" y="167900"/>
                  </a:lnTo>
                  <a:lnTo>
                    <a:pt x="5023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34" name="Google Shape;234;p23"/>
          <p:cNvSpPr txBox="1"/>
          <p:nvPr/>
        </p:nvSpPr>
        <p:spPr>
          <a:xfrm>
            <a:off x="7602373" y="1239892"/>
            <a:ext cx="781500" cy="1908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lang="en" sz="600">
                <a:solidFill>
                  <a:srgbClr val="57585B"/>
                </a:solidFill>
                <a:latin typeface="Open Sans"/>
                <a:ea typeface="Open Sans"/>
                <a:cs typeface="Open Sans"/>
                <a:sym typeface="Open Sans"/>
              </a:rPr>
              <a:t>Peer-to-Peer Network Architecture</a:t>
            </a:r>
            <a:endParaRPr sz="600">
              <a:latin typeface="Open Sans"/>
              <a:ea typeface="Open Sans"/>
              <a:cs typeface="Open Sans"/>
              <a:sym typeface="Open Sans"/>
            </a:endParaRPr>
          </a:p>
        </p:txBody>
      </p:sp>
      <p:sp>
        <p:nvSpPr>
          <p:cNvPr id="235" name="Google Shape;235;p23"/>
          <p:cNvSpPr txBox="1"/>
          <p:nvPr/>
        </p:nvSpPr>
        <p:spPr>
          <a:xfrm>
            <a:off x="7602373" y="1544814"/>
            <a:ext cx="642300" cy="1908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lang="en" sz="600">
                <a:solidFill>
                  <a:srgbClr val="57585B"/>
                </a:solidFill>
                <a:latin typeface="Open Sans"/>
                <a:ea typeface="Open Sans"/>
                <a:cs typeface="Open Sans"/>
                <a:sym typeface="Open Sans"/>
              </a:rPr>
              <a:t>Hash Functions &amp; Merkle Trees</a:t>
            </a:r>
            <a:endParaRPr sz="600">
              <a:latin typeface="Open Sans"/>
              <a:ea typeface="Open Sans"/>
              <a:cs typeface="Open Sans"/>
              <a:sym typeface="Open Sans"/>
            </a:endParaRPr>
          </a:p>
        </p:txBody>
      </p:sp>
      <p:sp>
        <p:nvSpPr>
          <p:cNvPr id="236" name="Google Shape;236;p23"/>
          <p:cNvSpPr txBox="1"/>
          <p:nvPr/>
        </p:nvSpPr>
        <p:spPr>
          <a:xfrm>
            <a:off x="7602373" y="1852950"/>
            <a:ext cx="454800" cy="1908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lang="en" sz="600">
                <a:solidFill>
                  <a:srgbClr val="57585B"/>
                </a:solidFill>
                <a:latin typeface="Open Sans"/>
                <a:ea typeface="Open Sans"/>
                <a:cs typeface="Open Sans"/>
                <a:sym typeface="Open Sans"/>
              </a:rPr>
              <a:t>Public Key Cryptograhy</a:t>
            </a:r>
            <a:endParaRPr sz="600">
              <a:latin typeface="Open Sans"/>
              <a:ea typeface="Open Sans"/>
              <a:cs typeface="Open Sans"/>
              <a:sym typeface="Open Sans"/>
            </a:endParaRPr>
          </a:p>
        </p:txBody>
      </p:sp>
      <p:sp>
        <p:nvSpPr>
          <p:cNvPr id="237" name="Google Shape;237;p23"/>
          <p:cNvSpPr txBox="1"/>
          <p:nvPr/>
        </p:nvSpPr>
        <p:spPr>
          <a:xfrm>
            <a:off x="7602373" y="2161086"/>
            <a:ext cx="504600" cy="190800"/>
          </a:xfrm>
          <a:prstGeom prst="rect">
            <a:avLst/>
          </a:prstGeom>
          <a:noFill/>
          <a:ln>
            <a:noFill/>
          </a:ln>
        </p:spPr>
        <p:txBody>
          <a:bodyPr anchorCtr="0" anchor="t" bIns="0" lIns="0" spcFirstLastPara="1" rIns="0" wrap="square" tIns="6050">
            <a:spAutoFit/>
          </a:bodyPr>
          <a:lstStyle/>
          <a:p>
            <a:pPr indent="0" lvl="0" marL="0" marR="0" rtl="0" algn="l">
              <a:lnSpc>
                <a:spcPct val="100000"/>
              </a:lnSpc>
              <a:spcBef>
                <a:spcPts val="0"/>
              </a:spcBef>
              <a:spcAft>
                <a:spcPts val="0"/>
              </a:spcAft>
              <a:buNone/>
            </a:pPr>
            <a:r>
              <a:rPr lang="en" sz="600">
                <a:solidFill>
                  <a:srgbClr val="57585B"/>
                </a:solidFill>
                <a:latin typeface="Open Sans"/>
                <a:ea typeface="Open Sans"/>
                <a:cs typeface="Open Sans"/>
                <a:sym typeface="Open Sans"/>
              </a:rPr>
              <a:t>Block Subsidy Halvening</a:t>
            </a:r>
            <a:endParaRPr sz="600">
              <a:latin typeface="Open Sans"/>
              <a:ea typeface="Open Sans"/>
              <a:cs typeface="Open Sans"/>
              <a:sym typeface="Open Sans"/>
            </a:endParaRPr>
          </a:p>
        </p:txBody>
      </p:sp>
      <p:pic>
        <p:nvPicPr>
          <p:cNvPr id="238" name="Google Shape;238;p23"/>
          <p:cNvPicPr preferRelativeResize="0"/>
          <p:nvPr/>
        </p:nvPicPr>
        <p:blipFill rotWithShape="1">
          <a:blip r:embed="rId21">
            <a:alphaModFix/>
          </a:blip>
          <a:srcRect b="0" l="0" r="0" t="0"/>
          <a:stretch/>
        </p:blipFill>
        <p:spPr>
          <a:xfrm>
            <a:off x="4697639" y="2614428"/>
            <a:ext cx="2149423" cy="1029851"/>
          </a:xfrm>
          <a:prstGeom prst="rect">
            <a:avLst/>
          </a:prstGeom>
          <a:noFill/>
          <a:ln>
            <a:noFill/>
          </a:ln>
        </p:spPr>
      </p:pic>
      <p:grpSp>
        <p:nvGrpSpPr>
          <p:cNvPr id="239" name="Google Shape;239;p23"/>
          <p:cNvGrpSpPr/>
          <p:nvPr/>
        </p:nvGrpSpPr>
        <p:grpSpPr>
          <a:xfrm>
            <a:off x="6982171" y="3018192"/>
            <a:ext cx="1652217" cy="619472"/>
            <a:chOff x="15352180" y="6636306"/>
            <a:chExt cx="3632844" cy="1362075"/>
          </a:xfrm>
        </p:grpSpPr>
        <p:pic>
          <p:nvPicPr>
            <p:cNvPr id="240" name="Google Shape;240;p23"/>
            <p:cNvPicPr preferRelativeResize="0"/>
            <p:nvPr/>
          </p:nvPicPr>
          <p:blipFill rotWithShape="1">
            <a:blip r:embed="rId22">
              <a:alphaModFix/>
            </a:blip>
            <a:srcRect b="0" l="0" r="0" t="0"/>
            <a:stretch/>
          </p:blipFill>
          <p:spPr>
            <a:xfrm>
              <a:off x="15352180" y="6636311"/>
              <a:ext cx="3632475" cy="1361466"/>
            </a:xfrm>
            <a:prstGeom prst="rect">
              <a:avLst/>
            </a:prstGeom>
            <a:noFill/>
            <a:ln>
              <a:noFill/>
            </a:ln>
          </p:spPr>
        </p:pic>
        <p:sp>
          <p:nvSpPr>
            <p:cNvPr id="241" name="Google Shape;241;p23"/>
            <p:cNvSpPr/>
            <p:nvPr/>
          </p:nvSpPr>
          <p:spPr>
            <a:xfrm>
              <a:off x="15352190" y="6636306"/>
              <a:ext cx="3632834" cy="1362075"/>
            </a:xfrm>
            <a:custGeom>
              <a:rect b="b" l="l" r="r" t="t"/>
              <a:pathLst>
                <a:path extrusionOk="0" h="1362075" w="3632834">
                  <a:moveTo>
                    <a:pt x="3524918" y="1361476"/>
                  </a:moveTo>
                  <a:lnTo>
                    <a:pt x="107546" y="1361476"/>
                  </a:lnTo>
                  <a:lnTo>
                    <a:pt x="65682" y="1353024"/>
                  </a:lnTo>
                  <a:lnTo>
                    <a:pt x="31497" y="1329975"/>
                  </a:lnTo>
                  <a:lnTo>
                    <a:pt x="8450" y="1295790"/>
                  </a:lnTo>
                  <a:lnTo>
                    <a:pt x="0" y="1253930"/>
                  </a:lnTo>
                  <a:lnTo>
                    <a:pt x="0" y="107556"/>
                  </a:lnTo>
                  <a:lnTo>
                    <a:pt x="8450" y="65691"/>
                  </a:lnTo>
                  <a:lnTo>
                    <a:pt x="31497" y="31502"/>
                  </a:lnTo>
                  <a:lnTo>
                    <a:pt x="65682" y="8452"/>
                  </a:lnTo>
                  <a:lnTo>
                    <a:pt x="107546" y="0"/>
                  </a:lnTo>
                  <a:lnTo>
                    <a:pt x="3524918" y="0"/>
                  </a:lnTo>
                  <a:lnTo>
                    <a:pt x="3566782" y="8452"/>
                  </a:lnTo>
                  <a:lnTo>
                    <a:pt x="3600967" y="31502"/>
                  </a:lnTo>
                  <a:lnTo>
                    <a:pt x="3624014" y="65691"/>
                  </a:lnTo>
                  <a:lnTo>
                    <a:pt x="3632465" y="107556"/>
                  </a:lnTo>
                  <a:lnTo>
                    <a:pt x="3632465" y="1253930"/>
                  </a:lnTo>
                  <a:lnTo>
                    <a:pt x="3624014" y="1295790"/>
                  </a:lnTo>
                  <a:lnTo>
                    <a:pt x="3600967" y="1329975"/>
                  </a:lnTo>
                  <a:lnTo>
                    <a:pt x="3566782" y="1353024"/>
                  </a:lnTo>
                  <a:lnTo>
                    <a:pt x="3524918" y="1361476"/>
                  </a:lnTo>
                  <a:close/>
                </a:path>
              </a:pathLst>
            </a:custGeom>
            <a:noFill/>
            <a:ln cap="flat" cmpd="sng" w="835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42" name="Google Shape;242;p23"/>
          <p:cNvSpPr txBox="1"/>
          <p:nvPr/>
        </p:nvSpPr>
        <p:spPr>
          <a:xfrm>
            <a:off x="7111445" y="3071306"/>
            <a:ext cx="7707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800">
                <a:solidFill>
                  <a:srgbClr val="57585B"/>
                </a:solidFill>
                <a:latin typeface="Open Sans"/>
                <a:ea typeface="Open Sans"/>
                <a:cs typeface="Open Sans"/>
                <a:sym typeface="Open Sans"/>
              </a:rPr>
              <a:t>Activity </a:t>
            </a:r>
            <a:r>
              <a:rPr lang="en" sz="800">
                <a:solidFill>
                  <a:srgbClr val="57585B"/>
                </a:solidFill>
                <a:latin typeface="Open Sans"/>
                <a:ea typeface="Open Sans"/>
                <a:cs typeface="Open Sans"/>
                <a:sym typeface="Open Sans"/>
              </a:rPr>
              <a:t>- Watch “How Bitcoin Works under the Hood”</a:t>
            </a:r>
            <a:endParaRPr sz="800">
              <a:latin typeface="Open Sans"/>
              <a:ea typeface="Open Sans"/>
              <a:cs typeface="Open Sans"/>
              <a:sym typeface="Open Sans"/>
            </a:endParaRPr>
          </a:p>
        </p:txBody>
      </p:sp>
      <p:grpSp>
        <p:nvGrpSpPr>
          <p:cNvPr id="243" name="Google Shape;243;p23"/>
          <p:cNvGrpSpPr/>
          <p:nvPr/>
        </p:nvGrpSpPr>
        <p:grpSpPr>
          <a:xfrm>
            <a:off x="8097833" y="3102236"/>
            <a:ext cx="451391" cy="451351"/>
            <a:chOff x="17805261" y="6821099"/>
            <a:chExt cx="992505" cy="992416"/>
          </a:xfrm>
        </p:grpSpPr>
        <p:sp>
          <p:nvSpPr>
            <p:cNvPr id="244" name="Google Shape;244;p23"/>
            <p:cNvSpPr/>
            <p:nvPr/>
          </p:nvSpPr>
          <p:spPr>
            <a:xfrm>
              <a:off x="18045723" y="6821099"/>
              <a:ext cx="511175" cy="180975"/>
            </a:xfrm>
            <a:custGeom>
              <a:rect b="b" l="l" r="r" t="t"/>
              <a:pathLst>
                <a:path extrusionOk="0" h="180975" w="511175">
                  <a:moveTo>
                    <a:pt x="240474" y="150291"/>
                  </a:moveTo>
                  <a:lnTo>
                    <a:pt x="210413" y="150291"/>
                  </a:lnTo>
                  <a:lnTo>
                    <a:pt x="210413" y="180352"/>
                  </a:lnTo>
                  <a:lnTo>
                    <a:pt x="240474" y="180352"/>
                  </a:lnTo>
                  <a:lnTo>
                    <a:pt x="240474" y="150291"/>
                  </a:lnTo>
                  <a:close/>
                </a:path>
                <a:path extrusionOk="0" h="180975" w="511175">
                  <a:moveTo>
                    <a:pt x="240474" y="0"/>
                  </a:moveTo>
                  <a:lnTo>
                    <a:pt x="210413" y="0"/>
                  </a:lnTo>
                  <a:lnTo>
                    <a:pt x="210413" y="30060"/>
                  </a:lnTo>
                  <a:lnTo>
                    <a:pt x="240474" y="30060"/>
                  </a:lnTo>
                  <a:lnTo>
                    <a:pt x="240474" y="0"/>
                  </a:lnTo>
                  <a:close/>
                </a:path>
                <a:path extrusionOk="0" h="180975" w="511175">
                  <a:moveTo>
                    <a:pt x="360705" y="30060"/>
                  </a:moveTo>
                  <a:lnTo>
                    <a:pt x="330644" y="30060"/>
                  </a:lnTo>
                  <a:lnTo>
                    <a:pt x="330644" y="0"/>
                  </a:lnTo>
                  <a:lnTo>
                    <a:pt x="300583" y="0"/>
                  </a:lnTo>
                  <a:lnTo>
                    <a:pt x="300583" y="30060"/>
                  </a:lnTo>
                  <a:lnTo>
                    <a:pt x="300583" y="60109"/>
                  </a:lnTo>
                  <a:lnTo>
                    <a:pt x="270535" y="60109"/>
                  </a:lnTo>
                  <a:lnTo>
                    <a:pt x="240474" y="60109"/>
                  </a:lnTo>
                  <a:lnTo>
                    <a:pt x="210413" y="60109"/>
                  </a:lnTo>
                  <a:lnTo>
                    <a:pt x="210413" y="30060"/>
                  </a:lnTo>
                  <a:lnTo>
                    <a:pt x="180352" y="30060"/>
                  </a:lnTo>
                  <a:lnTo>
                    <a:pt x="180352" y="0"/>
                  </a:lnTo>
                  <a:lnTo>
                    <a:pt x="150291" y="0"/>
                  </a:lnTo>
                  <a:lnTo>
                    <a:pt x="120243" y="0"/>
                  </a:lnTo>
                  <a:lnTo>
                    <a:pt x="120230" y="60121"/>
                  </a:lnTo>
                  <a:lnTo>
                    <a:pt x="120230" y="90170"/>
                  </a:lnTo>
                  <a:lnTo>
                    <a:pt x="90182" y="90170"/>
                  </a:lnTo>
                  <a:lnTo>
                    <a:pt x="90182" y="120218"/>
                  </a:lnTo>
                  <a:lnTo>
                    <a:pt x="60121" y="120218"/>
                  </a:lnTo>
                  <a:lnTo>
                    <a:pt x="30073" y="120218"/>
                  </a:lnTo>
                  <a:lnTo>
                    <a:pt x="30073" y="90170"/>
                  </a:lnTo>
                  <a:lnTo>
                    <a:pt x="60121" y="90170"/>
                  </a:lnTo>
                  <a:lnTo>
                    <a:pt x="60121" y="60121"/>
                  </a:lnTo>
                  <a:lnTo>
                    <a:pt x="90182" y="60121"/>
                  </a:lnTo>
                  <a:lnTo>
                    <a:pt x="120230" y="60121"/>
                  </a:lnTo>
                  <a:lnTo>
                    <a:pt x="120230" y="0"/>
                  </a:lnTo>
                  <a:lnTo>
                    <a:pt x="90182" y="0"/>
                  </a:lnTo>
                  <a:lnTo>
                    <a:pt x="90182" y="30060"/>
                  </a:lnTo>
                  <a:lnTo>
                    <a:pt x="60121" y="30060"/>
                  </a:lnTo>
                  <a:lnTo>
                    <a:pt x="30073" y="30060"/>
                  </a:lnTo>
                  <a:lnTo>
                    <a:pt x="30073" y="0"/>
                  </a:lnTo>
                  <a:lnTo>
                    <a:pt x="0" y="0"/>
                  </a:lnTo>
                  <a:lnTo>
                    <a:pt x="0" y="30060"/>
                  </a:lnTo>
                  <a:lnTo>
                    <a:pt x="30060" y="30060"/>
                  </a:lnTo>
                  <a:lnTo>
                    <a:pt x="30060" y="60109"/>
                  </a:lnTo>
                  <a:lnTo>
                    <a:pt x="30060" y="90170"/>
                  </a:lnTo>
                  <a:lnTo>
                    <a:pt x="0" y="90170"/>
                  </a:lnTo>
                  <a:lnTo>
                    <a:pt x="0" y="120218"/>
                  </a:lnTo>
                  <a:lnTo>
                    <a:pt x="0" y="150291"/>
                  </a:lnTo>
                  <a:lnTo>
                    <a:pt x="0" y="180352"/>
                  </a:lnTo>
                  <a:lnTo>
                    <a:pt x="30060" y="180352"/>
                  </a:lnTo>
                  <a:lnTo>
                    <a:pt x="60121" y="180352"/>
                  </a:lnTo>
                  <a:lnTo>
                    <a:pt x="90182" y="180352"/>
                  </a:lnTo>
                  <a:lnTo>
                    <a:pt x="120243" y="180352"/>
                  </a:lnTo>
                  <a:lnTo>
                    <a:pt x="120243" y="150291"/>
                  </a:lnTo>
                  <a:lnTo>
                    <a:pt x="90182" y="150291"/>
                  </a:lnTo>
                  <a:lnTo>
                    <a:pt x="90182" y="120230"/>
                  </a:lnTo>
                  <a:lnTo>
                    <a:pt x="120243" y="120230"/>
                  </a:lnTo>
                  <a:lnTo>
                    <a:pt x="120243" y="90170"/>
                  </a:lnTo>
                  <a:lnTo>
                    <a:pt x="150291" y="90170"/>
                  </a:lnTo>
                  <a:lnTo>
                    <a:pt x="150291" y="60121"/>
                  </a:lnTo>
                  <a:lnTo>
                    <a:pt x="180352" y="60121"/>
                  </a:lnTo>
                  <a:lnTo>
                    <a:pt x="180352" y="90170"/>
                  </a:lnTo>
                  <a:lnTo>
                    <a:pt x="210413" y="90170"/>
                  </a:lnTo>
                  <a:lnTo>
                    <a:pt x="240474" y="90170"/>
                  </a:lnTo>
                  <a:lnTo>
                    <a:pt x="240474" y="120218"/>
                  </a:lnTo>
                  <a:lnTo>
                    <a:pt x="240474" y="150291"/>
                  </a:lnTo>
                  <a:lnTo>
                    <a:pt x="270522" y="150291"/>
                  </a:lnTo>
                  <a:lnTo>
                    <a:pt x="270522" y="180352"/>
                  </a:lnTo>
                  <a:lnTo>
                    <a:pt x="300583" y="180352"/>
                  </a:lnTo>
                  <a:lnTo>
                    <a:pt x="300583" y="150291"/>
                  </a:lnTo>
                  <a:lnTo>
                    <a:pt x="300583" y="120230"/>
                  </a:lnTo>
                  <a:lnTo>
                    <a:pt x="300583" y="90170"/>
                  </a:lnTo>
                  <a:lnTo>
                    <a:pt x="330644" y="90170"/>
                  </a:lnTo>
                  <a:lnTo>
                    <a:pt x="360705" y="90170"/>
                  </a:lnTo>
                  <a:lnTo>
                    <a:pt x="360705" y="60121"/>
                  </a:lnTo>
                  <a:lnTo>
                    <a:pt x="360705" y="30060"/>
                  </a:lnTo>
                  <a:close/>
                </a:path>
                <a:path extrusionOk="0" h="180975" w="511175">
                  <a:moveTo>
                    <a:pt x="480936" y="60109"/>
                  </a:moveTo>
                  <a:lnTo>
                    <a:pt x="450875" y="60109"/>
                  </a:lnTo>
                  <a:lnTo>
                    <a:pt x="450875" y="90170"/>
                  </a:lnTo>
                  <a:lnTo>
                    <a:pt x="480936" y="90170"/>
                  </a:lnTo>
                  <a:lnTo>
                    <a:pt x="480936" y="60109"/>
                  </a:lnTo>
                  <a:close/>
                </a:path>
                <a:path extrusionOk="0" h="180975" w="511175">
                  <a:moveTo>
                    <a:pt x="480936" y="0"/>
                  </a:moveTo>
                  <a:lnTo>
                    <a:pt x="450875" y="0"/>
                  </a:lnTo>
                  <a:lnTo>
                    <a:pt x="450875" y="30060"/>
                  </a:lnTo>
                  <a:lnTo>
                    <a:pt x="480936" y="30060"/>
                  </a:lnTo>
                  <a:lnTo>
                    <a:pt x="480936" y="0"/>
                  </a:lnTo>
                  <a:close/>
                </a:path>
                <a:path extrusionOk="0" h="180975" w="511175">
                  <a:moveTo>
                    <a:pt x="510997" y="150291"/>
                  </a:moveTo>
                  <a:lnTo>
                    <a:pt x="480936" y="150291"/>
                  </a:lnTo>
                  <a:lnTo>
                    <a:pt x="450875" y="150291"/>
                  </a:lnTo>
                  <a:lnTo>
                    <a:pt x="450875" y="120230"/>
                  </a:lnTo>
                  <a:lnTo>
                    <a:pt x="450875" y="90170"/>
                  </a:lnTo>
                  <a:lnTo>
                    <a:pt x="420814" y="90170"/>
                  </a:lnTo>
                  <a:lnTo>
                    <a:pt x="420814" y="60109"/>
                  </a:lnTo>
                  <a:lnTo>
                    <a:pt x="390753" y="60109"/>
                  </a:lnTo>
                  <a:lnTo>
                    <a:pt x="390753" y="90170"/>
                  </a:lnTo>
                  <a:lnTo>
                    <a:pt x="390753" y="120218"/>
                  </a:lnTo>
                  <a:lnTo>
                    <a:pt x="390753" y="150291"/>
                  </a:lnTo>
                  <a:lnTo>
                    <a:pt x="360705" y="150291"/>
                  </a:lnTo>
                  <a:lnTo>
                    <a:pt x="360705" y="120218"/>
                  </a:lnTo>
                  <a:lnTo>
                    <a:pt x="330644" y="120218"/>
                  </a:lnTo>
                  <a:lnTo>
                    <a:pt x="330644" y="150291"/>
                  </a:lnTo>
                  <a:lnTo>
                    <a:pt x="360692" y="150291"/>
                  </a:lnTo>
                  <a:lnTo>
                    <a:pt x="360692" y="180352"/>
                  </a:lnTo>
                  <a:lnTo>
                    <a:pt x="510997" y="180352"/>
                  </a:lnTo>
                  <a:lnTo>
                    <a:pt x="510997" y="1502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45" name="Google Shape;245;p23"/>
            <p:cNvSpPr/>
            <p:nvPr/>
          </p:nvSpPr>
          <p:spPr>
            <a:xfrm>
              <a:off x="18045733" y="7016472"/>
              <a:ext cx="511175" cy="0"/>
            </a:xfrm>
            <a:custGeom>
              <a:rect b="b" l="l" r="r" t="t"/>
              <a:pathLst>
                <a:path extrusionOk="0" h="120000" w="511175">
                  <a:moveTo>
                    <a:pt x="0" y="0"/>
                  </a:moveTo>
                  <a:lnTo>
                    <a:pt x="510989" y="0"/>
                  </a:lnTo>
                </a:path>
              </a:pathLst>
            </a:custGeom>
            <a:noFill/>
            <a:ln cap="flat" cmpd="sng" w="13675">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46" name="Google Shape;246;p23"/>
            <p:cNvSpPr/>
            <p:nvPr/>
          </p:nvSpPr>
          <p:spPr>
            <a:xfrm>
              <a:off x="17805261" y="7031500"/>
              <a:ext cx="992505" cy="150495"/>
            </a:xfrm>
            <a:custGeom>
              <a:rect b="b" l="l" r="r" t="t"/>
              <a:pathLst>
                <a:path extrusionOk="0" h="150495" w="992505">
                  <a:moveTo>
                    <a:pt x="90182" y="90170"/>
                  </a:moveTo>
                  <a:lnTo>
                    <a:pt x="60121" y="90170"/>
                  </a:lnTo>
                  <a:lnTo>
                    <a:pt x="60121" y="120230"/>
                  </a:lnTo>
                  <a:lnTo>
                    <a:pt x="30060" y="120230"/>
                  </a:lnTo>
                  <a:lnTo>
                    <a:pt x="30060" y="90182"/>
                  </a:lnTo>
                  <a:lnTo>
                    <a:pt x="60121" y="90182"/>
                  </a:lnTo>
                  <a:lnTo>
                    <a:pt x="60121" y="60121"/>
                  </a:lnTo>
                  <a:lnTo>
                    <a:pt x="30060" y="60121"/>
                  </a:lnTo>
                  <a:lnTo>
                    <a:pt x="30060" y="30060"/>
                  </a:lnTo>
                  <a:lnTo>
                    <a:pt x="0" y="30060"/>
                  </a:lnTo>
                  <a:lnTo>
                    <a:pt x="0" y="60121"/>
                  </a:lnTo>
                  <a:lnTo>
                    <a:pt x="0" y="90170"/>
                  </a:lnTo>
                  <a:lnTo>
                    <a:pt x="0" y="120230"/>
                  </a:lnTo>
                  <a:lnTo>
                    <a:pt x="0" y="150291"/>
                  </a:lnTo>
                  <a:lnTo>
                    <a:pt x="30060" y="150291"/>
                  </a:lnTo>
                  <a:lnTo>
                    <a:pt x="60121" y="150291"/>
                  </a:lnTo>
                  <a:lnTo>
                    <a:pt x="90182" y="150291"/>
                  </a:lnTo>
                  <a:lnTo>
                    <a:pt x="90182" y="120230"/>
                  </a:lnTo>
                  <a:lnTo>
                    <a:pt x="90182" y="90170"/>
                  </a:lnTo>
                  <a:close/>
                </a:path>
                <a:path extrusionOk="0" h="150495" w="992505">
                  <a:moveTo>
                    <a:pt x="150291" y="30060"/>
                  </a:moveTo>
                  <a:lnTo>
                    <a:pt x="120230" y="30060"/>
                  </a:lnTo>
                  <a:lnTo>
                    <a:pt x="120230" y="60121"/>
                  </a:lnTo>
                  <a:lnTo>
                    <a:pt x="150291" y="60121"/>
                  </a:lnTo>
                  <a:lnTo>
                    <a:pt x="150291" y="30060"/>
                  </a:lnTo>
                  <a:close/>
                </a:path>
                <a:path extrusionOk="0" h="150495" w="992505">
                  <a:moveTo>
                    <a:pt x="390753" y="30060"/>
                  </a:moveTo>
                  <a:lnTo>
                    <a:pt x="360705" y="30060"/>
                  </a:lnTo>
                  <a:lnTo>
                    <a:pt x="360705" y="0"/>
                  </a:lnTo>
                  <a:lnTo>
                    <a:pt x="330644" y="0"/>
                  </a:lnTo>
                  <a:lnTo>
                    <a:pt x="330644" y="30060"/>
                  </a:lnTo>
                  <a:lnTo>
                    <a:pt x="300583" y="30060"/>
                  </a:lnTo>
                  <a:lnTo>
                    <a:pt x="300583" y="60121"/>
                  </a:lnTo>
                  <a:lnTo>
                    <a:pt x="270535" y="60121"/>
                  </a:lnTo>
                  <a:lnTo>
                    <a:pt x="270535" y="30060"/>
                  </a:lnTo>
                  <a:lnTo>
                    <a:pt x="270535" y="0"/>
                  </a:lnTo>
                  <a:lnTo>
                    <a:pt x="270522" y="60121"/>
                  </a:lnTo>
                  <a:lnTo>
                    <a:pt x="270522" y="90170"/>
                  </a:lnTo>
                  <a:lnTo>
                    <a:pt x="240461" y="90170"/>
                  </a:lnTo>
                  <a:lnTo>
                    <a:pt x="240461" y="60121"/>
                  </a:lnTo>
                  <a:lnTo>
                    <a:pt x="270522" y="60121"/>
                  </a:lnTo>
                  <a:lnTo>
                    <a:pt x="270522" y="0"/>
                  </a:lnTo>
                  <a:lnTo>
                    <a:pt x="240461" y="0"/>
                  </a:lnTo>
                  <a:lnTo>
                    <a:pt x="240461" y="30060"/>
                  </a:lnTo>
                  <a:lnTo>
                    <a:pt x="210413" y="30060"/>
                  </a:lnTo>
                  <a:lnTo>
                    <a:pt x="180352" y="30060"/>
                  </a:lnTo>
                  <a:lnTo>
                    <a:pt x="180352" y="60121"/>
                  </a:lnTo>
                  <a:lnTo>
                    <a:pt x="210400" y="60121"/>
                  </a:lnTo>
                  <a:lnTo>
                    <a:pt x="210400" y="90170"/>
                  </a:lnTo>
                  <a:lnTo>
                    <a:pt x="180352" y="90170"/>
                  </a:lnTo>
                  <a:lnTo>
                    <a:pt x="180352" y="60121"/>
                  </a:lnTo>
                  <a:lnTo>
                    <a:pt x="150291" y="60121"/>
                  </a:lnTo>
                  <a:lnTo>
                    <a:pt x="150291" y="90170"/>
                  </a:lnTo>
                  <a:lnTo>
                    <a:pt x="120230" y="90170"/>
                  </a:lnTo>
                  <a:lnTo>
                    <a:pt x="120230" y="120230"/>
                  </a:lnTo>
                  <a:lnTo>
                    <a:pt x="150291" y="120230"/>
                  </a:lnTo>
                  <a:lnTo>
                    <a:pt x="150291" y="150291"/>
                  </a:lnTo>
                  <a:lnTo>
                    <a:pt x="180352" y="150291"/>
                  </a:lnTo>
                  <a:lnTo>
                    <a:pt x="180352" y="120230"/>
                  </a:lnTo>
                  <a:lnTo>
                    <a:pt x="210400" y="120230"/>
                  </a:lnTo>
                  <a:lnTo>
                    <a:pt x="210400" y="150291"/>
                  </a:lnTo>
                  <a:lnTo>
                    <a:pt x="240461" y="150291"/>
                  </a:lnTo>
                  <a:lnTo>
                    <a:pt x="240461" y="120230"/>
                  </a:lnTo>
                  <a:lnTo>
                    <a:pt x="270522" y="120230"/>
                  </a:lnTo>
                  <a:lnTo>
                    <a:pt x="270522" y="150291"/>
                  </a:lnTo>
                  <a:lnTo>
                    <a:pt x="300583" y="150291"/>
                  </a:lnTo>
                  <a:lnTo>
                    <a:pt x="300583" y="120230"/>
                  </a:lnTo>
                  <a:lnTo>
                    <a:pt x="270535" y="120230"/>
                  </a:lnTo>
                  <a:lnTo>
                    <a:pt x="270535" y="90182"/>
                  </a:lnTo>
                  <a:lnTo>
                    <a:pt x="300583" y="90182"/>
                  </a:lnTo>
                  <a:lnTo>
                    <a:pt x="330644" y="90182"/>
                  </a:lnTo>
                  <a:lnTo>
                    <a:pt x="360705" y="90182"/>
                  </a:lnTo>
                  <a:lnTo>
                    <a:pt x="360705" y="60121"/>
                  </a:lnTo>
                  <a:lnTo>
                    <a:pt x="390753" y="60121"/>
                  </a:lnTo>
                  <a:lnTo>
                    <a:pt x="390753" y="30060"/>
                  </a:lnTo>
                  <a:close/>
                </a:path>
                <a:path extrusionOk="0" h="150495" w="992505">
                  <a:moveTo>
                    <a:pt x="450875" y="0"/>
                  </a:moveTo>
                  <a:lnTo>
                    <a:pt x="420814" y="0"/>
                  </a:lnTo>
                  <a:lnTo>
                    <a:pt x="420814" y="30060"/>
                  </a:lnTo>
                  <a:lnTo>
                    <a:pt x="450875" y="30060"/>
                  </a:lnTo>
                  <a:lnTo>
                    <a:pt x="450875" y="0"/>
                  </a:lnTo>
                  <a:close/>
                </a:path>
                <a:path extrusionOk="0" h="150495" w="992505">
                  <a:moveTo>
                    <a:pt x="510997" y="120230"/>
                  </a:moveTo>
                  <a:lnTo>
                    <a:pt x="480936" y="120230"/>
                  </a:lnTo>
                  <a:lnTo>
                    <a:pt x="480936" y="150291"/>
                  </a:lnTo>
                  <a:lnTo>
                    <a:pt x="510997" y="150291"/>
                  </a:lnTo>
                  <a:lnTo>
                    <a:pt x="510997" y="120230"/>
                  </a:lnTo>
                  <a:close/>
                </a:path>
                <a:path extrusionOk="0" h="150495" w="992505">
                  <a:moveTo>
                    <a:pt x="631215" y="120230"/>
                  </a:moveTo>
                  <a:lnTo>
                    <a:pt x="601167" y="120230"/>
                  </a:lnTo>
                  <a:lnTo>
                    <a:pt x="571106" y="120230"/>
                  </a:lnTo>
                  <a:lnTo>
                    <a:pt x="571106" y="150291"/>
                  </a:lnTo>
                  <a:lnTo>
                    <a:pt x="601154" y="150291"/>
                  </a:lnTo>
                  <a:lnTo>
                    <a:pt x="631215" y="150291"/>
                  </a:lnTo>
                  <a:lnTo>
                    <a:pt x="631215" y="120230"/>
                  </a:lnTo>
                  <a:close/>
                </a:path>
                <a:path extrusionOk="0" h="150495" w="992505">
                  <a:moveTo>
                    <a:pt x="721398" y="30060"/>
                  </a:moveTo>
                  <a:lnTo>
                    <a:pt x="691337" y="30060"/>
                  </a:lnTo>
                  <a:lnTo>
                    <a:pt x="661276" y="30060"/>
                  </a:lnTo>
                  <a:lnTo>
                    <a:pt x="661276" y="0"/>
                  </a:lnTo>
                  <a:lnTo>
                    <a:pt x="510984" y="0"/>
                  </a:lnTo>
                  <a:lnTo>
                    <a:pt x="510984" y="30060"/>
                  </a:lnTo>
                  <a:lnTo>
                    <a:pt x="510984" y="60121"/>
                  </a:lnTo>
                  <a:lnTo>
                    <a:pt x="480936" y="60121"/>
                  </a:lnTo>
                  <a:lnTo>
                    <a:pt x="480936" y="30060"/>
                  </a:lnTo>
                  <a:lnTo>
                    <a:pt x="450875" y="30060"/>
                  </a:lnTo>
                  <a:lnTo>
                    <a:pt x="450875" y="60121"/>
                  </a:lnTo>
                  <a:lnTo>
                    <a:pt x="450875" y="90170"/>
                  </a:lnTo>
                  <a:lnTo>
                    <a:pt x="420814" y="90170"/>
                  </a:lnTo>
                  <a:lnTo>
                    <a:pt x="390753" y="90170"/>
                  </a:lnTo>
                  <a:lnTo>
                    <a:pt x="390753" y="120230"/>
                  </a:lnTo>
                  <a:lnTo>
                    <a:pt x="360692" y="120230"/>
                  </a:lnTo>
                  <a:lnTo>
                    <a:pt x="360692" y="150291"/>
                  </a:lnTo>
                  <a:lnTo>
                    <a:pt x="390753" y="150291"/>
                  </a:lnTo>
                  <a:lnTo>
                    <a:pt x="420814" y="150291"/>
                  </a:lnTo>
                  <a:lnTo>
                    <a:pt x="420814" y="120230"/>
                  </a:lnTo>
                  <a:lnTo>
                    <a:pt x="450875" y="120230"/>
                  </a:lnTo>
                  <a:lnTo>
                    <a:pt x="480936" y="120230"/>
                  </a:lnTo>
                  <a:lnTo>
                    <a:pt x="480936" y="90182"/>
                  </a:lnTo>
                  <a:lnTo>
                    <a:pt x="510984" y="90182"/>
                  </a:lnTo>
                  <a:lnTo>
                    <a:pt x="541045" y="90182"/>
                  </a:lnTo>
                  <a:lnTo>
                    <a:pt x="541045" y="120230"/>
                  </a:lnTo>
                  <a:lnTo>
                    <a:pt x="571106" y="120230"/>
                  </a:lnTo>
                  <a:lnTo>
                    <a:pt x="571106" y="90182"/>
                  </a:lnTo>
                  <a:lnTo>
                    <a:pt x="571106" y="60121"/>
                  </a:lnTo>
                  <a:lnTo>
                    <a:pt x="541045" y="60121"/>
                  </a:lnTo>
                  <a:lnTo>
                    <a:pt x="541045" y="30060"/>
                  </a:lnTo>
                  <a:lnTo>
                    <a:pt x="571106" y="30060"/>
                  </a:lnTo>
                  <a:lnTo>
                    <a:pt x="601154" y="30060"/>
                  </a:lnTo>
                  <a:lnTo>
                    <a:pt x="601154" y="60121"/>
                  </a:lnTo>
                  <a:lnTo>
                    <a:pt x="631215" y="60121"/>
                  </a:lnTo>
                  <a:lnTo>
                    <a:pt x="631215" y="90182"/>
                  </a:lnTo>
                  <a:lnTo>
                    <a:pt x="661276" y="90182"/>
                  </a:lnTo>
                  <a:lnTo>
                    <a:pt x="691337" y="90182"/>
                  </a:lnTo>
                  <a:lnTo>
                    <a:pt x="691337" y="120230"/>
                  </a:lnTo>
                  <a:lnTo>
                    <a:pt x="721398" y="120230"/>
                  </a:lnTo>
                  <a:lnTo>
                    <a:pt x="721398" y="90182"/>
                  </a:lnTo>
                  <a:lnTo>
                    <a:pt x="721398" y="60121"/>
                  </a:lnTo>
                  <a:lnTo>
                    <a:pt x="721398" y="30060"/>
                  </a:lnTo>
                  <a:close/>
                </a:path>
                <a:path extrusionOk="0" h="150495" w="992505">
                  <a:moveTo>
                    <a:pt x="961859" y="90170"/>
                  </a:moveTo>
                  <a:lnTo>
                    <a:pt x="931799" y="90170"/>
                  </a:lnTo>
                  <a:lnTo>
                    <a:pt x="931799" y="60121"/>
                  </a:lnTo>
                  <a:lnTo>
                    <a:pt x="901750" y="60121"/>
                  </a:lnTo>
                  <a:lnTo>
                    <a:pt x="901750" y="30060"/>
                  </a:lnTo>
                  <a:lnTo>
                    <a:pt x="871677" y="30060"/>
                  </a:lnTo>
                  <a:lnTo>
                    <a:pt x="841629" y="30060"/>
                  </a:lnTo>
                  <a:lnTo>
                    <a:pt x="811568" y="30060"/>
                  </a:lnTo>
                  <a:lnTo>
                    <a:pt x="781507" y="30060"/>
                  </a:lnTo>
                  <a:lnTo>
                    <a:pt x="751459" y="30060"/>
                  </a:lnTo>
                  <a:lnTo>
                    <a:pt x="751459" y="0"/>
                  </a:lnTo>
                  <a:lnTo>
                    <a:pt x="721398" y="0"/>
                  </a:lnTo>
                  <a:lnTo>
                    <a:pt x="721398" y="30060"/>
                  </a:lnTo>
                  <a:lnTo>
                    <a:pt x="751446" y="30060"/>
                  </a:lnTo>
                  <a:lnTo>
                    <a:pt x="751446" y="60121"/>
                  </a:lnTo>
                  <a:lnTo>
                    <a:pt x="751446" y="90182"/>
                  </a:lnTo>
                  <a:lnTo>
                    <a:pt x="781507" y="90182"/>
                  </a:lnTo>
                  <a:lnTo>
                    <a:pt x="781507" y="60121"/>
                  </a:lnTo>
                  <a:lnTo>
                    <a:pt x="811568" y="60121"/>
                  </a:lnTo>
                  <a:lnTo>
                    <a:pt x="841616" y="60121"/>
                  </a:lnTo>
                  <a:lnTo>
                    <a:pt x="871677" y="60121"/>
                  </a:lnTo>
                  <a:lnTo>
                    <a:pt x="871677" y="90170"/>
                  </a:lnTo>
                  <a:lnTo>
                    <a:pt x="871677" y="120230"/>
                  </a:lnTo>
                  <a:lnTo>
                    <a:pt x="901750" y="120230"/>
                  </a:lnTo>
                  <a:lnTo>
                    <a:pt x="901750" y="90182"/>
                  </a:lnTo>
                  <a:lnTo>
                    <a:pt x="931799" y="90182"/>
                  </a:lnTo>
                  <a:lnTo>
                    <a:pt x="931799" y="120230"/>
                  </a:lnTo>
                  <a:lnTo>
                    <a:pt x="961859" y="120230"/>
                  </a:lnTo>
                  <a:lnTo>
                    <a:pt x="961859" y="90170"/>
                  </a:lnTo>
                  <a:close/>
                </a:path>
                <a:path extrusionOk="0" h="150495" w="992505">
                  <a:moveTo>
                    <a:pt x="991920" y="30060"/>
                  </a:moveTo>
                  <a:lnTo>
                    <a:pt x="961859" y="30060"/>
                  </a:lnTo>
                  <a:lnTo>
                    <a:pt x="961859" y="60121"/>
                  </a:lnTo>
                  <a:lnTo>
                    <a:pt x="991920" y="60121"/>
                  </a:lnTo>
                  <a:lnTo>
                    <a:pt x="991920" y="3006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47" name="Google Shape;247;p23"/>
            <p:cNvSpPr/>
            <p:nvPr/>
          </p:nvSpPr>
          <p:spPr>
            <a:xfrm>
              <a:off x="17805261" y="7151731"/>
              <a:ext cx="962025" cy="150495"/>
            </a:xfrm>
            <a:custGeom>
              <a:rect b="b" l="l" r="r" t="t"/>
              <a:pathLst>
                <a:path extrusionOk="0" h="150495" w="962025">
                  <a:moveTo>
                    <a:pt x="60121" y="120230"/>
                  </a:moveTo>
                  <a:lnTo>
                    <a:pt x="30060" y="120230"/>
                  </a:lnTo>
                  <a:lnTo>
                    <a:pt x="0" y="120230"/>
                  </a:lnTo>
                  <a:lnTo>
                    <a:pt x="0" y="150291"/>
                  </a:lnTo>
                  <a:lnTo>
                    <a:pt x="30060" y="150291"/>
                  </a:lnTo>
                  <a:lnTo>
                    <a:pt x="60121" y="150291"/>
                  </a:lnTo>
                  <a:lnTo>
                    <a:pt x="60121" y="120230"/>
                  </a:lnTo>
                  <a:close/>
                </a:path>
                <a:path extrusionOk="0" h="150495" w="962025">
                  <a:moveTo>
                    <a:pt x="60121" y="60121"/>
                  </a:moveTo>
                  <a:lnTo>
                    <a:pt x="30060" y="60121"/>
                  </a:lnTo>
                  <a:lnTo>
                    <a:pt x="30060" y="30060"/>
                  </a:lnTo>
                  <a:lnTo>
                    <a:pt x="0" y="30060"/>
                  </a:lnTo>
                  <a:lnTo>
                    <a:pt x="0" y="60121"/>
                  </a:lnTo>
                  <a:lnTo>
                    <a:pt x="0" y="90182"/>
                  </a:lnTo>
                  <a:lnTo>
                    <a:pt x="30060" y="90182"/>
                  </a:lnTo>
                  <a:lnTo>
                    <a:pt x="60121" y="90182"/>
                  </a:lnTo>
                  <a:lnTo>
                    <a:pt x="60121" y="60121"/>
                  </a:lnTo>
                  <a:close/>
                </a:path>
                <a:path extrusionOk="0" h="150495" w="962025">
                  <a:moveTo>
                    <a:pt x="210413" y="30060"/>
                  </a:moveTo>
                  <a:lnTo>
                    <a:pt x="180352" y="30060"/>
                  </a:lnTo>
                  <a:lnTo>
                    <a:pt x="180352" y="60121"/>
                  </a:lnTo>
                  <a:lnTo>
                    <a:pt x="210413" y="60121"/>
                  </a:lnTo>
                  <a:lnTo>
                    <a:pt x="210413" y="30060"/>
                  </a:lnTo>
                  <a:close/>
                </a:path>
                <a:path extrusionOk="0" h="150495" w="962025">
                  <a:moveTo>
                    <a:pt x="240461" y="90182"/>
                  </a:moveTo>
                  <a:lnTo>
                    <a:pt x="210413" y="90182"/>
                  </a:lnTo>
                  <a:lnTo>
                    <a:pt x="180352" y="90182"/>
                  </a:lnTo>
                  <a:lnTo>
                    <a:pt x="180352" y="60121"/>
                  </a:lnTo>
                  <a:lnTo>
                    <a:pt x="150291" y="60121"/>
                  </a:lnTo>
                  <a:lnTo>
                    <a:pt x="120243" y="60121"/>
                  </a:lnTo>
                  <a:lnTo>
                    <a:pt x="120243" y="30060"/>
                  </a:lnTo>
                  <a:lnTo>
                    <a:pt x="90182" y="30060"/>
                  </a:lnTo>
                  <a:lnTo>
                    <a:pt x="60121" y="30060"/>
                  </a:lnTo>
                  <a:lnTo>
                    <a:pt x="60121" y="60121"/>
                  </a:lnTo>
                  <a:lnTo>
                    <a:pt x="90182" y="60121"/>
                  </a:lnTo>
                  <a:lnTo>
                    <a:pt x="120230" y="60121"/>
                  </a:lnTo>
                  <a:lnTo>
                    <a:pt x="120230" y="90182"/>
                  </a:lnTo>
                  <a:lnTo>
                    <a:pt x="120230" y="120230"/>
                  </a:lnTo>
                  <a:lnTo>
                    <a:pt x="90182" y="120230"/>
                  </a:lnTo>
                  <a:lnTo>
                    <a:pt x="90182" y="150291"/>
                  </a:lnTo>
                  <a:lnTo>
                    <a:pt x="120230" y="150291"/>
                  </a:lnTo>
                  <a:lnTo>
                    <a:pt x="150291" y="150291"/>
                  </a:lnTo>
                  <a:lnTo>
                    <a:pt x="150291" y="120243"/>
                  </a:lnTo>
                  <a:lnTo>
                    <a:pt x="180352" y="120243"/>
                  </a:lnTo>
                  <a:lnTo>
                    <a:pt x="210400" y="120243"/>
                  </a:lnTo>
                  <a:lnTo>
                    <a:pt x="210400" y="150291"/>
                  </a:lnTo>
                  <a:lnTo>
                    <a:pt x="240461" y="150291"/>
                  </a:lnTo>
                  <a:lnTo>
                    <a:pt x="240461" y="120243"/>
                  </a:lnTo>
                  <a:lnTo>
                    <a:pt x="240461" y="90182"/>
                  </a:lnTo>
                  <a:close/>
                </a:path>
                <a:path extrusionOk="0" h="150495" w="962025">
                  <a:moveTo>
                    <a:pt x="300583" y="30060"/>
                  </a:moveTo>
                  <a:lnTo>
                    <a:pt x="270535" y="30060"/>
                  </a:lnTo>
                  <a:lnTo>
                    <a:pt x="240461" y="30060"/>
                  </a:lnTo>
                  <a:lnTo>
                    <a:pt x="240461" y="60121"/>
                  </a:lnTo>
                  <a:lnTo>
                    <a:pt x="270522" y="60121"/>
                  </a:lnTo>
                  <a:lnTo>
                    <a:pt x="300583" y="60121"/>
                  </a:lnTo>
                  <a:lnTo>
                    <a:pt x="300583" y="30060"/>
                  </a:lnTo>
                  <a:close/>
                </a:path>
                <a:path extrusionOk="0" h="150495" w="962025">
                  <a:moveTo>
                    <a:pt x="420814" y="30060"/>
                  </a:moveTo>
                  <a:lnTo>
                    <a:pt x="390753" y="30060"/>
                  </a:lnTo>
                  <a:lnTo>
                    <a:pt x="360692" y="30060"/>
                  </a:lnTo>
                  <a:lnTo>
                    <a:pt x="360692" y="60121"/>
                  </a:lnTo>
                  <a:lnTo>
                    <a:pt x="360692" y="90182"/>
                  </a:lnTo>
                  <a:lnTo>
                    <a:pt x="330644" y="90182"/>
                  </a:lnTo>
                  <a:lnTo>
                    <a:pt x="330644" y="60121"/>
                  </a:lnTo>
                  <a:lnTo>
                    <a:pt x="300583" y="60121"/>
                  </a:lnTo>
                  <a:lnTo>
                    <a:pt x="300583" y="90182"/>
                  </a:lnTo>
                  <a:lnTo>
                    <a:pt x="300583" y="120230"/>
                  </a:lnTo>
                  <a:lnTo>
                    <a:pt x="300583" y="150291"/>
                  </a:lnTo>
                  <a:lnTo>
                    <a:pt x="330644" y="150291"/>
                  </a:lnTo>
                  <a:lnTo>
                    <a:pt x="330644" y="120243"/>
                  </a:lnTo>
                  <a:lnTo>
                    <a:pt x="360705" y="120243"/>
                  </a:lnTo>
                  <a:lnTo>
                    <a:pt x="360705" y="90182"/>
                  </a:lnTo>
                  <a:lnTo>
                    <a:pt x="390753" y="90182"/>
                  </a:lnTo>
                  <a:lnTo>
                    <a:pt x="390753" y="60121"/>
                  </a:lnTo>
                  <a:lnTo>
                    <a:pt x="420814" y="60121"/>
                  </a:lnTo>
                  <a:lnTo>
                    <a:pt x="420814" y="30060"/>
                  </a:lnTo>
                  <a:close/>
                </a:path>
                <a:path extrusionOk="0" h="150495" w="962025">
                  <a:moveTo>
                    <a:pt x="631215" y="0"/>
                  </a:moveTo>
                  <a:lnTo>
                    <a:pt x="601154" y="0"/>
                  </a:lnTo>
                  <a:lnTo>
                    <a:pt x="601154" y="30060"/>
                  </a:lnTo>
                  <a:lnTo>
                    <a:pt x="631215" y="30060"/>
                  </a:lnTo>
                  <a:lnTo>
                    <a:pt x="631215" y="0"/>
                  </a:lnTo>
                  <a:close/>
                </a:path>
                <a:path extrusionOk="0" h="150495" w="962025">
                  <a:moveTo>
                    <a:pt x="661276" y="90182"/>
                  </a:moveTo>
                  <a:lnTo>
                    <a:pt x="631215" y="90182"/>
                  </a:lnTo>
                  <a:lnTo>
                    <a:pt x="631215" y="60121"/>
                  </a:lnTo>
                  <a:lnTo>
                    <a:pt x="601167" y="60121"/>
                  </a:lnTo>
                  <a:lnTo>
                    <a:pt x="571106" y="60121"/>
                  </a:lnTo>
                  <a:lnTo>
                    <a:pt x="541045" y="60121"/>
                  </a:lnTo>
                  <a:lnTo>
                    <a:pt x="510997" y="60121"/>
                  </a:lnTo>
                  <a:lnTo>
                    <a:pt x="510997" y="30060"/>
                  </a:lnTo>
                  <a:lnTo>
                    <a:pt x="480936" y="30060"/>
                  </a:lnTo>
                  <a:lnTo>
                    <a:pt x="480936" y="60121"/>
                  </a:lnTo>
                  <a:lnTo>
                    <a:pt x="510984" y="60121"/>
                  </a:lnTo>
                  <a:lnTo>
                    <a:pt x="510984" y="90182"/>
                  </a:lnTo>
                  <a:lnTo>
                    <a:pt x="510984" y="120230"/>
                  </a:lnTo>
                  <a:lnTo>
                    <a:pt x="480936" y="120230"/>
                  </a:lnTo>
                  <a:lnTo>
                    <a:pt x="480936" y="90182"/>
                  </a:lnTo>
                  <a:lnTo>
                    <a:pt x="450875" y="90182"/>
                  </a:lnTo>
                  <a:lnTo>
                    <a:pt x="450875" y="60121"/>
                  </a:lnTo>
                  <a:lnTo>
                    <a:pt x="420814" y="60121"/>
                  </a:lnTo>
                  <a:lnTo>
                    <a:pt x="420814" y="90182"/>
                  </a:lnTo>
                  <a:lnTo>
                    <a:pt x="420814" y="120230"/>
                  </a:lnTo>
                  <a:lnTo>
                    <a:pt x="390753" y="120230"/>
                  </a:lnTo>
                  <a:lnTo>
                    <a:pt x="390753" y="150291"/>
                  </a:lnTo>
                  <a:lnTo>
                    <a:pt x="420814" y="150291"/>
                  </a:lnTo>
                  <a:lnTo>
                    <a:pt x="450875" y="150291"/>
                  </a:lnTo>
                  <a:lnTo>
                    <a:pt x="571106" y="150291"/>
                  </a:lnTo>
                  <a:lnTo>
                    <a:pt x="571106" y="120243"/>
                  </a:lnTo>
                  <a:lnTo>
                    <a:pt x="571106" y="90182"/>
                  </a:lnTo>
                  <a:lnTo>
                    <a:pt x="601154" y="90182"/>
                  </a:lnTo>
                  <a:lnTo>
                    <a:pt x="601154" y="120243"/>
                  </a:lnTo>
                  <a:lnTo>
                    <a:pt x="631215" y="120243"/>
                  </a:lnTo>
                  <a:lnTo>
                    <a:pt x="631215" y="150291"/>
                  </a:lnTo>
                  <a:lnTo>
                    <a:pt x="661276" y="150291"/>
                  </a:lnTo>
                  <a:lnTo>
                    <a:pt x="661276" y="120243"/>
                  </a:lnTo>
                  <a:lnTo>
                    <a:pt x="661276" y="90182"/>
                  </a:lnTo>
                  <a:close/>
                </a:path>
                <a:path extrusionOk="0" h="150495" w="962025">
                  <a:moveTo>
                    <a:pt x="841629" y="60121"/>
                  </a:moveTo>
                  <a:lnTo>
                    <a:pt x="811568" y="60121"/>
                  </a:lnTo>
                  <a:lnTo>
                    <a:pt x="811568" y="30060"/>
                  </a:lnTo>
                  <a:lnTo>
                    <a:pt x="811568" y="0"/>
                  </a:lnTo>
                  <a:lnTo>
                    <a:pt x="781507" y="0"/>
                  </a:lnTo>
                  <a:lnTo>
                    <a:pt x="781507" y="30060"/>
                  </a:lnTo>
                  <a:lnTo>
                    <a:pt x="781507" y="60121"/>
                  </a:lnTo>
                  <a:lnTo>
                    <a:pt x="751459" y="60121"/>
                  </a:lnTo>
                  <a:lnTo>
                    <a:pt x="751459" y="30060"/>
                  </a:lnTo>
                  <a:lnTo>
                    <a:pt x="781507" y="30060"/>
                  </a:lnTo>
                  <a:lnTo>
                    <a:pt x="781507" y="0"/>
                  </a:lnTo>
                  <a:lnTo>
                    <a:pt x="751459" y="0"/>
                  </a:lnTo>
                  <a:lnTo>
                    <a:pt x="721398" y="0"/>
                  </a:lnTo>
                  <a:lnTo>
                    <a:pt x="721398" y="30060"/>
                  </a:lnTo>
                  <a:lnTo>
                    <a:pt x="691337" y="30060"/>
                  </a:lnTo>
                  <a:lnTo>
                    <a:pt x="691337" y="0"/>
                  </a:lnTo>
                  <a:lnTo>
                    <a:pt x="661276" y="0"/>
                  </a:lnTo>
                  <a:lnTo>
                    <a:pt x="661276" y="30060"/>
                  </a:lnTo>
                  <a:lnTo>
                    <a:pt x="661276" y="60121"/>
                  </a:lnTo>
                  <a:lnTo>
                    <a:pt x="691337" y="60121"/>
                  </a:lnTo>
                  <a:lnTo>
                    <a:pt x="721398" y="60121"/>
                  </a:lnTo>
                  <a:lnTo>
                    <a:pt x="721398" y="90182"/>
                  </a:lnTo>
                  <a:lnTo>
                    <a:pt x="691337" y="90182"/>
                  </a:lnTo>
                  <a:lnTo>
                    <a:pt x="691337" y="120230"/>
                  </a:lnTo>
                  <a:lnTo>
                    <a:pt x="691337" y="150291"/>
                  </a:lnTo>
                  <a:lnTo>
                    <a:pt x="721398" y="150291"/>
                  </a:lnTo>
                  <a:lnTo>
                    <a:pt x="841629" y="150291"/>
                  </a:lnTo>
                  <a:lnTo>
                    <a:pt x="841629" y="120243"/>
                  </a:lnTo>
                  <a:lnTo>
                    <a:pt x="841629" y="90182"/>
                  </a:lnTo>
                  <a:lnTo>
                    <a:pt x="841629" y="60121"/>
                  </a:lnTo>
                  <a:close/>
                </a:path>
                <a:path extrusionOk="0" h="150495" w="962025">
                  <a:moveTo>
                    <a:pt x="901750" y="90182"/>
                  </a:moveTo>
                  <a:lnTo>
                    <a:pt x="871677" y="90182"/>
                  </a:lnTo>
                  <a:lnTo>
                    <a:pt x="871677" y="120243"/>
                  </a:lnTo>
                  <a:lnTo>
                    <a:pt x="901750" y="120243"/>
                  </a:lnTo>
                  <a:lnTo>
                    <a:pt x="901750" y="90182"/>
                  </a:lnTo>
                  <a:close/>
                </a:path>
                <a:path extrusionOk="0" h="150495" w="962025">
                  <a:moveTo>
                    <a:pt x="901750" y="30060"/>
                  </a:moveTo>
                  <a:lnTo>
                    <a:pt x="871677" y="30060"/>
                  </a:lnTo>
                  <a:lnTo>
                    <a:pt x="871677" y="60121"/>
                  </a:lnTo>
                  <a:lnTo>
                    <a:pt x="901750" y="60121"/>
                  </a:lnTo>
                  <a:lnTo>
                    <a:pt x="901750" y="30060"/>
                  </a:lnTo>
                  <a:close/>
                </a:path>
                <a:path extrusionOk="0" h="150495" w="962025">
                  <a:moveTo>
                    <a:pt x="961859" y="90182"/>
                  </a:moveTo>
                  <a:lnTo>
                    <a:pt x="931799" y="90182"/>
                  </a:lnTo>
                  <a:lnTo>
                    <a:pt x="931799" y="120243"/>
                  </a:lnTo>
                  <a:lnTo>
                    <a:pt x="961859" y="120243"/>
                  </a:lnTo>
                  <a:lnTo>
                    <a:pt x="961859" y="9018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48" name="Google Shape;248;p23"/>
            <p:cNvSpPr/>
            <p:nvPr/>
          </p:nvSpPr>
          <p:spPr>
            <a:xfrm>
              <a:off x="17805261" y="7271962"/>
              <a:ext cx="992505" cy="150495"/>
            </a:xfrm>
            <a:custGeom>
              <a:rect b="b" l="l" r="r" t="t"/>
              <a:pathLst>
                <a:path extrusionOk="0" h="150495" w="992505">
                  <a:moveTo>
                    <a:pt x="330644" y="60121"/>
                  </a:moveTo>
                  <a:lnTo>
                    <a:pt x="300583" y="60121"/>
                  </a:lnTo>
                  <a:lnTo>
                    <a:pt x="300583" y="90170"/>
                  </a:lnTo>
                  <a:lnTo>
                    <a:pt x="270535" y="90170"/>
                  </a:lnTo>
                  <a:lnTo>
                    <a:pt x="270535" y="60121"/>
                  </a:lnTo>
                  <a:lnTo>
                    <a:pt x="300583" y="60121"/>
                  </a:lnTo>
                  <a:lnTo>
                    <a:pt x="300583" y="30060"/>
                  </a:lnTo>
                  <a:lnTo>
                    <a:pt x="210400" y="30060"/>
                  </a:lnTo>
                  <a:lnTo>
                    <a:pt x="210400" y="60121"/>
                  </a:lnTo>
                  <a:lnTo>
                    <a:pt x="210400" y="90170"/>
                  </a:lnTo>
                  <a:lnTo>
                    <a:pt x="180352" y="90170"/>
                  </a:lnTo>
                  <a:lnTo>
                    <a:pt x="180352" y="60121"/>
                  </a:lnTo>
                  <a:lnTo>
                    <a:pt x="210400" y="60121"/>
                  </a:lnTo>
                  <a:lnTo>
                    <a:pt x="210400" y="30060"/>
                  </a:lnTo>
                  <a:lnTo>
                    <a:pt x="90182" y="30060"/>
                  </a:lnTo>
                  <a:lnTo>
                    <a:pt x="90182" y="60121"/>
                  </a:lnTo>
                  <a:lnTo>
                    <a:pt x="120230" y="60121"/>
                  </a:lnTo>
                  <a:lnTo>
                    <a:pt x="120230" y="90170"/>
                  </a:lnTo>
                  <a:lnTo>
                    <a:pt x="90182" y="90170"/>
                  </a:lnTo>
                  <a:lnTo>
                    <a:pt x="60121" y="90170"/>
                  </a:lnTo>
                  <a:lnTo>
                    <a:pt x="60121" y="60121"/>
                  </a:lnTo>
                  <a:lnTo>
                    <a:pt x="60121" y="30060"/>
                  </a:lnTo>
                  <a:lnTo>
                    <a:pt x="30060" y="30060"/>
                  </a:lnTo>
                  <a:lnTo>
                    <a:pt x="0" y="30060"/>
                  </a:lnTo>
                  <a:lnTo>
                    <a:pt x="0" y="60121"/>
                  </a:lnTo>
                  <a:lnTo>
                    <a:pt x="30060" y="60121"/>
                  </a:lnTo>
                  <a:lnTo>
                    <a:pt x="30060" y="90170"/>
                  </a:lnTo>
                  <a:lnTo>
                    <a:pt x="30060" y="120230"/>
                  </a:lnTo>
                  <a:lnTo>
                    <a:pt x="0" y="120230"/>
                  </a:lnTo>
                  <a:lnTo>
                    <a:pt x="0" y="150304"/>
                  </a:lnTo>
                  <a:lnTo>
                    <a:pt x="30060" y="150304"/>
                  </a:lnTo>
                  <a:lnTo>
                    <a:pt x="60121" y="150304"/>
                  </a:lnTo>
                  <a:lnTo>
                    <a:pt x="90182" y="150304"/>
                  </a:lnTo>
                  <a:lnTo>
                    <a:pt x="90182" y="120230"/>
                  </a:lnTo>
                  <a:lnTo>
                    <a:pt x="120230" y="120230"/>
                  </a:lnTo>
                  <a:lnTo>
                    <a:pt x="120230" y="150304"/>
                  </a:lnTo>
                  <a:lnTo>
                    <a:pt x="150291" y="150304"/>
                  </a:lnTo>
                  <a:lnTo>
                    <a:pt x="180352" y="150304"/>
                  </a:lnTo>
                  <a:lnTo>
                    <a:pt x="180352" y="120230"/>
                  </a:lnTo>
                  <a:lnTo>
                    <a:pt x="150291" y="120230"/>
                  </a:lnTo>
                  <a:lnTo>
                    <a:pt x="120243" y="120230"/>
                  </a:lnTo>
                  <a:lnTo>
                    <a:pt x="120243" y="90182"/>
                  </a:lnTo>
                  <a:lnTo>
                    <a:pt x="150291" y="90182"/>
                  </a:lnTo>
                  <a:lnTo>
                    <a:pt x="180352" y="90182"/>
                  </a:lnTo>
                  <a:lnTo>
                    <a:pt x="180352" y="120230"/>
                  </a:lnTo>
                  <a:lnTo>
                    <a:pt x="210400" y="120230"/>
                  </a:lnTo>
                  <a:lnTo>
                    <a:pt x="210400" y="150304"/>
                  </a:lnTo>
                  <a:lnTo>
                    <a:pt x="240461" y="150304"/>
                  </a:lnTo>
                  <a:lnTo>
                    <a:pt x="240461" y="120230"/>
                  </a:lnTo>
                  <a:lnTo>
                    <a:pt x="240461" y="90182"/>
                  </a:lnTo>
                  <a:lnTo>
                    <a:pt x="270522" y="90182"/>
                  </a:lnTo>
                  <a:lnTo>
                    <a:pt x="270522" y="120230"/>
                  </a:lnTo>
                  <a:lnTo>
                    <a:pt x="300583" y="120230"/>
                  </a:lnTo>
                  <a:lnTo>
                    <a:pt x="300583" y="150304"/>
                  </a:lnTo>
                  <a:lnTo>
                    <a:pt x="330644" y="150304"/>
                  </a:lnTo>
                  <a:lnTo>
                    <a:pt x="330644" y="120230"/>
                  </a:lnTo>
                  <a:lnTo>
                    <a:pt x="330644" y="90182"/>
                  </a:lnTo>
                  <a:lnTo>
                    <a:pt x="330644" y="60121"/>
                  </a:lnTo>
                  <a:close/>
                </a:path>
                <a:path extrusionOk="0" h="150495" w="992505">
                  <a:moveTo>
                    <a:pt x="390753" y="30060"/>
                  </a:moveTo>
                  <a:lnTo>
                    <a:pt x="360692" y="30060"/>
                  </a:lnTo>
                  <a:lnTo>
                    <a:pt x="360692" y="60121"/>
                  </a:lnTo>
                  <a:lnTo>
                    <a:pt x="390753" y="60121"/>
                  </a:lnTo>
                  <a:lnTo>
                    <a:pt x="390753" y="30060"/>
                  </a:lnTo>
                  <a:close/>
                </a:path>
                <a:path extrusionOk="0" h="150495" w="992505">
                  <a:moveTo>
                    <a:pt x="420814" y="90170"/>
                  </a:moveTo>
                  <a:lnTo>
                    <a:pt x="390753" y="90170"/>
                  </a:lnTo>
                  <a:lnTo>
                    <a:pt x="360692" y="90170"/>
                  </a:lnTo>
                  <a:lnTo>
                    <a:pt x="360692" y="120230"/>
                  </a:lnTo>
                  <a:lnTo>
                    <a:pt x="360692" y="150304"/>
                  </a:lnTo>
                  <a:lnTo>
                    <a:pt x="390753" y="150304"/>
                  </a:lnTo>
                  <a:lnTo>
                    <a:pt x="390753" y="120230"/>
                  </a:lnTo>
                  <a:lnTo>
                    <a:pt x="420814" y="120230"/>
                  </a:lnTo>
                  <a:lnTo>
                    <a:pt x="420814" y="90170"/>
                  </a:lnTo>
                  <a:close/>
                </a:path>
                <a:path extrusionOk="0" h="150495" w="992505">
                  <a:moveTo>
                    <a:pt x="450875" y="120230"/>
                  </a:moveTo>
                  <a:lnTo>
                    <a:pt x="420814" y="120230"/>
                  </a:lnTo>
                  <a:lnTo>
                    <a:pt x="420814" y="150304"/>
                  </a:lnTo>
                  <a:lnTo>
                    <a:pt x="450875" y="150304"/>
                  </a:lnTo>
                  <a:lnTo>
                    <a:pt x="450875" y="120230"/>
                  </a:lnTo>
                  <a:close/>
                </a:path>
                <a:path extrusionOk="0" h="150495" w="992505">
                  <a:moveTo>
                    <a:pt x="811568" y="30060"/>
                  </a:moveTo>
                  <a:lnTo>
                    <a:pt x="781507" y="30060"/>
                  </a:lnTo>
                  <a:lnTo>
                    <a:pt x="781507" y="60121"/>
                  </a:lnTo>
                  <a:lnTo>
                    <a:pt x="811568" y="60121"/>
                  </a:lnTo>
                  <a:lnTo>
                    <a:pt x="811568" y="30060"/>
                  </a:lnTo>
                  <a:close/>
                </a:path>
                <a:path extrusionOk="0" h="150495" w="992505">
                  <a:moveTo>
                    <a:pt x="841629" y="90170"/>
                  </a:moveTo>
                  <a:lnTo>
                    <a:pt x="811568" y="90170"/>
                  </a:lnTo>
                  <a:lnTo>
                    <a:pt x="781507" y="90170"/>
                  </a:lnTo>
                  <a:lnTo>
                    <a:pt x="751459" y="90170"/>
                  </a:lnTo>
                  <a:lnTo>
                    <a:pt x="751459" y="60121"/>
                  </a:lnTo>
                  <a:lnTo>
                    <a:pt x="751459" y="30060"/>
                  </a:lnTo>
                  <a:lnTo>
                    <a:pt x="721398" y="30060"/>
                  </a:lnTo>
                  <a:lnTo>
                    <a:pt x="721398" y="60121"/>
                  </a:lnTo>
                  <a:lnTo>
                    <a:pt x="691337" y="60121"/>
                  </a:lnTo>
                  <a:lnTo>
                    <a:pt x="691337" y="30060"/>
                  </a:lnTo>
                  <a:lnTo>
                    <a:pt x="661276" y="30060"/>
                  </a:lnTo>
                  <a:lnTo>
                    <a:pt x="661276" y="60121"/>
                  </a:lnTo>
                  <a:lnTo>
                    <a:pt x="661276" y="90170"/>
                  </a:lnTo>
                  <a:lnTo>
                    <a:pt x="631215" y="90170"/>
                  </a:lnTo>
                  <a:lnTo>
                    <a:pt x="631215" y="60121"/>
                  </a:lnTo>
                  <a:lnTo>
                    <a:pt x="661276" y="60121"/>
                  </a:lnTo>
                  <a:lnTo>
                    <a:pt x="661276" y="30060"/>
                  </a:lnTo>
                  <a:lnTo>
                    <a:pt x="541045" y="30060"/>
                  </a:lnTo>
                  <a:lnTo>
                    <a:pt x="541045" y="60121"/>
                  </a:lnTo>
                  <a:lnTo>
                    <a:pt x="541045" y="90170"/>
                  </a:lnTo>
                  <a:lnTo>
                    <a:pt x="510997" y="90170"/>
                  </a:lnTo>
                  <a:lnTo>
                    <a:pt x="510997" y="60121"/>
                  </a:lnTo>
                  <a:lnTo>
                    <a:pt x="541045" y="60121"/>
                  </a:lnTo>
                  <a:lnTo>
                    <a:pt x="541045" y="30060"/>
                  </a:lnTo>
                  <a:lnTo>
                    <a:pt x="510984" y="30060"/>
                  </a:lnTo>
                  <a:lnTo>
                    <a:pt x="510984" y="60121"/>
                  </a:lnTo>
                  <a:lnTo>
                    <a:pt x="480936" y="60121"/>
                  </a:lnTo>
                  <a:lnTo>
                    <a:pt x="450875" y="60121"/>
                  </a:lnTo>
                  <a:lnTo>
                    <a:pt x="450875" y="90170"/>
                  </a:lnTo>
                  <a:lnTo>
                    <a:pt x="450875" y="120230"/>
                  </a:lnTo>
                  <a:lnTo>
                    <a:pt x="480936" y="120230"/>
                  </a:lnTo>
                  <a:lnTo>
                    <a:pt x="510984" y="120230"/>
                  </a:lnTo>
                  <a:lnTo>
                    <a:pt x="541045" y="120230"/>
                  </a:lnTo>
                  <a:lnTo>
                    <a:pt x="541045" y="90182"/>
                  </a:lnTo>
                  <a:lnTo>
                    <a:pt x="571106" y="90182"/>
                  </a:lnTo>
                  <a:lnTo>
                    <a:pt x="571106" y="60121"/>
                  </a:lnTo>
                  <a:lnTo>
                    <a:pt x="601154" y="60121"/>
                  </a:lnTo>
                  <a:lnTo>
                    <a:pt x="601154" y="90170"/>
                  </a:lnTo>
                  <a:lnTo>
                    <a:pt x="601154" y="120230"/>
                  </a:lnTo>
                  <a:lnTo>
                    <a:pt x="631215" y="120230"/>
                  </a:lnTo>
                  <a:lnTo>
                    <a:pt x="841629" y="120230"/>
                  </a:lnTo>
                  <a:lnTo>
                    <a:pt x="841629" y="90170"/>
                  </a:lnTo>
                  <a:close/>
                </a:path>
                <a:path extrusionOk="0" h="150495" w="992505">
                  <a:moveTo>
                    <a:pt x="991920" y="60121"/>
                  </a:moveTo>
                  <a:lnTo>
                    <a:pt x="961859" y="60121"/>
                  </a:lnTo>
                  <a:lnTo>
                    <a:pt x="961859" y="30060"/>
                  </a:lnTo>
                  <a:lnTo>
                    <a:pt x="931799" y="30060"/>
                  </a:lnTo>
                  <a:lnTo>
                    <a:pt x="931799" y="60121"/>
                  </a:lnTo>
                  <a:lnTo>
                    <a:pt x="901750" y="60121"/>
                  </a:lnTo>
                  <a:lnTo>
                    <a:pt x="901750" y="30060"/>
                  </a:lnTo>
                  <a:lnTo>
                    <a:pt x="901750" y="0"/>
                  </a:lnTo>
                  <a:lnTo>
                    <a:pt x="871677" y="0"/>
                  </a:lnTo>
                  <a:lnTo>
                    <a:pt x="871677" y="30060"/>
                  </a:lnTo>
                  <a:lnTo>
                    <a:pt x="841629" y="30060"/>
                  </a:lnTo>
                  <a:lnTo>
                    <a:pt x="841629" y="0"/>
                  </a:lnTo>
                  <a:lnTo>
                    <a:pt x="811568" y="0"/>
                  </a:lnTo>
                  <a:lnTo>
                    <a:pt x="811568" y="30060"/>
                  </a:lnTo>
                  <a:lnTo>
                    <a:pt x="841616" y="30060"/>
                  </a:lnTo>
                  <a:lnTo>
                    <a:pt x="841616" y="60121"/>
                  </a:lnTo>
                  <a:lnTo>
                    <a:pt x="871677" y="60121"/>
                  </a:lnTo>
                  <a:lnTo>
                    <a:pt x="871677" y="90170"/>
                  </a:lnTo>
                  <a:lnTo>
                    <a:pt x="871677" y="120230"/>
                  </a:lnTo>
                  <a:lnTo>
                    <a:pt x="901750" y="120230"/>
                  </a:lnTo>
                  <a:lnTo>
                    <a:pt x="901750" y="90182"/>
                  </a:lnTo>
                  <a:lnTo>
                    <a:pt x="931799" y="90182"/>
                  </a:lnTo>
                  <a:lnTo>
                    <a:pt x="931799" y="120230"/>
                  </a:lnTo>
                  <a:lnTo>
                    <a:pt x="961859" y="120230"/>
                  </a:lnTo>
                  <a:lnTo>
                    <a:pt x="961859" y="90182"/>
                  </a:lnTo>
                  <a:lnTo>
                    <a:pt x="991920" y="90182"/>
                  </a:lnTo>
                  <a:lnTo>
                    <a:pt x="991920" y="6012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49" name="Google Shape;249;p23"/>
            <p:cNvSpPr/>
            <p:nvPr/>
          </p:nvSpPr>
          <p:spPr>
            <a:xfrm>
              <a:off x="17805261" y="7392193"/>
              <a:ext cx="992505" cy="180975"/>
            </a:xfrm>
            <a:custGeom>
              <a:rect b="b" l="l" r="r" t="t"/>
              <a:pathLst>
                <a:path extrusionOk="0" h="180975" w="992505">
                  <a:moveTo>
                    <a:pt x="60121" y="150291"/>
                  </a:moveTo>
                  <a:lnTo>
                    <a:pt x="30060" y="150291"/>
                  </a:lnTo>
                  <a:lnTo>
                    <a:pt x="0" y="150291"/>
                  </a:lnTo>
                  <a:lnTo>
                    <a:pt x="0" y="180352"/>
                  </a:lnTo>
                  <a:lnTo>
                    <a:pt x="30060" y="180352"/>
                  </a:lnTo>
                  <a:lnTo>
                    <a:pt x="60121" y="180352"/>
                  </a:lnTo>
                  <a:lnTo>
                    <a:pt x="60121" y="150291"/>
                  </a:lnTo>
                  <a:close/>
                </a:path>
                <a:path extrusionOk="0" h="180975" w="992505">
                  <a:moveTo>
                    <a:pt x="60121" y="60121"/>
                  </a:moveTo>
                  <a:lnTo>
                    <a:pt x="30060" y="60121"/>
                  </a:lnTo>
                  <a:lnTo>
                    <a:pt x="0" y="60121"/>
                  </a:lnTo>
                  <a:lnTo>
                    <a:pt x="0" y="90182"/>
                  </a:lnTo>
                  <a:lnTo>
                    <a:pt x="30060" y="90182"/>
                  </a:lnTo>
                  <a:lnTo>
                    <a:pt x="60121" y="90182"/>
                  </a:lnTo>
                  <a:lnTo>
                    <a:pt x="60121" y="60121"/>
                  </a:lnTo>
                  <a:close/>
                </a:path>
                <a:path extrusionOk="0" h="180975" w="992505">
                  <a:moveTo>
                    <a:pt x="90182" y="30060"/>
                  </a:moveTo>
                  <a:lnTo>
                    <a:pt x="60121" y="30060"/>
                  </a:lnTo>
                  <a:lnTo>
                    <a:pt x="60121" y="60121"/>
                  </a:lnTo>
                  <a:lnTo>
                    <a:pt x="90182" y="60121"/>
                  </a:lnTo>
                  <a:lnTo>
                    <a:pt x="90182" y="30060"/>
                  </a:lnTo>
                  <a:close/>
                </a:path>
                <a:path extrusionOk="0" h="180975" w="992505">
                  <a:moveTo>
                    <a:pt x="270535" y="120230"/>
                  </a:moveTo>
                  <a:lnTo>
                    <a:pt x="240461" y="120230"/>
                  </a:lnTo>
                  <a:lnTo>
                    <a:pt x="210413" y="120230"/>
                  </a:lnTo>
                  <a:lnTo>
                    <a:pt x="210413" y="90182"/>
                  </a:lnTo>
                  <a:lnTo>
                    <a:pt x="180352" y="90182"/>
                  </a:lnTo>
                  <a:lnTo>
                    <a:pt x="180352" y="60121"/>
                  </a:lnTo>
                  <a:lnTo>
                    <a:pt x="210400" y="60121"/>
                  </a:lnTo>
                  <a:lnTo>
                    <a:pt x="240461" y="60121"/>
                  </a:lnTo>
                  <a:lnTo>
                    <a:pt x="240461" y="30060"/>
                  </a:lnTo>
                  <a:lnTo>
                    <a:pt x="210413" y="30060"/>
                  </a:lnTo>
                  <a:lnTo>
                    <a:pt x="180352" y="30060"/>
                  </a:lnTo>
                  <a:lnTo>
                    <a:pt x="150291" y="30060"/>
                  </a:lnTo>
                  <a:lnTo>
                    <a:pt x="150291" y="60121"/>
                  </a:lnTo>
                  <a:lnTo>
                    <a:pt x="150291" y="90182"/>
                  </a:lnTo>
                  <a:lnTo>
                    <a:pt x="120230" y="90182"/>
                  </a:lnTo>
                  <a:lnTo>
                    <a:pt x="120230" y="120230"/>
                  </a:lnTo>
                  <a:lnTo>
                    <a:pt x="90182" y="120230"/>
                  </a:lnTo>
                  <a:lnTo>
                    <a:pt x="90182" y="90182"/>
                  </a:lnTo>
                  <a:lnTo>
                    <a:pt x="60121" y="90182"/>
                  </a:lnTo>
                  <a:lnTo>
                    <a:pt x="60121" y="120230"/>
                  </a:lnTo>
                  <a:lnTo>
                    <a:pt x="60121" y="150291"/>
                  </a:lnTo>
                  <a:lnTo>
                    <a:pt x="90182" y="150291"/>
                  </a:lnTo>
                  <a:lnTo>
                    <a:pt x="120230" y="150291"/>
                  </a:lnTo>
                  <a:lnTo>
                    <a:pt x="120230" y="180352"/>
                  </a:lnTo>
                  <a:lnTo>
                    <a:pt x="150291" y="180352"/>
                  </a:lnTo>
                  <a:lnTo>
                    <a:pt x="150291" y="150291"/>
                  </a:lnTo>
                  <a:lnTo>
                    <a:pt x="180352" y="150291"/>
                  </a:lnTo>
                  <a:lnTo>
                    <a:pt x="180352" y="120243"/>
                  </a:lnTo>
                  <a:lnTo>
                    <a:pt x="210400" y="120243"/>
                  </a:lnTo>
                  <a:lnTo>
                    <a:pt x="210400" y="150291"/>
                  </a:lnTo>
                  <a:lnTo>
                    <a:pt x="240461" y="150291"/>
                  </a:lnTo>
                  <a:lnTo>
                    <a:pt x="270535" y="150291"/>
                  </a:lnTo>
                  <a:lnTo>
                    <a:pt x="270535" y="120230"/>
                  </a:lnTo>
                  <a:close/>
                </a:path>
                <a:path extrusionOk="0" h="180975" w="992505">
                  <a:moveTo>
                    <a:pt x="360705" y="30060"/>
                  </a:moveTo>
                  <a:lnTo>
                    <a:pt x="330644" y="30060"/>
                  </a:lnTo>
                  <a:lnTo>
                    <a:pt x="300583" y="30060"/>
                  </a:lnTo>
                  <a:lnTo>
                    <a:pt x="270522" y="30060"/>
                  </a:lnTo>
                  <a:lnTo>
                    <a:pt x="270522" y="60121"/>
                  </a:lnTo>
                  <a:lnTo>
                    <a:pt x="240461" y="60121"/>
                  </a:lnTo>
                  <a:lnTo>
                    <a:pt x="240461" y="90182"/>
                  </a:lnTo>
                  <a:lnTo>
                    <a:pt x="270535" y="90182"/>
                  </a:lnTo>
                  <a:lnTo>
                    <a:pt x="270535" y="60121"/>
                  </a:lnTo>
                  <a:lnTo>
                    <a:pt x="300583" y="60121"/>
                  </a:lnTo>
                  <a:lnTo>
                    <a:pt x="330644" y="60121"/>
                  </a:lnTo>
                  <a:lnTo>
                    <a:pt x="360705" y="60121"/>
                  </a:lnTo>
                  <a:lnTo>
                    <a:pt x="360705" y="30060"/>
                  </a:lnTo>
                  <a:close/>
                </a:path>
                <a:path extrusionOk="0" h="180975" w="992505">
                  <a:moveTo>
                    <a:pt x="450875" y="90182"/>
                  </a:moveTo>
                  <a:lnTo>
                    <a:pt x="420814" y="90182"/>
                  </a:lnTo>
                  <a:lnTo>
                    <a:pt x="420814" y="120230"/>
                  </a:lnTo>
                  <a:lnTo>
                    <a:pt x="390753" y="120230"/>
                  </a:lnTo>
                  <a:lnTo>
                    <a:pt x="390753" y="90182"/>
                  </a:lnTo>
                  <a:lnTo>
                    <a:pt x="360705" y="90182"/>
                  </a:lnTo>
                  <a:lnTo>
                    <a:pt x="330644" y="90182"/>
                  </a:lnTo>
                  <a:lnTo>
                    <a:pt x="330644" y="120230"/>
                  </a:lnTo>
                  <a:lnTo>
                    <a:pt x="300583" y="120230"/>
                  </a:lnTo>
                  <a:lnTo>
                    <a:pt x="300583" y="150291"/>
                  </a:lnTo>
                  <a:lnTo>
                    <a:pt x="330644" y="150291"/>
                  </a:lnTo>
                  <a:lnTo>
                    <a:pt x="330644" y="120243"/>
                  </a:lnTo>
                  <a:lnTo>
                    <a:pt x="360692" y="120243"/>
                  </a:lnTo>
                  <a:lnTo>
                    <a:pt x="390753" y="120243"/>
                  </a:lnTo>
                  <a:lnTo>
                    <a:pt x="390753" y="150291"/>
                  </a:lnTo>
                  <a:lnTo>
                    <a:pt x="420814" y="150291"/>
                  </a:lnTo>
                  <a:lnTo>
                    <a:pt x="420814" y="120243"/>
                  </a:lnTo>
                  <a:lnTo>
                    <a:pt x="450875" y="120243"/>
                  </a:lnTo>
                  <a:lnTo>
                    <a:pt x="450875" y="90182"/>
                  </a:lnTo>
                  <a:close/>
                </a:path>
                <a:path extrusionOk="0" h="180975" w="992505">
                  <a:moveTo>
                    <a:pt x="480936" y="0"/>
                  </a:moveTo>
                  <a:lnTo>
                    <a:pt x="450875" y="0"/>
                  </a:lnTo>
                  <a:lnTo>
                    <a:pt x="420814" y="0"/>
                  </a:lnTo>
                  <a:lnTo>
                    <a:pt x="420814" y="30073"/>
                  </a:lnTo>
                  <a:lnTo>
                    <a:pt x="450875" y="30073"/>
                  </a:lnTo>
                  <a:lnTo>
                    <a:pt x="480936" y="30073"/>
                  </a:lnTo>
                  <a:lnTo>
                    <a:pt x="480936" y="0"/>
                  </a:lnTo>
                  <a:close/>
                </a:path>
                <a:path extrusionOk="0" h="180975" w="992505">
                  <a:moveTo>
                    <a:pt x="691337" y="60121"/>
                  </a:moveTo>
                  <a:lnTo>
                    <a:pt x="661276" y="60121"/>
                  </a:lnTo>
                  <a:lnTo>
                    <a:pt x="661276" y="90182"/>
                  </a:lnTo>
                  <a:lnTo>
                    <a:pt x="691337" y="90182"/>
                  </a:lnTo>
                  <a:lnTo>
                    <a:pt x="691337" y="60121"/>
                  </a:lnTo>
                  <a:close/>
                </a:path>
                <a:path extrusionOk="0" h="180975" w="992505">
                  <a:moveTo>
                    <a:pt x="721398" y="90182"/>
                  </a:moveTo>
                  <a:lnTo>
                    <a:pt x="691337" y="90182"/>
                  </a:lnTo>
                  <a:lnTo>
                    <a:pt x="691337" y="120230"/>
                  </a:lnTo>
                  <a:lnTo>
                    <a:pt x="661276" y="120230"/>
                  </a:lnTo>
                  <a:lnTo>
                    <a:pt x="661276" y="90182"/>
                  </a:lnTo>
                  <a:lnTo>
                    <a:pt x="631215" y="90182"/>
                  </a:lnTo>
                  <a:lnTo>
                    <a:pt x="631215" y="120230"/>
                  </a:lnTo>
                  <a:lnTo>
                    <a:pt x="601167" y="120230"/>
                  </a:lnTo>
                  <a:lnTo>
                    <a:pt x="601167" y="90182"/>
                  </a:lnTo>
                  <a:lnTo>
                    <a:pt x="601167" y="60121"/>
                  </a:lnTo>
                  <a:lnTo>
                    <a:pt x="631215" y="60121"/>
                  </a:lnTo>
                  <a:lnTo>
                    <a:pt x="631215" y="30073"/>
                  </a:lnTo>
                  <a:lnTo>
                    <a:pt x="661276" y="30073"/>
                  </a:lnTo>
                  <a:lnTo>
                    <a:pt x="661276" y="0"/>
                  </a:lnTo>
                  <a:lnTo>
                    <a:pt x="631215" y="0"/>
                  </a:lnTo>
                  <a:lnTo>
                    <a:pt x="601154" y="0"/>
                  </a:lnTo>
                  <a:lnTo>
                    <a:pt x="601154" y="30060"/>
                  </a:lnTo>
                  <a:lnTo>
                    <a:pt x="571106" y="30060"/>
                  </a:lnTo>
                  <a:lnTo>
                    <a:pt x="571106" y="0"/>
                  </a:lnTo>
                  <a:lnTo>
                    <a:pt x="541045" y="0"/>
                  </a:lnTo>
                  <a:lnTo>
                    <a:pt x="510984" y="0"/>
                  </a:lnTo>
                  <a:lnTo>
                    <a:pt x="510984" y="30073"/>
                  </a:lnTo>
                  <a:lnTo>
                    <a:pt x="541045" y="30073"/>
                  </a:lnTo>
                  <a:lnTo>
                    <a:pt x="541045" y="60121"/>
                  </a:lnTo>
                  <a:lnTo>
                    <a:pt x="571106" y="60121"/>
                  </a:lnTo>
                  <a:lnTo>
                    <a:pt x="571106" y="90182"/>
                  </a:lnTo>
                  <a:lnTo>
                    <a:pt x="541045" y="90182"/>
                  </a:lnTo>
                  <a:lnTo>
                    <a:pt x="541045" y="120230"/>
                  </a:lnTo>
                  <a:lnTo>
                    <a:pt x="510997" y="120230"/>
                  </a:lnTo>
                  <a:lnTo>
                    <a:pt x="510997" y="90182"/>
                  </a:lnTo>
                  <a:lnTo>
                    <a:pt x="541045" y="90182"/>
                  </a:lnTo>
                  <a:lnTo>
                    <a:pt x="541045" y="60121"/>
                  </a:lnTo>
                  <a:lnTo>
                    <a:pt x="510997" y="60121"/>
                  </a:lnTo>
                  <a:lnTo>
                    <a:pt x="480936" y="60121"/>
                  </a:lnTo>
                  <a:lnTo>
                    <a:pt x="480936" y="90182"/>
                  </a:lnTo>
                  <a:lnTo>
                    <a:pt x="480936" y="120243"/>
                  </a:lnTo>
                  <a:lnTo>
                    <a:pt x="510984" y="120243"/>
                  </a:lnTo>
                  <a:lnTo>
                    <a:pt x="510984" y="150291"/>
                  </a:lnTo>
                  <a:lnTo>
                    <a:pt x="721398" y="150291"/>
                  </a:lnTo>
                  <a:lnTo>
                    <a:pt x="721398" y="120243"/>
                  </a:lnTo>
                  <a:lnTo>
                    <a:pt x="721398" y="90182"/>
                  </a:lnTo>
                  <a:close/>
                </a:path>
                <a:path extrusionOk="0" h="180975" w="992505">
                  <a:moveTo>
                    <a:pt x="811568" y="120230"/>
                  </a:moveTo>
                  <a:lnTo>
                    <a:pt x="781507" y="120230"/>
                  </a:lnTo>
                  <a:lnTo>
                    <a:pt x="781507" y="90182"/>
                  </a:lnTo>
                  <a:lnTo>
                    <a:pt x="751446" y="90182"/>
                  </a:lnTo>
                  <a:lnTo>
                    <a:pt x="751446" y="120230"/>
                  </a:lnTo>
                  <a:lnTo>
                    <a:pt x="751446" y="150291"/>
                  </a:lnTo>
                  <a:lnTo>
                    <a:pt x="781507" y="150291"/>
                  </a:lnTo>
                  <a:lnTo>
                    <a:pt x="811568" y="150291"/>
                  </a:lnTo>
                  <a:lnTo>
                    <a:pt x="811568" y="120230"/>
                  </a:lnTo>
                  <a:close/>
                </a:path>
                <a:path extrusionOk="0" h="180975" w="992505">
                  <a:moveTo>
                    <a:pt x="841629" y="0"/>
                  </a:moveTo>
                  <a:lnTo>
                    <a:pt x="811568" y="0"/>
                  </a:lnTo>
                  <a:lnTo>
                    <a:pt x="811568" y="30060"/>
                  </a:lnTo>
                  <a:lnTo>
                    <a:pt x="781507" y="30060"/>
                  </a:lnTo>
                  <a:lnTo>
                    <a:pt x="781507" y="0"/>
                  </a:lnTo>
                  <a:lnTo>
                    <a:pt x="751459" y="0"/>
                  </a:lnTo>
                  <a:lnTo>
                    <a:pt x="721398" y="0"/>
                  </a:lnTo>
                  <a:lnTo>
                    <a:pt x="721398" y="30060"/>
                  </a:lnTo>
                  <a:lnTo>
                    <a:pt x="721398" y="60121"/>
                  </a:lnTo>
                  <a:lnTo>
                    <a:pt x="751459" y="60121"/>
                  </a:lnTo>
                  <a:lnTo>
                    <a:pt x="751459" y="30073"/>
                  </a:lnTo>
                  <a:lnTo>
                    <a:pt x="781507" y="30073"/>
                  </a:lnTo>
                  <a:lnTo>
                    <a:pt x="781507" y="60121"/>
                  </a:lnTo>
                  <a:lnTo>
                    <a:pt x="811568" y="60121"/>
                  </a:lnTo>
                  <a:lnTo>
                    <a:pt x="811568" y="90182"/>
                  </a:lnTo>
                  <a:lnTo>
                    <a:pt x="841629" y="90182"/>
                  </a:lnTo>
                  <a:lnTo>
                    <a:pt x="841629" y="60121"/>
                  </a:lnTo>
                  <a:lnTo>
                    <a:pt x="841629" y="30073"/>
                  </a:lnTo>
                  <a:lnTo>
                    <a:pt x="841629" y="0"/>
                  </a:lnTo>
                  <a:close/>
                </a:path>
                <a:path extrusionOk="0" h="180975" w="992505">
                  <a:moveTo>
                    <a:pt x="871677" y="120230"/>
                  </a:moveTo>
                  <a:lnTo>
                    <a:pt x="841616" y="120230"/>
                  </a:lnTo>
                  <a:lnTo>
                    <a:pt x="841616" y="150291"/>
                  </a:lnTo>
                  <a:lnTo>
                    <a:pt x="871677" y="150291"/>
                  </a:lnTo>
                  <a:lnTo>
                    <a:pt x="871677" y="120230"/>
                  </a:lnTo>
                  <a:close/>
                </a:path>
                <a:path extrusionOk="0" h="180975" w="992505">
                  <a:moveTo>
                    <a:pt x="901750" y="30060"/>
                  </a:moveTo>
                  <a:lnTo>
                    <a:pt x="871677" y="30060"/>
                  </a:lnTo>
                  <a:lnTo>
                    <a:pt x="871677" y="60121"/>
                  </a:lnTo>
                  <a:lnTo>
                    <a:pt x="901750" y="60121"/>
                  </a:lnTo>
                  <a:lnTo>
                    <a:pt x="901750" y="30060"/>
                  </a:lnTo>
                  <a:close/>
                </a:path>
                <a:path extrusionOk="0" h="180975" w="992505">
                  <a:moveTo>
                    <a:pt x="961859" y="0"/>
                  </a:moveTo>
                  <a:lnTo>
                    <a:pt x="931799" y="0"/>
                  </a:lnTo>
                  <a:lnTo>
                    <a:pt x="931799" y="30073"/>
                  </a:lnTo>
                  <a:lnTo>
                    <a:pt x="961859" y="30073"/>
                  </a:lnTo>
                  <a:lnTo>
                    <a:pt x="961859" y="0"/>
                  </a:lnTo>
                  <a:close/>
                </a:path>
                <a:path extrusionOk="0" h="180975" w="992505">
                  <a:moveTo>
                    <a:pt x="991920" y="120230"/>
                  </a:moveTo>
                  <a:lnTo>
                    <a:pt x="961859" y="120230"/>
                  </a:lnTo>
                  <a:lnTo>
                    <a:pt x="961859" y="90182"/>
                  </a:lnTo>
                  <a:lnTo>
                    <a:pt x="961859" y="60121"/>
                  </a:lnTo>
                  <a:lnTo>
                    <a:pt x="931799" y="60121"/>
                  </a:lnTo>
                  <a:lnTo>
                    <a:pt x="931799" y="90182"/>
                  </a:lnTo>
                  <a:lnTo>
                    <a:pt x="931799" y="120230"/>
                  </a:lnTo>
                  <a:lnTo>
                    <a:pt x="931799" y="150291"/>
                  </a:lnTo>
                  <a:lnTo>
                    <a:pt x="961859" y="150291"/>
                  </a:lnTo>
                  <a:lnTo>
                    <a:pt x="991920" y="150291"/>
                  </a:lnTo>
                  <a:lnTo>
                    <a:pt x="991920" y="12023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50" name="Google Shape;250;p23"/>
            <p:cNvSpPr/>
            <p:nvPr/>
          </p:nvSpPr>
          <p:spPr>
            <a:xfrm>
              <a:off x="17925492" y="7542485"/>
              <a:ext cx="871855" cy="180975"/>
            </a:xfrm>
            <a:custGeom>
              <a:rect b="b" l="l" r="r" t="t"/>
              <a:pathLst>
                <a:path extrusionOk="0" h="180975" w="871855">
                  <a:moveTo>
                    <a:pt x="30060" y="0"/>
                  </a:moveTo>
                  <a:lnTo>
                    <a:pt x="0" y="0"/>
                  </a:lnTo>
                  <a:lnTo>
                    <a:pt x="0" y="30060"/>
                  </a:lnTo>
                  <a:lnTo>
                    <a:pt x="30060" y="30060"/>
                  </a:lnTo>
                  <a:lnTo>
                    <a:pt x="30060" y="0"/>
                  </a:lnTo>
                  <a:close/>
                </a:path>
                <a:path extrusionOk="0" h="180975" w="871855">
                  <a:moveTo>
                    <a:pt x="90182" y="0"/>
                  </a:moveTo>
                  <a:lnTo>
                    <a:pt x="60121" y="0"/>
                  </a:lnTo>
                  <a:lnTo>
                    <a:pt x="60121" y="30060"/>
                  </a:lnTo>
                  <a:lnTo>
                    <a:pt x="90182" y="30060"/>
                  </a:lnTo>
                  <a:lnTo>
                    <a:pt x="90182" y="0"/>
                  </a:lnTo>
                  <a:close/>
                </a:path>
                <a:path extrusionOk="0" h="180975" w="871855">
                  <a:moveTo>
                    <a:pt x="240474" y="0"/>
                  </a:moveTo>
                  <a:lnTo>
                    <a:pt x="210413" y="0"/>
                  </a:lnTo>
                  <a:lnTo>
                    <a:pt x="180352" y="0"/>
                  </a:lnTo>
                  <a:lnTo>
                    <a:pt x="180352" y="30060"/>
                  </a:lnTo>
                  <a:lnTo>
                    <a:pt x="180352" y="60121"/>
                  </a:lnTo>
                  <a:lnTo>
                    <a:pt x="210413" y="60121"/>
                  </a:lnTo>
                  <a:lnTo>
                    <a:pt x="240474" y="60121"/>
                  </a:lnTo>
                  <a:lnTo>
                    <a:pt x="240474" y="30060"/>
                  </a:lnTo>
                  <a:lnTo>
                    <a:pt x="240474" y="0"/>
                  </a:lnTo>
                  <a:close/>
                </a:path>
                <a:path extrusionOk="0" h="180975" w="871855">
                  <a:moveTo>
                    <a:pt x="420814" y="0"/>
                  </a:moveTo>
                  <a:lnTo>
                    <a:pt x="420814" y="0"/>
                  </a:lnTo>
                  <a:lnTo>
                    <a:pt x="270522" y="0"/>
                  </a:lnTo>
                  <a:lnTo>
                    <a:pt x="270522" y="30060"/>
                  </a:lnTo>
                  <a:lnTo>
                    <a:pt x="270522" y="150291"/>
                  </a:lnTo>
                  <a:lnTo>
                    <a:pt x="240474" y="150291"/>
                  </a:lnTo>
                  <a:lnTo>
                    <a:pt x="240474" y="120243"/>
                  </a:lnTo>
                  <a:lnTo>
                    <a:pt x="240474" y="90182"/>
                  </a:lnTo>
                  <a:lnTo>
                    <a:pt x="210413" y="90182"/>
                  </a:lnTo>
                  <a:lnTo>
                    <a:pt x="210413" y="120230"/>
                  </a:lnTo>
                  <a:lnTo>
                    <a:pt x="210413" y="150291"/>
                  </a:lnTo>
                  <a:lnTo>
                    <a:pt x="180352" y="150291"/>
                  </a:lnTo>
                  <a:lnTo>
                    <a:pt x="150304" y="150291"/>
                  </a:lnTo>
                  <a:lnTo>
                    <a:pt x="150304" y="120243"/>
                  </a:lnTo>
                  <a:lnTo>
                    <a:pt x="180352" y="120243"/>
                  </a:lnTo>
                  <a:lnTo>
                    <a:pt x="180352" y="90182"/>
                  </a:lnTo>
                  <a:lnTo>
                    <a:pt x="180352" y="60121"/>
                  </a:lnTo>
                  <a:lnTo>
                    <a:pt x="150304" y="60121"/>
                  </a:lnTo>
                  <a:lnTo>
                    <a:pt x="150304" y="30060"/>
                  </a:lnTo>
                  <a:lnTo>
                    <a:pt x="120230" y="30060"/>
                  </a:lnTo>
                  <a:lnTo>
                    <a:pt x="120230" y="60121"/>
                  </a:lnTo>
                  <a:lnTo>
                    <a:pt x="120230" y="90182"/>
                  </a:lnTo>
                  <a:lnTo>
                    <a:pt x="150291" y="90182"/>
                  </a:lnTo>
                  <a:lnTo>
                    <a:pt x="150291" y="120230"/>
                  </a:lnTo>
                  <a:lnTo>
                    <a:pt x="120230" y="120230"/>
                  </a:lnTo>
                  <a:lnTo>
                    <a:pt x="120230" y="150291"/>
                  </a:lnTo>
                  <a:lnTo>
                    <a:pt x="150291" y="150291"/>
                  </a:lnTo>
                  <a:lnTo>
                    <a:pt x="150291" y="180352"/>
                  </a:lnTo>
                  <a:lnTo>
                    <a:pt x="180352" y="180352"/>
                  </a:lnTo>
                  <a:lnTo>
                    <a:pt x="300583" y="180352"/>
                  </a:lnTo>
                  <a:lnTo>
                    <a:pt x="300583" y="150291"/>
                  </a:lnTo>
                  <a:lnTo>
                    <a:pt x="300583" y="120243"/>
                  </a:lnTo>
                  <a:lnTo>
                    <a:pt x="300583" y="90182"/>
                  </a:lnTo>
                  <a:lnTo>
                    <a:pt x="300583" y="60121"/>
                  </a:lnTo>
                  <a:lnTo>
                    <a:pt x="330644" y="60121"/>
                  </a:lnTo>
                  <a:lnTo>
                    <a:pt x="330644" y="90182"/>
                  </a:lnTo>
                  <a:lnTo>
                    <a:pt x="330644" y="120243"/>
                  </a:lnTo>
                  <a:lnTo>
                    <a:pt x="360705" y="120243"/>
                  </a:lnTo>
                  <a:lnTo>
                    <a:pt x="360705" y="150291"/>
                  </a:lnTo>
                  <a:lnTo>
                    <a:pt x="390766" y="150291"/>
                  </a:lnTo>
                  <a:lnTo>
                    <a:pt x="390766" y="120243"/>
                  </a:lnTo>
                  <a:lnTo>
                    <a:pt x="390766" y="90182"/>
                  </a:lnTo>
                  <a:lnTo>
                    <a:pt x="360705" y="90182"/>
                  </a:lnTo>
                  <a:lnTo>
                    <a:pt x="360705" y="60121"/>
                  </a:lnTo>
                  <a:lnTo>
                    <a:pt x="390753" y="60121"/>
                  </a:lnTo>
                  <a:lnTo>
                    <a:pt x="420814" y="60121"/>
                  </a:lnTo>
                  <a:lnTo>
                    <a:pt x="420814" y="30060"/>
                  </a:lnTo>
                  <a:lnTo>
                    <a:pt x="420814" y="0"/>
                  </a:lnTo>
                  <a:close/>
                </a:path>
                <a:path extrusionOk="0" h="180975" w="871855">
                  <a:moveTo>
                    <a:pt x="450875" y="60121"/>
                  </a:moveTo>
                  <a:lnTo>
                    <a:pt x="420814" y="60121"/>
                  </a:lnTo>
                  <a:lnTo>
                    <a:pt x="420814" y="90182"/>
                  </a:lnTo>
                  <a:lnTo>
                    <a:pt x="450875" y="90182"/>
                  </a:lnTo>
                  <a:lnTo>
                    <a:pt x="450875" y="60121"/>
                  </a:lnTo>
                  <a:close/>
                </a:path>
                <a:path extrusionOk="0" h="180975" w="871855">
                  <a:moveTo>
                    <a:pt x="480936" y="90182"/>
                  </a:moveTo>
                  <a:lnTo>
                    <a:pt x="450875" y="90182"/>
                  </a:lnTo>
                  <a:lnTo>
                    <a:pt x="450875" y="120230"/>
                  </a:lnTo>
                  <a:lnTo>
                    <a:pt x="450875" y="150291"/>
                  </a:lnTo>
                  <a:lnTo>
                    <a:pt x="480936" y="150291"/>
                  </a:lnTo>
                  <a:lnTo>
                    <a:pt x="480936" y="120243"/>
                  </a:lnTo>
                  <a:lnTo>
                    <a:pt x="480936" y="90182"/>
                  </a:lnTo>
                  <a:close/>
                </a:path>
                <a:path extrusionOk="0" h="180975" w="871855">
                  <a:moveTo>
                    <a:pt x="571106" y="90182"/>
                  </a:moveTo>
                  <a:lnTo>
                    <a:pt x="541045" y="90182"/>
                  </a:lnTo>
                  <a:lnTo>
                    <a:pt x="541045" y="120230"/>
                  </a:lnTo>
                  <a:lnTo>
                    <a:pt x="541045" y="150291"/>
                  </a:lnTo>
                  <a:lnTo>
                    <a:pt x="571106" y="150291"/>
                  </a:lnTo>
                  <a:lnTo>
                    <a:pt x="571106" y="120243"/>
                  </a:lnTo>
                  <a:lnTo>
                    <a:pt x="571106" y="90182"/>
                  </a:lnTo>
                  <a:close/>
                </a:path>
                <a:path extrusionOk="0" h="180975" w="871855">
                  <a:moveTo>
                    <a:pt x="691337" y="60121"/>
                  </a:moveTo>
                  <a:lnTo>
                    <a:pt x="661276" y="60121"/>
                  </a:lnTo>
                  <a:lnTo>
                    <a:pt x="661276" y="90182"/>
                  </a:lnTo>
                  <a:lnTo>
                    <a:pt x="691337" y="90182"/>
                  </a:lnTo>
                  <a:lnTo>
                    <a:pt x="691337" y="60121"/>
                  </a:lnTo>
                  <a:close/>
                </a:path>
                <a:path extrusionOk="0" h="180975" w="871855">
                  <a:moveTo>
                    <a:pt x="811568" y="30060"/>
                  </a:moveTo>
                  <a:lnTo>
                    <a:pt x="781519" y="30060"/>
                  </a:lnTo>
                  <a:lnTo>
                    <a:pt x="781519" y="0"/>
                  </a:lnTo>
                  <a:lnTo>
                    <a:pt x="781507" y="30060"/>
                  </a:lnTo>
                  <a:lnTo>
                    <a:pt x="781507" y="60121"/>
                  </a:lnTo>
                  <a:lnTo>
                    <a:pt x="751446" y="60121"/>
                  </a:lnTo>
                  <a:lnTo>
                    <a:pt x="751446" y="30060"/>
                  </a:lnTo>
                  <a:lnTo>
                    <a:pt x="781507" y="30060"/>
                  </a:lnTo>
                  <a:lnTo>
                    <a:pt x="781507" y="0"/>
                  </a:lnTo>
                  <a:lnTo>
                    <a:pt x="751446" y="0"/>
                  </a:lnTo>
                  <a:lnTo>
                    <a:pt x="721398" y="0"/>
                  </a:lnTo>
                  <a:lnTo>
                    <a:pt x="721385" y="30060"/>
                  </a:lnTo>
                  <a:lnTo>
                    <a:pt x="721385" y="60121"/>
                  </a:lnTo>
                  <a:lnTo>
                    <a:pt x="721385" y="90182"/>
                  </a:lnTo>
                  <a:lnTo>
                    <a:pt x="721385" y="120230"/>
                  </a:lnTo>
                  <a:lnTo>
                    <a:pt x="691337" y="120230"/>
                  </a:lnTo>
                  <a:lnTo>
                    <a:pt x="661276" y="120230"/>
                  </a:lnTo>
                  <a:lnTo>
                    <a:pt x="631228" y="120230"/>
                  </a:lnTo>
                  <a:lnTo>
                    <a:pt x="631228" y="90182"/>
                  </a:lnTo>
                  <a:lnTo>
                    <a:pt x="631228" y="60121"/>
                  </a:lnTo>
                  <a:lnTo>
                    <a:pt x="631228" y="30060"/>
                  </a:lnTo>
                  <a:lnTo>
                    <a:pt x="661276" y="30060"/>
                  </a:lnTo>
                  <a:lnTo>
                    <a:pt x="691337" y="30060"/>
                  </a:lnTo>
                  <a:lnTo>
                    <a:pt x="721385" y="30060"/>
                  </a:lnTo>
                  <a:lnTo>
                    <a:pt x="721385" y="0"/>
                  </a:lnTo>
                  <a:lnTo>
                    <a:pt x="480923" y="0"/>
                  </a:lnTo>
                  <a:lnTo>
                    <a:pt x="480923" y="30060"/>
                  </a:lnTo>
                  <a:lnTo>
                    <a:pt x="510984" y="30060"/>
                  </a:lnTo>
                  <a:lnTo>
                    <a:pt x="510984" y="60121"/>
                  </a:lnTo>
                  <a:lnTo>
                    <a:pt x="541045" y="60121"/>
                  </a:lnTo>
                  <a:lnTo>
                    <a:pt x="571106" y="60121"/>
                  </a:lnTo>
                  <a:lnTo>
                    <a:pt x="601167" y="60121"/>
                  </a:lnTo>
                  <a:lnTo>
                    <a:pt x="601167" y="90182"/>
                  </a:lnTo>
                  <a:lnTo>
                    <a:pt x="601167" y="120230"/>
                  </a:lnTo>
                  <a:lnTo>
                    <a:pt x="601167" y="150291"/>
                  </a:lnTo>
                  <a:lnTo>
                    <a:pt x="631215" y="150291"/>
                  </a:lnTo>
                  <a:lnTo>
                    <a:pt x="781519" y="150291"/>
                  </a:lnTo>
                  <a:lnTo>
                    <a:pt x="781519" y="120230"/>
                  </a:lnTo>
                  <a:lnTo>
                    <a:pt x="751446" y="120230"/>
                  </a:lnTo>
                  <a:lnTo>
                    <a:pt x="751446" y="90182"/>
                  </a:lnTo>
                  <a:lnTo>
                    <a:pt x="781519" y="90182"/>
                  </a:lnTo>
                  <a:lnTo>
                    <a:pt x="781519" y="60121"/>
                  </a:lnTo>
                  <a:lnTo>
                    <a:pt x="811568" y="60121"/>
                  </a:lnTo>
                  <a:lnTo>
                    <a:pt x="811568" y="30060"/>
                  </a:lnTo>
                  <a:close/>
                </a:path>
                <a:path extrusionOk="0" h="180975" w="871855">
                  <a:moveTo>
                    <a:pt x="841629" y="0"/>
                  </a:moveTo>
                  <a:lnTo>
                    <a:pt x="811568" y="0"/>
                  </a:lnTo>
                  <a:lnTo>
                    <a:pt x="811568" y="30060"/>
                  </a:lnTo>
                  <a:lnTo>
                    <a:pt x="841629" y="30060"/>
                  </a:lnTo>
                  <a:lnTo>
                    <a:pt x="841629" y="0"/>
                  </a:lnTo>
                  <a:close/>
                </a:path>
                <a:path extrusionOk="0" h="180975" w="871855">
                  <a:moveTo>
                    <a:pt x="871689" y="90182"/>
                  </a:moveTo>
                  <a:lnTo>
                    <a:pt x="841629" y="90182"/>
                  </a:lnTo>
                  <a:lnTo>
                    <a:pt x="841629" y="120230"/>
                  </a:lnTo>
                  <a:lnTo>
                    <a:pt x="841629" y="150291"/>
                  </a:lnTo>
                  <a:lnTo>
                    <a:pt x="871689" y="150291"/>
                  </a:lnTo>
                  <a:lnTo>
                    <a:pt x="871689" y="120243"/>
                  </a:lnTo>
                  <a:lnTo>
                    <a:pt x="871689" y="9018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51" name="Google Shape;251;p23"/>
            <p:cNvSpPr/>
            <p:nvPr/>
          </p:nvSpPr>
          <p:spPr>
            <a:xfrm>
              <a:off x="17805261" y="6821645"/>
              <a:ext cx="992505" cy="991870"/>
            </a:xfrm>
            <a:custGeom>
              <a:rect b="b" l="l" r="r" t="t"/>
              <a:pathLst>
                <a:path extrusionOk="0" h="991870" w="992505">
                  <a:moveTo>
                    <a:pt x="150291" y="841070"/>
                  </a:moveTo>
                  <a:lnTo>
                    <a:pt x="60121" y="841070"/>
                  </a:lnTo>
                  <a:lnTo>
                    <a:pt x="60121" y="931240"/>
                  </a:lnTo>
                  <a:lnTo>
                    <a:pt x="150291" y="931240"/>
                  </a:lnTo>
                  <a:lnTo>
                    <a:pt x="150291" y="841070"/>
                  </a:lnTo>
                  <a:close/>
                </a:path>
                <a:path extrusionOk="0" h="991870" w="992505">
                  <a:moveTo>
                    <a:pt x="150291" y="59563"/>
                  </a:moveTo>
                  <a:lnTo>
                    <a:pt x="60121" y="59563"/>
                  </a:lnTo>
                  <a:lnTo>
                    <a:pt x="60121" y="149745"/>
                  </a:lnTo>
                  <a:lnTo>
                    <a:pt x="150291" y="149745"/>
                  </a:lnTo>
                  <a:lnTo>
                    <a:pt x="150291" y="59563"/>
                  </a:lnTo>
                  <a:close/>
                </a:path>
                <a:path extrusionOk="0" h="991870" w="992505">
                  <a:moveTo>
                    <a:pt x="210400" y="781050"/>
                  </a:moveTo>
                  <a:lnTo>
                    <a:pt x="0" y="781050"/>
                  </a:lnTo>
                  <a:lnTo>
                    <a:pt x="0" y="812800"/>
                  </a:lnTo>
                  <a:lnTo>
                    <a:pt x="0" y="960120"/>
                  </a:lnTo>
                  <a:lnTo>
                    <a:pt x="0" y="991870"/>
                  </a:lnTo>
                  <a:lnTo>
                    <a:pt x="210400" y="991870"/>
                  </a:lnTo>
                  <a:lnTo>
                    <a:pt x="210400" y="960120"/>
                  </a:lnTo>
                  <a:lnTo>
                    <a:pt x="31559" y="960120"/>
                  </a:lnTo>
                  <a:lnTo>
                    <a:pt x="31559" y="812800"/>
                  </a:lnTo>
                  <a:lnTo>
                    <a:pt x="178841" y="812800"/>
                  </a:lnTo>
                  <a:lnTo>
                    <a:pt x="178841" y="959802"/>
                  </a:lnTo>
                  <a:lnTo>
                    <a:pt x="210400" y="959802"/>
                  </a:lnTo>
                  <a:lnTo>
                    <a:pt x="210400" y="812800"/>
                  </a:lnTo>
                  <a:lnTo>
                    <a:pt x="210400" y="812520"/>
                  </a:lnTo>
                  <a:lnTo>
                    <a:pt x="210400" y="781050"/>
                  </a:lnTo>
                  <a:close/>
                </a:path>
                <a:path extrusionOk="0" h="991870" w="992505">
                  <a:moveTo>
                    <a:pt x="210400" y="0"/>
                  </a:moveTo>
                  <a:lnTo>
                    <a:pt x="0" y="0"/>
                  </a:lnTo>
                  <a:lnTo>
                    <a:pt x="0" y="30480"/>
                  </a:lnTo>
                  <a:lnTo>
                    <a:pt x="0" y="177800"/>
                  </a:lnTo>
                  <a:lnTo>
                    <a:pt x="0" y="209550"/>
                  </a:lnTo>
                  <a:lnTo>
                    <a:pt x="210400" y="209550"/>
                  </a:lnTo>
                  <a:lnTo>
                    <a:pt x="210400" y="178295"/>
                  </a:lnTo>
                  <a:lnTo>
                    <a:pt x="210400" y="177800"/>
                  </a:lnTo>
                  <a:lnTo>
                    <a:pt x="210400" y="31013"/>
                  </a:lnTo>
                  <a:lnTo>
                    <a:pt x="178841" y="31013"/>
                  </a:lnTo>
                  <a:lnTo>
                    <a:pt x="178841" y="177800"/>
                  </a:lnTo>
                  <a:lnTo>
                    <a:pt x="31559" y="177800"/>
                  </a:lnTo>
                  <a:lnTo>
                    <a:pt x="31559" y="30480"/>
                  </a:lnTo>
                  <a:lnTo>
                    <a:pt x="210400" y="30480"/>
                  </a:lnTo>
                  <a:lnTo>
                    <a:pt x="210400" y="0"/>
                  </a:lnTo>
                  <a:close/>
                </a:path>
                <a:path extrusionOk="0" h="991870" w="992505">
                  <a:moveTo>
                    <a:pt x="270535" y="961301"/>
                  </a:moveTo>
                  <a:lnTo>
                    <a:pt x="240461" y="961301"/>
                  </a:lnTo>
                  <a:lnTo>
                    <a:pt x="240461" y="991362"/>
                  </a:lnTo>
                  <a:lnTo>
                    <a:pt x="270535" y="991362"/>
                  </a:lnTo>
                  <a:lnTo>
                    <a:pt x="270535" y="961301"/>
                  </a:lnTo>
                  <a:close/>
                </a:path>
                <a:path extrusionOk="0" h="991870" w="992505">
                  <a:moveTo>
                    <a:pt x="300583" y="901192"/>
                  </a:moveTo>
                  <a:lnTo>
                    <a:pt x="270522" y="901192"/>
                  </a:lnTo>
                  <a:lnTo>
                    <a:pt x="270522" y="931252"/>
                  </a:lnTo>
                  <a:lnTo>
                    <a:pt x="300583" y="931252"/>
                  </a:lnTo>
                  <a:lnTo>
                    <a:pt x="300583" y="901192"/>
                  </a:lnTo>
                  <a:close/>
                </a:path>
                <a:path extrusionOk="0" h="991870" w="992505">
                  <a:moveTo>
                    <a:pt x="360705" y="901192"/>
                  </a:moveTo>
                  <a:lnTo>
                    <a:pt x="330644" y="901192"/>
                  </a:lnTo>
                  <a:lnTo>
                    <a:pt x="330644" y="931240"/>
                  </a:lnTo>
                  <a:lnTo>
                    <a:pt x="330644" y="961301"/>
                  </a:lnTo>
                  <a:lnTo>
                    <a:pt x="300583" y="961301"/>
                  </a:lnTo>
                  <a:lnTo>
                    <a:pt x="300583" y="991362"/>
                  </a:lnTo>
                  <a:lnTo>
                    <a:pt x="330644" y="991362"/>
                  </a:lnTo>
                  <a:lnTo>
                    <a:pt x="360705" y="991362"/>
                  </a:lnTo>
                  <a:lnTo>
                    <a:pt x="360705" y="961301"/>
                  </a:lnTo>
                  <a:lnTo>
                    <a:pt x="360705" y="931252"/>
                  </a:lnTo>
                  <a:lnTo>
                    <a:pt x="360705" y="901192"/>
                  </a:lnTo>
                  <a:close/>
                </a:path>
                <a:path extrusionOk="0" h="991870" w="992505">
                  <a:moveTo>
                    <a:pt x="721398" y="871131"/>
                  </a:moveTo>
                  <a:lnTo>
                    <a:pt x="691337" y="871131"/>
                  </a:lnTo>
                  <a:lnTo>
                    <a:pt x="691337" y="901192"/>
                  </a:lnTo>
                  <a:lnTo>
                    <a:pt x="721398" y="901192"/>
                  </a:lnTo>
                  <a:lnTo>
                    <a:pt x="721398" y="871131"/>
                  </a:lnTo>
                  <a:close/>
                </a:path>
                <a:path extrusionOk="0" h="991870" w="992505">
                  <a:moveTo>
                    <a:pt x="751459" y="961301"/>
                  </a:moveTo>
                  <a:lnTo>
                    <a:pt x="721398" y="961301"/>
                  </a:lnTo>
                  <a:lnTo>
                    <a:pt x="691337" y="961301"/>
                  </a:lnTo>
                  <a:lnTo>
                    <a:pt x="661276" y="961301"/>
                  </a:lnTo>
                  <a:lnTo>
                    <a:pt x="661276" y="931252"/>
                  </a:lnTo>
                  <a:lnTo>
                    <a:pt x="661276" y="901192"/>
                  </a:lnTo>
                  <a:lnTo>
                    <a:pt x="631215" y="901192"/>
                  </a:lnTo>
                  <a:lnTo>
                    <a:pt x="631215" y="871131"/>
                  </a:lnTo>
                  <a:lnTo>
                    <a:pt x="601167" y="871131"/>
                  </a:lnTo>
                  <a:lnTo>
                    <a:pt x="571106" y="871131"/>
                  </a:lnTo>
                  <a:lnTo>
                    <a:pt x="541045" y="871131"/>
                  </a:lnTo>
                  <a:lnTo>
                    <a:pt x="541045" y="901192"/>
                  </a:lnTo>
                  <a:lnTo>
                    <a:pt x="541045" y="931240"/>
                  </a:lnTo>
                  <a:lnTo>
                    <a:pt x="510997" y="931240"/>
                  </a:lnTo>
                  <a:lnTo>
                    <a:pt x="480936" y="931240"/>
                  </a:lnTo>
                  <a:lnTo>
                    <a:pt x="480936" y="901192"/>
                  </a:lnTo>
                  <a:lnTo>
                    <a:pt x="450875" y="901192"/>
                  </a:lnTo>
                  <a:lnTo>
                    <a:pt x="450875" y="871131"/>
                  </a:lnTo>
                  <a:lnTo>
                    <a:pt x="420814" y="871131"/>
                  </a:lnTo>
                  <a:lnTo>
                    <a:pt x="390753" y="871131"/>
                  </a:lnTo>
                  <a:lnTo>
                    <a:pt x="390753" y="901192"/>
                  </a:lnTo>
                  <a:lnTo>
                    <a:pt x="420814" y="901192"/>
                  </a:lnTo>
                  <a:lnTo>
                    <a:pt x="420814" y="931240"/>
                  </a:lnTo>
                  <a:lnTo>
                    <a:pt x="390753" y="931240"/>
                  </a:lnTo>
                  <a:lnTo>
                    <a:pt x="390753" y="961301"/>
                  </a:lnTo>
                  <a:lnTo>
                    <a:pt x="420814" y="961301"/>
                  </a:lnTo>
                  <a:lnTo>
                    <a:pt x="420814" y="931252"/>
                  </a:lnTo>
                  <a:lnTo>
                    <a:pt x="450875" y="931252"/>
                  </a:lnTo>
                  <a:lnTo>
                    <a:pt x="450875" y="961301"/>
                  </a:lnTo>
                  <a:lnTo>
                    <a:pt x="480936" y="961301"/>
                  </a:lnTo>
                  <a:lnTo>
                    <a:pt x="510984" y="961301"/>
                  </a:lnTo>
                  <a:lnTo>
                    <a:pt x="510984" y="991362"/>
                  </a:lnTo>
                  <a:lnTo>
                    <a:pt x="541045" y="991362"/>
                  </a:lnTo>
                  <a:lnTo>
                    <a:pt x="541045" y="961301"/>
                  </a:lnTo>
                  <a:lnTo>
                    <a:pt x="571106" y="961301"/>
                  </a:lnTo>
                  <a:lnTo>
                    <a:pt x="571106" y="931252"/>
                  </a:lnTo>
                  <a:lnTo>
                    <a:pt x="571106" y="901192"/>
                  </a:lnTo>
                  <a:lnTo>
                    <a:pt x="601154" y="901192"/>
                  </a:lnTo>
                  <a:lnTo>
                    <a:pt x="601154" y="931252"/>
                  </a:lnTo>
                  <a:lnTo>
                    <a:pt x="631215" y="931252"/>
                  </a:lnTo>
                  <a:lnTo>
                    <a:pt x="631215" y="961301"/>
                  </a:lnTo>
                  <a:lnTo>
                    <a:pt x="601167" y="961301"/>
                  </a:lnTo>
                  <a:lnTo>
                    <a:pt x="571106" y="961301"/>
                  </a:lnTo>
                  <a:lnTo>
                    <a:pt x="571106" y="991362"/>
                  </a:lnTo>
                  <a:lnTo>
                    <a:pt x="751459" y="991362"/>
                  </a:lnTo>
                  <a:lnTo>
                    <a:pt x="751459" y="961301"/>
                  </a:lnTo>
                  <a:close/>
                </a:path>
                <a:path extrusionOk="0" h="991870" w="992505">
                  <a:moveTo>
                    <a:pt x="811568" y="961301"/>
                  </a:moveTo>
                  <a:lnTo>
                    <a:pt x="781507" y="961301"/>
                  </a:lnTo>
                  <a:lnTo>
                    <a:pt x="781507" y="991362"/>
                  </a:lnTo>
                  <a:lnTo>
                    <a:pt x="811568" y="991362"/>
                  </a:lnTo>
                  <a:lnTo>
                    <a:pt x="811568" y="961301"/>
                  </a:lnTo>
                  <a:close/>
                </a:path>
                <a:path extrusionOk="0" h="991870" w="992505">
                  <a:moveTo>
                    <a:pt x="931799" y="901192"/>
                  </a:moveTo>
                  <a:lnTo>
                    <a:pt x="901750" y="901192"/>
                  </a:lnTo>
                  <a:lnTo>
                    <a:pt x="871677" y="901192"/>
                  </a:lnTo>
                  <a:lnTo>
                    <a:pt x="871677" y="871131"/>
                  </a:lnTo>
                  <a:lnTo>
                    <a:pt x="841629" y="871131"/>
                  </a:lnTo>
                  <a:lnTo>
                    <a:pt x="811568" y="871131"/>
                  </a:lnTo>
                  <a:lnTo>
                    <a:pt x="781507" y="871131"/>
                  </a:lnTo>
                  <a:lnTo>
                    <a:pt x="781507" y="901192"/>
                  </a:lnTo>
                  <a:lnTo>
                    <a:pt x="751446" y="901192"/>
                  </a:lnTo>
                  <a:lnTo>
                    <a:pt x="751446" y="931252"/>
                  </a:lnTo>
                  <a:lnTo>
                    <a:pt x="781507" y="931252"/>
                  </a:lnTo>
                  <a:lnTo>
                    <a:pt x="811568" y="931252"/>
                  </a:lnTo>
                  <a:lnTo>
                    <a:pt x="931799" y="931252"/>
                  </a:lnTo>
                  <a:lnTo>
                    <a:pt x="931799" y="901192"/>
                  </a:lnTo>
                  <a:close/>
                </a:path>
                <a:path extrusionOk="0" h="991870" w="992505">
                  <a:moveTo>
                    <a:pt x="931799" y="59563"/>
                  </a:moveTo>
                  <a:lnTo>
                    <a:pt x="841616" y="59563"/>
                  </a:lnTo>
                  <a:lnTo>
                    <a:pt x="841616" y="149745"/>
                  </a:lnTo>
                  <a:lnTo>
                    <a:pt x="931799" y="149745"/>
                  </a:lnTo>
                  <a:lnTo>
                    <a:pt x="931799" y="59563"/>
                  </a:lnTo>
                  <a:close/>
                </a:path>
                <a:path extrusionOk="0" h="991870" w="992505">
                  <a:moveTo>
                    <a:pt x="961859" y="871131"/>
                  </a:moveTo>
                  <a:lnTo>
                    <a:pt x="931799" y="871131"/>
                  </a:lnTo>
                  <a:lnTo>
                    <a:pt x="931799" y="901192"/>
                  </a:lnTo>
                  <a:lnTo>
                    <a:pt x="961859" y="901192"/>
                  </a:lnTo>
                  <a:lnTo>
                    <a:pt x="961859" y="871131"/>
                  </a:lnTo>
                  <a:close/>
                </a:path>
                <a:path extrusionOk="0" h="991870" w="992505">
                  <a:moveTo>
                    <a:pt x="991908" y="0"/>
                  </a:moveTo>
                  <a:lnTo>
                    <a:pt x="781507" y="0"/>
                  </a:lnTo>
                  <a:lnTo>
                    <a:pt x="781507" y="30480"/>
                  </a:lnTo>
                  <a:lnTo>
                    <a:pt x="781507" y="177800"/>
                  </a:lnTo>
                  <a:lnTo>
                    <a:pt x="781507" y="209550"/>
                  </a:lnTo>
                  <a:lnTo>
                    <a:pt x="991908" y="209550"/>
                  </a:lnTo>
                  <a:lnTo>
                    <a:pt x="991908" y="178295"/>
                  </a:lnTo>
                  <a:lnTo>
                    <a:pt x="991908" y="177800"/>
                  </a:lnTo>
                  <a:lnTo>
                    <a:pt x="991908" y="31013"/>
                  </a:lnTo>
                  <a:lnTo>
                    <a:pt x="960348" y="31013"/>
                  </a:lnTo>
                  <a:lnTo>
                    <a:pt x="960348" y="177800"/>
                  </a:lnTo>
                  <a:lnTo>
                    <a:pt x="813066" y="177800"/>
                  </a:lnTo>
                  <a:lnTo>
                    <a:pt x="813066" y="30480"/>
                  </a:lnTo>
                  <a:lnTo>
                    <a:pt x="991908" y="30480"/>
                  </a:lnTo>
                  <a:lnTo>
                    <a:pt x="991908" y="0"/>
                  </a:lnTo>
                  <a:close/>
                </a:path>
                <a:path extrusionOk="0" h="991870" w="992505">
                  <a:moveTo>
                    <a:pt x="991920" y="961301"/>
                  </a:moveTo>
                  <a:lnTo>
                    <a:pt x="961859" y="961301"/>
                  </a:lnTo>
                  <a:lnTo>
                    <a:pt x="961859" y="991362"/>
                  </a:lnTo>
                  <a:lnTo>
                    <a:pt x="991920" y="991362"/>
                  </a:lnTo>
                  <a:lnTo>
                    <a:pt x="991920" y="96130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52" name="Google Shape;252;p23"/>
          <p:cNvSpPr txBox="1"/>
          <p:nvPr/>
        </p:nvSpPr>
        <p:spPr>
          <a:xfrm>
            <a:off x="6976899" y="2594406"/>
            <a:ext cx="15408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Let’s jump in by watching a video that shows how the Bitcoin Network works.</a:t>
            </a:r>
            <a:endParaRPr sz="800">
              <a:latin typeface="Open Sans"/>
              <a:ea typeface="Open Sans"/>
              <a:cs typeface="Open Sans"/>
              <a:sym typeface="Open Sans"/>
            </a:endParaRPr>
          </a:p>
        </p:txBody>
      </p:sp>
      <p:sp>
        <p:nvSpPr>
          <p:cNvPr id="253" name="Google Shape;253;p23"/>
          <p:cNvSpPr txBox="1"/>
          <p:nvPr/>
        </p:nvSpPr>
        <p:spPr>
          <a:xfrm>
            <a:off x="4805428" y="2692811"/>
            <a:ext cx="19257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If you want a deeper technical understanding of how Bitcoin works, we have included resources in the back of this workbook. You can also register on our website for the Bitcoin Diploma - Technical Edition to be notified when this more technical course is ready.</a:t>
            </a:r>
            <a:endParaRPr sz="800">
              <a:latin typeface="Open Sans"/>
              <a:ea typeface="Open Sans"/>
              <a:cs typeface="Open Sans"/>
              <a:sym typeface="Open Sans"/>
            </a:endParaRPr>
          </a:p>
        </p:txBody>
      </p:sp>
      <p:pic>
        <p:nvPicPr>
          <p:cNvPr id="254" name="Google Shape;254;p23"/>
          <p:cNvPicPr preferRelativeResize="0"/>
          <p:nvPr/>
        </p:nvPicPr>
        <p:blipFill rotWithShape="1">
          <a:blip r:embed="rId23">
            <a:alphaModFix/>
          </a:blip>
          <a:srcRect b="0" l="0" r="0" t="0"/>
          <a:stretch/>
        </p:blipFill>
        <p:spPr>
          <a:xfrm>
            <a:off x="8564375" y="4846703"/>
            <a:ext cx="65270" cy="65279"/>
          </a:xfrm>
          <a:prstGeom prst="rect">
            <a:avLst/>
          </a:prstGeom>
          <a:noFill/>
          <a:ln>
            <a:noFill/>
          </a:ln>
        </p:spPr>
      </p:pic>
      <p:sp>
        <p:nvSpPr>
          <p:cNvPr id="255" name="Google Shape;255;p23"/>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68</a:t>
            </a:r>
            <a:endParaRPr/>
          </a:p>
        </p:txBody>
      </p:sp>
      <p:pic>
        <p:nvPicPr>
          <p:cNvPr id="256" name="Google Shape;256;p23" title="Bitkwa-Logo-New.png"/>
          <p:cNvPicPr preferRelativeResize="0"/>
          <p:nvPr/>
        </p:nvPicPr>
        <p:blipFill>
          <a:blip r:embed="rId24">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4"/>
          <p:cNvPicPr preferRelativeResize="0"/>
          <p:nvPr/>
        </p:nvPicPr>
        <p:blipFill rotWithShape="1">
          <a:blip r:embed="rId3">
            <a:alphaModFix/>
          </a:blip>
          <a:srcRect b="0" l="0" r="0" t="0"/>
          <a:stretch/>
        </p:blipFill>
        <p:spPr>
          <a:xfrm>
            <a:off x="259842" y="26573"/>
            <a:ext cx="6496356" cy="796610"/>
          </a:xfrm>
          <a:prstGeom prst="rect">
            <a:avLst/>
          </a:prstGeom>
          <a:noFill/>
          <a:ln>
            <a:noFill/>
          </a:ln>
        </p:spPr>
      </p:pic>
      <p:sp>
        <p:nvSpPr>
          <p:cNvPr id="262" name="Google Shape;262;p24"/>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263" name="Google Shape;263;p24"/>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264" name="Google Shape;264;p24"/>
          <p:cNvSpPr txBox="1"/>
          <p:nvPr/>
        </p:nvSpPr>
        <p:spPr>
          <a:xfrm>
            <a:off x="508002" y="1079430"/>
            <a:ext cx="3420900" cy="499200"/>
          </a:xfrm>
          <a:prstGeom prst="rect">
            <a:avLst/>
          </a:prstGeom>
          <a:noFill/>
          <a:ln>
            <a:noFill/>
          </a:ln>
        </p:spPr>
        <p:txBody>
          <a:bodyPr anchorCtr="0" anchor="t" bIns="0" lIns="0" spcFirstLastPara="1" rIns="0" wrap="square" tIns="5475">
            <a:spAutoFit/>
          </a:bodyPr>
          <a:lstStyle/>
          <a:p>
            <a:pPr indent="0" lvl="0" marL="0" marR="0" rtl="0" algn="l">
              <a:lnSpc>
                <a:spcPct val="100400"/>
              </a:lnSpc>
              <a:spcBef>
                <a:spcPts val="0"/>
              </a:spcBef>
              <a:spcAft>
                <a:spcPts val="0"/>
              </a:spcAft>
              <a:buNone/>
            </a:pPr>
            <a:r>
              <a:rPr b="1" i="1" lang="en" sz="1600">
                <a:solidFill>
                  <a:srgbClr val="241B54"/>
                </a:solidFill>
                <a:latin typeface="Open Sans"/>
                <a:ea typeface="Open Sans"/>
                <a:cs typeface="Open Sans"/>
                <a:sym typeface="Open Sans"/>
              </a:rPr>
              <a:t>9.1 Public and Private Keys: Security through Cryptography</a:t>
            </a:r>
            <a:endParaRPr sz="1600">
              <a:latin typeface="Open Sans"/>
              <a:ea typeface="Open Sans"/>
              <a:cs typeface="Open Sans"/>
              <a:sym typeface="Open Sans"/>
            </a:endParaRPr>
          </a:p>
        </p:txBody>
      </p:sp>
      <p:sp>
        <p:nvSpPr>
          <p:cNvPr id="265" name="Google Shape;265;p24"/>
          <p:cNvSpPr txBox="1"/>
          <p:nvPr/>
        </p:nvSpPr>
        <p:spPr>
          <a:xfrm>
            <a:off x="507999" y="2725950"/>
            <a:ext cx="3783000" cy="190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i="1" lang="en" sz="1200">
                <a:solidFill>
                  <a:srgbClr val="241B54"/>
                </a:solidFill>
                <a:latin typeface="Open Sans"/>
                <a:ea typeface="Open Sans"/>
                <a:cs typeface="Open Sans"/>
                <a:sym typeface="Open Sans"/>
              </a:rPr>
              <a:t>9.1.1 Cryptography Public/Private Keys</a:t>
            </a:r>
            <a:endParaRPr sz="1200">
              <a:latin typeface="Open Sans"/>
              <a:ea typeface="Open Sans"/>
              <a:cs typeface="Open Sans"/>
              <a:sym typeface="Open Sans"/>
            </a:endParaRPr>
          </a:p>
        </p:txBody>
      </p:sp>
      <p:sp>
        <p:nvSpPr>
          <p:cNvPr id="266" name="Google Shape;266;p24"/>
          <p:cNvSpPr txBox="1"/>
          <p:nvPr/>
        </p:nvSpPr>
        <p:spPr>
          <a:xfrm>
            <a:off x="4686667" y="2729348"/>
            <a:ext cx="1901700" cy="1695600"/>
          </a:xfrm>
          <a:prstGeom prst="rect">
            <a:avLst/>
          </a:prstGeom>
          <a:noFill/>
          <a:ln>
            <a:noFill/>
          </a:ln>
        </p:spPr>
        <p:txBody>
          <a:bodyPr anchorCtr="0" anchor="t" bIns="0" lIns="0" spcFirstLastPara="1" rIns="0" wrap="square" tIns="5200">
            <a:spAutoFit/>
          </a:bodyPr>
          <a:lstStyle/>
          <a:p>
            <a:pPr indent="0" lvl="0" marL="12700" marR="88900" rtl="0" algn="l">
              <a:lnSpc>
                <a:spcPct val="100000"/>
              </a:lnSpc>
              <a:spcBef>
                <a:spcPts val="0"/>
              </a:spcBef>
              <a:spcAft>
                <a:spcPts val="0"/>
              </a:spcAft>
              <a:buNone/>
            </a:pPr>
            <a:r>
              <a:rPr b="1" lang="en" sz="1000">
                <a:solidFill>
                  <a:srgbClr val="241B54"/>
                </a:solidFill>
                <a:latin typeface="Open Sans"/>
                <a:ea typeface="Open Sans"/>
                <a:cs typeface="Open Sans"/>
                <a:sym typeface="Open Sans"/>
              </a:rPr>
              <a:t>So, how does cryptography work in bitcoin transactions?</a:t>
            </a:r>
            <a:endParaRPr sz="1000">
              <a:latin typeface="Open Sans"/>
              <a:ea typeface="Open Sans"/>
              <a:cs typeface="Open Sans"/>
              <a:sym typeface="Open Sans"/>
            </a:endParaRPr>
          </a:p>
          <a:p>
            <a:pPr indent="0" lvl="0" marL="0" marR="0" rtl="0" algn="l">
              <a:lnSpc>
                <a:spcPct val="101800"/>
              </a:lnSpc>
              <a:spcBef>
                <a:spcPts val="800"/>
              </a:spcBef>
              <a:spcAft>
                <a:spcPts val="0"/>
              </a:spcAft>
              <a:buNone/>
            </a:pPr>
            <a:r>
              <a:rPr lang="en" sz="800">
                <a:solidFill>
                  <a:srgbClr val="57585B"/>
                </a:solidFill>
                <a:latin typeface="Open Sans"/>
                <a:ea typeface="Open Sans"/>
                <a:cs typeface="Open Sans"/>
                <a:sym typeface="Open Sans"/>
              </a:rPr>
              <a:t>In traditional private-key cryptography, John and Arel would have to first share a secret key, like a password or the Pigpen Cipher. John would then use this key to encrypt his message before sending it to Arel. Arel, who also knows the secret key, would then use the same key to decrypt the message and read it.</a:t>
            </a:r>
            <a:endParaRPr sz="800">
              <a:latin typeface="Open Sans"/>
              <a:ea typeface="Open Sans"/>
              <a:cs typeface="Open Sans"/>
              <a:sym typeface="Open Sans"/>
            </a:endParaRPr>
          </a:p>
        </p:txBody>
      </p:sp>
      <p:pic>
        <p:nvPicPr>
          <p:cNvPr id="267" name="Google Shape;267;p24"/>
          <p:cNvPicPr preferRelativeResize="0"/>
          <p:nvPr/>
        </p:nvPicPr>
        <p:blipFill rotWithShape="1">
          <a:blip r:embed="rId5">
            <a:alphaModFix/>
          </a:blip>
          <a:srcRect b="0" l="0" r="0" t="0"/>
          <a:stretch/>
        </p:blipFill>
        <p:spPr>
          <a:xfrm>
            <a:off x="516945" y="1754377"/>
            <a:ext cx="3931167" cy="810415"/>
          </a:xfrm>
          <a:prstGeom prst="rect">
            <a:avLst/>
          </a:prstGeom>
          <a:noFill/>
          <a:ln>
            <a:noFill/>
          </a:ln>
        </p:spPr>
      </p:pic>
      <p:sp>
        <p:nvSpPr>
          <p:cNvPr id="268" name="Google Shape;268;p24"/>
          <p:cNvSpPr txBox="1"/>
          <p:nvPr/>
        </p:nvSpPr>
        <p:spPr>
          <a:xfrm>
            <a:off x="954705" y="1949484"/>
            <a:ext cx="3039900" cy="602700"/>
          </a:xfrm>
          <a:prstGeom prst="rect">
            <a:avLst/>
          </a:prstGeom>
          <a:noFill/>
          <a:ln>
            <a:noFill/>
          </a:ln>
        </p:spPr>
        <p:txBody>
          <a:bodyPr anchorCtr="0" anchor="t" bIns="0" lIns="0" spcFirstLastPara="1" rIns="0" wrap="square" tIns="7500">
            <a:spAutoFit/>
          </a:bodyPr>
          <a:lstStyle/>
          <a:p>
            <a:pPr indent="0" lvl="0" marL="0" rtl="0" algn="ctr">
              <a:lnSpc>
                <a:spcPct val="100000"/>
              </a:lnSpc>
              <a:spcBef>
                <a:spcPts val="0"/>
              </a:spcBef>
              <a:spcAft>
                <a:spcPts val="0"/>
              </a:spcAft>
              <a:buNone/>
            </a:pPr>
            <a:r>
              <a:rPr lang="en" sz="800">
                <a:solidFill>
                  <a:srgbClr val="FFFFFF"/>
                </a:solidFill>
                <a:latin typeface="Open Sans"/>
                <a:ea typeface="Open Sans"/>
                <a:cs typeface="Open Sans"/>
                <a:sym typeface="Open Sans"/>
              </a:rPr>
              <a:t>What Bitcoin gives us is a hard promise: the program will execute</a:t>
            </a:r>
            <a:endParaRPr sz="800">
              <a:latin typeface="Open Sans"/>
              <a:ea typeface="Open Sans"/>
              <a:cs typeface="Open Sans"/>
              <a:sym typeface="Open Sans"/>
            </a:endParaRPr>
          </a:p>
          <a:p>
            <a:pPr indent="0" lvl="0" marL="0" rtl="0" algn="ctr">
              <a:lnSpc>
                <a:spcPct val="100000"/>
              </a:lnSpc>
              <a:spcBef>
                <a:spcPts val="0"/>
              </a:spcBef>
              <a:spcAft>
                <a:spcPts val="0"/>
              </a:spcAft>
              <a:buNone/>
            </a:pPr>
            <a:r>
              <a:rPr lang="en" sz="800">
                <a:solidFill>
                  <a:srgbClr val="FFFFFF"/>
                </a:solidFill>
                <a:latin typeface="Open Sans"/>
                <a:ea typeface="Open Sans"/>
                <a:cs typeface="Open Sans"/>
                <a:sym typeface="Open Sans"/>
              </a:rPr>
              <a:t>exactly as specified.</a:t>
            </a:r>
            <a:endParaRPr sz="800">
              <a:latin typeface="Open Sans"/>
              <a:ea typeface="Open Sans"/>
              <a:cs typeface="Open Sans"/>
              <a:sym typeface="Open Sans"/>
            </a:endParaRPr>
          </a:p>
          <a:p>
            <a:pPr indent="0" lvl="0" marL="12700" rtl="0" algn="ctr">
              <a:lnSpc>
                <a:spcPct val="100000"/>
              </a:lnSpc>
              <a:spcBef>
                <a:spcPts val="800"/>
              </a:spcBef>
              <a:spcAft>
                <a:spcPts val="0"/>
              </a:spcAft>
              <a:buNone/>
            </a:pPr>
            <a:r>
              <a:rPr b="1" lang="en" sz="800">
                <a:solidFill>
                  <a:srgbClr val="FAAF40"/>
                </a:solidFill>
                <a:latin typeface="Open Sans"/>
                <a:ea typeface="Open Sans"/>
                <a:cs typeface="Open Sans"/>
                <a:sym typeface="Open Sans"/>
              </a:rPr>
              <a:t>Andreas M. Antonopoulos</a:t>
            </a:r>
            <a:endParaRPr sz="800">
              <a:latin typeface="Open Sans"/>
              <a:ea typeface="Open Sans"/>
              <a:cs typeface="Open Sans"/>
              <a:sym typeface="Open Sans"/>
            </a:endParaRPr>
          </a:p>
        </p:txBody>
      </p:sp>
      <p:pic>
        <p:nvPicPr>
          <p:cNvPr id="269" name="Google Shape;269;p24"/>
          <p:cNvPicPr preferRelativeResize="0"/>
          <p:nvPr/>
        </p:nvPicPr>
        <p:blipFill rotWithShape="1">
          <a:blip r:embed="rId6">
            <a:alphaModFix/>
          </a:blip>
          <a:srcRect b="0" l="0" r="0" t="0"/>
          <a:stretch/>
        </p:blipFill>
        <p:spPr>
          <a:xfrm>
            <a:off x="516945" y="3065158"/>
            <a:ext cx="3931167" cy="524686"/>
          </a:xfrm>
          <a:prstGeom prst="rect">
            <a:avLst/>
          </a:prstGeom>
          <a:noFill/>
          <a:ln>
            <a:noFill/>
          </a:ln>
        </p:spPr>
      </p:pic>
      <p:sp>
        <p:nvSpPr>
          <p:cNvPr id="270" name="Google Shape;270;p24"/>
          <p:cNvSpPr txBox="1"/>
          <p:nvPr/>
        </p:nvSpPr>
        <p:spPr>
          <a:xfrm>
            <a:off x="668469" y="3190951"/>
            <a:ext cx="2574300" cy="254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Cryptography is a way of keeping information secret by disguising it in code.</a:t>
            </a:r>
            <a:endParaRPr sz="800">
              <a:latin typeface="Open Sans"/>
              <a:ea typeface="Open Sans"/>
              <a:cs typeface="Open Sans"/>
              <a:sym typeface="Open Sans"/>
            </a:endParaRPr>
          </a:p>
        </p:txBody>
      </p:sp>
      <p:grpSp>
        <p:nvGrpSpPr>
          <p:cNvPr id="271" name="Google Shape;271;p24"/>
          <p:cNvGrpSpPr/>
          <p:nvPr/>
        </p:nvGrpSpPr>
        <p:grpSpPr>
          <a:xfrm>
            <a:off x="805480" y="1678110"/>
            <a:ext cx="3337674" cy="975316"/>
            <a:chOff x="1771065" y="3689775"/>
            <a:chExt cx="7338772" cy="2144495"/>
          </a:xfrm>
        </p:grpSpPr>
        <p:sp>
          <p:nvSpPr>
            <p:cNvPr id="272" name="Google Shape;272;p24"/>
            <p:cNvSpPr/>
            <p:nvPr/>
          </p:nvSpPr>
          <p:spPr>
            <a:xfrm>
              <a:off x="1771065" y="3689775"/>
              <a:ext cx="634364" cy="389889"/>
            </a:xfrm>
            <a:custGeom>
              <a:rect b="b" l="l" r="r" t="t"/>
              <a:pathLst>
                <a:path extrusionOk="0" h="389889" w="634364">
                  <a:moveTo>
                    <a:pt x="287248" y="142443"/>
                  </a:moveTo>
                  <a:lnTo>
                    <a:pt x="279552" y="97104"/>
                  </a:lnTo>
                  <a:lnTo>
                    <a:pt x="258838" y="57848"/>
                  </a:lnTo>
                  <a:lnTo>
                    <a:pt x="227495" y="27012"/>
                  </a:lnTo>
                  <a:lnTo>
                    <a:pt x="187896" y="6946"/>
                  </a:lnTo>
                  <a:lnTo>
                    <a:pt x="142443" y="0"/>
                  </a:lnTo>
                  <a:lnTo>
                    <a:pt x="97104" y="7696"/>
                  </a:lnTo>
                  <a:lnTo>
                    <a:pt x="57848" y="28409"/>
                  </a:lnTo>
                  <a:lnTo>
                    <a:pt x="27025" y="59753"/>
                  </a:lnTo>
                  <a:lnTo>
                    <a:pt x="6959" y="99339"/>
                  </a:lnTo>
                  <a:lnTo>
                    <a:pt x="0" y="144792"/>
                  </a:lnTo>
                  <a:lnTo>
                    <a:pt x="469" y="155282"/>
                  </a:lnTo>
                  <a:lnTo>
                    <a:pt x="16637" y="222148"/>
                  </a:lnTo>
                  <a:lnTo>
                    <a:pt x="34810" y="264744"/>
                  </a:lnTo>
                  <a:lnTo>
                    <a:pt x="62814" y="309079"/>
                  </a:lnTo>
                  <a:lnTo>
                    <a:pt x="102793" y="351091"/>
                  </a:lnTo>
                  <a:lnTo>
                    <a:pt x="156845" y="386702"/>
                  </a:lnTo>
                  <a:lnTo>
                    <a:pt x="165950" y="389534"/>
                  </a:lnTo>
                  <a:lnTo>
                    <a:pt x="175272" y="389305"/>
                  </a:lnTo>
                  <a:lnTo>
                    <a:pt x="198958" y="353479"/>
                  </a:lnTo>
                  <a:lnTo>
                    <a:pt x="188074" y="332054"/>
                  </a:lnTo>
                  <a:lnTo>
                    <a:pt x="181241" y="317487"/>
                  </a:lnTo>
                  <a:lnTo>
                    <a:pt x="175768" y="301358"/>
                  </a:lnTo>
                  <a:lnTo>
                    <a:pt x="172707" y="284264"/>
                  </a:lnTo>
                  <a:lnTo>
                    <a:pt x="218465" y="266204"/>
                  </a:lnTo>
                  <a:lnTo>
                    <a:pt x="254889" y="234442"/>
                  </a:lnTo>
                  <a:lnTo>
                    <a:pt x="278853" y="192125"/>
                  </a:lnTo>
                  <a:lnTo>
                    <a:pt x="287248" y="142443"/>
                  </a:lnTo>
                  <a:close/>
                </a:path>
                <a:path extrusionOk="0" h="389889" w="634364">
                  <a:moveTo>
                    <a:pt x="633768" y="143611"/>
                  </a:moveTo>
                  <a:lnTo>
                    <a:pt x="626440" y="98221"/>
                  </a:lnTo>
                  <a:lnTo>
                    <a:pt x="606056" y="58801"/>
                  </a:lnTo>
                  <a:lnTo>
                    <a:pt x="574954" y="27711"/>
                  </a:lnTo>
                  <a:lnTo>
                    <a:pt x="535533" y="7315"/>
                  </a:lnTo>
                  <a:lnTo>
                    <a:pt x="490131" y="0"/>
                  </a:lnTo>
                  <a:lnTo>
                    <a:pt x="444741" y="7315"/>
                  </a:lnTo>
                  <a:lnTo>
                    <a:pt x="405320" y="27711"/>
                  </a:lnTo>
                  <a:lnTo>
                    <a:pt x="374230" y="58801"/>
                  </a:lnTo>
                  <a:lnTo>
                    <a:pt x="353834" y="98221"/>
                  </a:lnTo>
                  <a:lnTo>
                    <a:pt x="346519" y="143611"/>
                  </a:lnTo>
                  <a:lnTo>
                    <a:pt x="346900" y="154101"/>
                  </a:lnTo>
                  <a:lnTo>
                    <a:pt x="362508" y="221107"/>
                  </a:lnTo>
                  <a:lnTo>
                    <a:pt x="380326" y="263842"/>
                  </a:lnTo>
                  <a:lnTo>
                    <a:pt x="407974" y="308406"/>
                  </a:lnTo>
                  <a:lnTo>
                    <a:pt x="447611" y="350735"/>
                  </a:lnTo>
                  <a:lnTo>
                    <a:pt x="501357" y="386803"/>
                  </a:lnTo>
                  <a:lnTo>
                    <a:pt x="510451" y="389712"/>
                  </a:lnTo>
                  <a:lnTo>
                    <a:pt x="519772" y="389559"/>
                  </a:lnTo>
                  <a:lnTo>
                    <a:pt x="543737" y="353923"/>
                  </a:lnTo>
                  <a:lnTo>
                    <a:pt x="533031" y="332409"/>
                  </a:lnTo>
                  <a:lnTo>
                    <a:pt x="526326" y="317779"/>
                  </a:lnTo>
                  <a:lnTo>
                    <a:pt x="520992" y="301612"/>
                  </a:lnTo>
                  <a:lnTo>
                    <a:pt x="518071" y="284505"/>
                  </a:lnTo>
                  <a:lnTo>
                    <a:pt x="563968" y="266814"/>
                  </a:lnTo>
                  <a:lnTo>
                    <a:pt x="600646" y="235343"/>
                  </a:lnTo>
                  <a:lnTo>
                    <a:pt x="624954" y="193230"/>
                  </a:lnTo>
                  <a:lnTo>
                    <a:pt x="633768" y="143611"/>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73" name="Google Shape;273;p24"/>
            <p:cNvSpPr/>
            <p:nvPr/>
          </p:nvSpPr>
          <p:spPr>
            <a:xfrm>
              <a:off x="8475472" y="5444381"/>
              <a:ext cx="634365" cy="389889"/>
            </a:xfrm>
            <a:custGeom>
              <a:rect b="b" l="l" r="r" t="t"/>
              <a:pathLst>
                <a:path extrusionOk="0" h="389889" w="634365">
                  <a:moveTo>
                    <a:pt x="287248" y="143624"/>
                  </a:moveTo>
                  <a:lnTo>
                    <a:pt x="279933" y="98221"/>
                  </a:lnTo>
                  <a:lnTo>
                    <a:pt x="259537" y="58801"/>
                  </a:lnTo>
                  <a:lnTo>
                    <a:pt x="228447" y="27711"/>
                  </a:lnTo>
                  <a:lnTo>
                    <a:pt x="189026" y="7327"/>
                  </a:lnTo>
                  <a:lnTo>
                    <a:pt x="143637" y="0"/>
                  </a:lnTo>
                  <a:lnTo>
                    <a:pt x="98234" y="7327"/>
                  </a:lnTo>
                  <a:lnTo>
                    <a:pt x="58801" y="27711"/>
                  </a:lnTo>
                  <a:lnTo>
                    <a:pt x="27711" y="58801"/>
                  </a:lnTo>
                  <a:lnTo>
                    <a:pt x="7327" y="98221"/>
                  </a:lnTo>
                  <a:lnTo>
                    <a:pt x="0" y="143624"/>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23"/>
                  </a:lnTo>
                  <a:lnTo>
                    <a:pt x="113995" y="389559"/>
                  </a:lnTo>
                  <a:lnTo>
                    <a:pt x="123317" y="389712"/>
                  </a:lnTo>
                  <a:lnTo>
                    <a:pt x="132410" y="386803"/>
                  </a:lnTo>
                  <a:lnTo>
                    <a:pt x="186156" y="350735"/>
                  </a:lnTo>
                  <a:lnTo>
                    <a:pt x="225780" y="308406"/>
                  </a:lnTo>
                  <a:lnTo>
                    <a:pt x="253441" y="263842"/>
                  </a:lnTo>
                  <a:lnTo>
                    <a:pt x="271259" y="221107"/>
                  </a:lnTo>
                  <a:lnTo>
                    <a:pt x="281393" y="184226"/>
                  </a:lnTo>
                  <a:lnTo>
                    <a:pt x="286867" y="154101"/>
                  </a:lnTo>
                  <a:lnTo>
                    <a:pt x="287248" y="143624"/>
                  </a:lnTo>
                  <a:close/>
                </a:path>
                <a:path extrusionOk="0" h="389889" w="634365">
                  <a:moveTo>
                    <a:pt x="633755" y="144805"/>
                  </a:moveTo>
                  <a:lnTo>
                    <a:pt x="626808" y="99352"/>
                  </a:lnTo>
                  <a:lnTo>
                    <a:pt x="606742" y="59753"/>
                  </a:lnTo>
                  <a:lnTo>
                    <a:pt x="575919" y="28409"/>
                  </a:lnTo>
                  <a:lnTo>
                    <a:pt x="536663" y="7696"/>
                  </a:lnTo>
                  <a:lnTo>
                    <a:pt x="491324" y="0"/>
                  </a:lnTo>
                  <a:lnTo>
                    <a:pt x="445871" y="6946"/>
                  </a:lnTo>
                  <a:lnTo>
                    <a:pt x="406273" y="27012"/>
                  </a:lnTo>
                  <a:lnTo>
                    <a:pt x="374929" y="57848"/>
                  </a:lnTo>
                  <a:lnTo>
                    <a:pt x="354215" y="97104"/>
                  </a:lnTo>
                  <a:lnTo>
                    <a:pt x="346519" y="142443"/>
                  </a:lnTo>
                  <a:lnTo>
                    <a:pt x="354914" y="192125"/>
                  </a:lnTo>
                  <a:lnTo>
                    <a:pt x="378879" y="234442"/>
                  </a:lnTo>
                  <a:lnTo>
                    <a:pt x="415302" y="266204"/>
                  </a:lnTo>
                  <a:lnTo>
                    <a:pt x="461048" y="284276"/>
                  </a:lnTo>
                  <a:lnTo>
                    <a:pt x="458000" y="301358"/>
                  </a:lnTo>
                  <a:lnTo>
                    <a:pt x="452526" y="317487"/>
                  </a:lnTo>
                  <a:lnTo>
                    <a:pt x="445693" y="332041"/>
                  </a:lnTo>
                  <a:lnTo>
                    <a:pt x="438543" y="344449"/>
                  </a:lnTo>
                  <a:lnTo>
                    <a:pt x="434809" y="353466"/>
                  </a:lnTo>
                  <a:lnTo>
                    <a:pt x="458495" y="389305"/>
                  </a:lnTo>
                  <a:lnTo>
                    <a:pt x="467817" y="389534"/>
                  </a:lnTo>
                  <a:lnTo>
                    <a:pt x="476923" y="386715"/>
                  </a:lnTo>
                  <a:lnTo>
                    <a:pt x="530974" y="351091"/>
                  </a:lnTo>
                  <a:lnTo>
                    <a:pt x="570941" y="309079"/>
                  </a:lnTo>
                  <a:lnTo>
                    <a:pt x="598957" y="264744"/>
                  </a:lnTo>
                  <a:lnTo>
                    <a:pt x="617131" y="222148"/>
                  </a:lnTo>
                  <a:lnTo>
                    <a:pt x="627570" y="185356"/>
                  </a:lnTo>
                  <a:lnTo>
                    <a:pt x="633298" y="155282"/>
                  </a:lnTo>
                  <a:lnTo>
                    <a:pt x="633755" y="144805"/>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74" name="Google Shape;274;p24"/>
          <p:cNvSpPr txBox="1"/>
          <p:nvPr/>
        </p:nvSpPr>
        <p:spPr>
          <a:xfrm>
            <a:off x="735676" y="3694745"/>
            <a:ext cx="3684000" cy="945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Encryption is the process of taking information and transforming it in a special code, making it unreadable to anyone who does not have the correct decryption method. This is similar to locking a safe, where only the person with the correct key or combination can open it.</a:t>
            </a:r>
            <a:endParaRPr sz="800">
              <a:latin typeface="Open Sans"/>
              <a:ea typeface="Open Sans"/>
              <a:cs typeface="Open Sans"/>
              <a:sym typeface="Open Sans"/>
            </a:endParaRPr>
          </a:p>
          <a:p>
            <a:pPr indent="0" lvl="0" marL="0" marR="177800" rtl="0" algn="l">
              <a:lnSpc>
                <a:spcPct val="101800"/>
              </a:lnSpc>
              <a:spcBef>
                <a:spcPts val="500"/>
              </a:spcBef>
              <a:spcAft>
                <a:spcPts val="0"/>
              </a:spcAft>
              <a:buNone/>
            </a:pPr>
            <a:r>
              <a:rPr lang="en" sz="800">
                <a:solidFill>
                  <a:srgbClr val="57585B"/>
                </a:solidFill>
                <a:latin typeface="Open Sans"/>
                <a:ea typeface="Open Sans"/>
                <a:cs typeface="Open Sans"/>
                <a:sym typeface="Open Sans"/>
              </a:rPr>
              <a:t>Decryption, on the other hand, is the process of taking the encrypted information and making it readable again, like unlocking the safe and being able to read the information inside.</a:t>
            </a:r>
            <a:endParaRPr sz="800">
              <a:latin typeface="Open Sans"/>
              <a:ea typeface="Open Sans"/>
              <a:cs typeface="Open Sans"/>
              <a:sym typeface="Open Sans"/>
            </a:endParaRPr>
          </a:p>
        </p:txBody>
      </p:sp>
      <p:pic>
        <p:nvPicPr>
          <p:cNvPr id="275" name="Google Shape;275;p24"/>
          <p:cNvPicPr preferRelativeResize="0"/>
          <p:nvPr/>
        </p:nvPicPr>
        <p:blipFill rotWithShape="1">
          <a:blip r:embed="rId7">
            <a:alphaModFix/>
          </a:blip>
          <a:srcRect b="0" l="0" r="0" t="0"/>
          <a:stretch/>
        </p:blipFill>
        <p:spPr>
          <a:xfrm>
            <a:off x="519871" y="3718351"/>
            <a:ext cx="156586" cy="156898"/>
          </a:xfrm>
          <a:prstGeom prst="rect">
            <a:avLst/>
          </a:prstGeom>
          <a:noFill/>
          <a:ln>
            <a:noFill/>
          </a:ln>
        </p:spPr>
      </p:pic>
      <p:pic>
        <p:nvPicPr>
          <p:cNvPr id="276" name="Google Shape;276;p24"/>
          <p:cNvPicPr preferRelativeResize="0"/>
          <p:nvPr/>
        </p:nvPicPr>
        <p:blipFill rotWithShape="1">
          <a:blip r:embed="rId8">
            <a:alphaModFix/>
          </a:blip>
          <a:srcRect b="0" l="0" r="0" t="0"/>
          <a:stretch/>
        </p:blipFill>
        <p:spPr>
          <a:xfrm>
            <a:off x="519871" y="4260429"/>
            <a:ext cx="156587" cy="156900"/>
          </a:xfrm>
          <a:prstGeom prst="rect">
            <a:avLst/>
          </a:prstGeom>
          <a:noFill/>
          <a:ln>
            <a:noFill/>
          </a:ln>
        </p:spPr>
      </p:pic>
      <p:sp>
        <p:nvSpPr>
          <p:cNvPr id="277" name="Google Shape;277;p24"/>
          <p:cNvSpPr txBox="1"/>
          <p:nvPr/>
        </p:nvSpPr>
        <p:spPr>
          <a:xfrm>
            <a:off x="4686667" y="1093736"/>
            <a:ext cx="1844700" cy="1507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For instance, let’s say John wants to send Arel a secret message that isn’t meant for anyone else to read. They agree to use the Pigpen Cipher encryption method to disguise the message before sending it. Only those with the cipher can decrypt the message, making it unreadable to anyone else. Though this method is not considered secure today, it does illustrate the principle of private-key cryptography to send messages.</a:t>
            </a:r>
            <a:endParaRPr sz="800">
              <a:latin typeface="Open Sans"/>
              <a:ea typeface="Open Sans"/>
              <a:cs typeface="Open Sans"/>
              <a:sym typeface="Open Sans"/>
            </a:endParaRPr>
          </a:p>
        </p:txBody>
      </p:sp>
      <p:sp>
        <p:nvSpPr>
          <p:cNvPr id="278" name="Google Shape;278;p24"/>
          <p:cNvSpPr txBox="1"/>
          <p:nvPr/>
        </p:nvSpPr>
        <p:spPr>
          <a:xfrm>
            <a:off x="4686667" y="4215007"/>
            <a:ext cx="3783000" cy="254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However, if someone else is in possession of the key and intercepts the message, they could decrypt it and read it.</a:t>
            </a:r>
            <a:endParaRPr sz="800">
              <a:latin typeface="Open Sans"/>
              <a:ea typeface="Open Sans"/>
              <a:cs typeface="Open Sans"/>
              <a:sym typeface="Open Sans"/>
            </a:endParaRPr>
          </a:p>
        </p:txBody>
      </p:sp>
      <p:sp>
        <p:nvSpPr>
          <p:cNvPr id="279" name="Google Shape;279;p24"/>
          <p:cNvSpPr txBox="1"/>
          <p:nvPr/>
        </p:nvSpPr>
        <p:spPr>
          <a:xfrm>
            <a:off x="7098301" y="2604614"/>
            <a:ext cx="1332300" cy="987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sz="600">
                <a:solidFill>
                  <a:srgbClr val="57585B"/>
                </a:solidFill>
                <a:latin typeface="Open Sans"/>
                <a:ea typeface="Open Sans"/>
                <a:cs typeface="Open Sans"/>
                <a:sym typeface="Open Sans"/>
              </a:rPr>
              <a:t>Example of an encrypted message:</a:t>
            </a:r>
            <a:endParaRPr sz="600">
              <a:latin typeface="Open Sans"/>
              <a:ea typeface="Open Sans"/>
              <a:cs typeface="Open Sans"/>
              <a:sym typeface="Open Sans"/>
            </a:endParaRPr>
          </a:p>
        </p:txBody>
      </p:sp>
      <p:grpSp>
        <p:nvGrpSpPr>
          <p:cNvPr id="280" name="Google Shape;280;p24"/>
          <p:cNvGrpSpPr/>
          <p:nvPr/>
        </p:nvGrpSpPr>
        <p:grpSpPr>
          <a:xfrm>
            <a:off x="6687774" y="1113816"/>
            <a:ext cx="1953430" cy="2975198"/>
            <a:chOff x="14704869" y="2449024"/>
            <a:chExt cx="4295140" cy="6541773"/>
          </a:xfrm>
        </p:grpSpPr>
        <p:pic>
          <p:nvPicPr>
            <p:cNvPr id="281" name="Google Shape;281;p24"/>
            <p:cNvPicPr preferRelativeResize="0"/>
            <p:nvPr/>
          </p:nvPicPr>
          <p:blipFill rotWithShape="1">
            <a:blip r:embed="rId9">
              <a:alphaModFix/>
            </a:blip>
            <a:srcRect b="0" l="0" r="0" t="0"/>
            <a:stretch/>
          </p:blipFill>
          <p:spPr>
            <a:xfrm>
              <a:off x="14704872" y="2449024"/>
              <a:ext cx="4294959" cy="2979627"/>
            </a:xfrm>
            <a:prstGeom prst="rect">
              <a:avLst/>
            </a:prstGeom>
            <a:noFill/>
            <a:ln>
              <a:noFill/>
            </a:ln>
          </p:spPr>
        </p:pic>
        <p:pic>
          <p:nvPicPr>
            <p:cNvPr id="282" name="Google Shape;282;p24"/>
            <p:cNvPicPr preferRelativeResize="0"/>
            <p:nvPr/>
          </p:nvPicPr>
          <p:blipFill rotWithShape="1">
            <a:blip r:embed="rId10">
              <a:alphaModFix/>
            </a:blip>
            <a:srcRect b="0" l="0" r="0" t="0"/>
            <a:stretch/>
          </p:blipFill>
          <p:spPr>
            <a:xfrm>
              <a:off x="15179417" y="5712474"/>
              <a:ext cx="309050" cy="309673"/>
            </a:xfrm>
            <a:prstGeom prst="rect">
              <a:avLst/>
            </a:prstGeom>
            <a:noFill/>
            <a:ln>
              <a:noFill/>
            </a:ln>
          </p:spPr>
        </p:pic>
        <p:sp>
          <p:nvSpPr>
            <p:cNvPr id="283" name="Google Shape;283;p24"/>
            <p:cNvSpPr/>
            <p:nvPr/>
          </p:nvSpPr>
          <p:spPr>
            <a:xfrm>
              <a:off x="14704869" y="2449027"/>
              <a:ext cx="4295140" cy="6541770"/>
            </a:xfrm>
            <a:custGeom>
              <a:rect b="b" l="l" r="r" t="t"/>
              <a:pathLst>
                <a:path extrusionOk="0" h="6541770" w="4295140">
                  <a:moveTo>
                    <a:pt x="4097906" y="6541434"/>
                  </a:moveTo>
                  <a:lnTo>
                    <a:pt x="197062" y="6541434"/>
                  </a:lnTo>
                  <a:lnTo>
                    <a:pt x="151877" y="6536229"/>
                  </a:lnTo>
                  <a:lnTo>
                    <a:pt x="110399" y="6521404"/>
                  </a:lnTo>
                  <a:lnTo>
                    <a:pt x="73809" y="6498142"/>
                  </a:lnTo>
                  <a:lnTo>
                    <a:pt x="43292" y="6467626"/>
                  </a:lnTo>
                  <a:lnTo>
                    <a:pt x="20029" y="6431038"/>
                  </a:lnTo>
                  <a:lnTo>
                    <a:pt x="5204" y="6389563"/>
                  </a:lnTo>
                  <a:lnTo>
                    <a:pt x="0" y="6344382"/>
                  </a:lnTo>
                  <a:lnTo>
                    <a:pt x="0" y="197051"/>
                  </a:lnTo>
                  <a:lnTo>
                    <a:pt x="5204" y="151867"/>
                  </a:lnTo>
                  <a:lnTo>
                    <a:pt x="20029" y="110390"/>
                  </a:lnTo>
                  <a:lnTo>
                    <a:pt x="43292" y="73803"/>
                  </a:lnTo>
                  <a:lnTo>
                    <a:pt x="73809" y="43288"/>
                  </a:lnTo>
                  <a:lnTo>
                    <a:pt x="110399" y="20027"/>
                  </a:lnTo>
                  <a:lnTo>
                    <a:pt x="151877" y="5203"/>
                  </a:lnTo>
                  <a:lnTo>
                    <a:pt x="197062" y="0"/>
                  </a:lnTo>
                  <a:lnTo>
                    <a:pt x="4097906" y="0"/>
                  </a:lnTo>
                  <a:lnTo>
                    <a:pt x="4143090" y="5203"/>
                  </a:lnTo>
                  <a:lnTo>
                    <a:pt x="4184567" y="20027"/>
                  </a:lnTo>
                  <a:lnTo>
                    <a:pt x="4221154" y="43288"/>
                  </a:lnTo>
                  <a:lnTo>
                    <a:pt x="4251670" y="73803"/>
                  </a:lnTo>
                  <a:lnTo>
                    <a:pt x="4274930" y="110390"/>
                  </a:lnTo>
                  <a:lnTo>
                    <a:pt x="4289754" y="151867"/>
                  </a:lnTo>
                  <a:lnTo>
                    <a:pt x="4294958" y="197051"/>
                  </a:lnTo>
                  <a:lnTo>
                    <a:pt x="4294958" y="6344382"/>
                  </a:lnTo>
                  <a:lnTo>
                    <a:pt x="4289754" y="6389563"/>
                  </a:lnTo>
                  <a:lnTo>
                    <a:pt x="4274930" y="6431038"/>
                  </a:lnTo>
                  <a:lnTo>
                    <a:pt x="4251670" y="6467626"/>
                  </a:lnTo>
                  <a:lnTo>
                    <a:pt x="4221154" y="6498142"/>
                  </a:lnTo>
                  <a:lnTo>
                    <a:pt x="4184567" y="6521404"/>
                  </a:lnTo>
                  <a:lnTo>
                    <a:pt x="4143090" y="6536229"/>
                  </a:lnTo>
                  <a:lnTo>
                    <a:pt x="4097906" y="6541434"/>
                  </a:lnTo>
                  <a:close/>
                </a:path>
              </a:pathLst>
            </a:custGeom>
            <a:noFill/>
            <a:ln cap="flat" cmpd="sng" w="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84" name="Google Shape;284;p24"/>
            <p:cNvSpPr/>
            <p:nvPr/>
          </p:nvSpPr>
          <p:spPr>
            <a:xfrm>
              <a:off x="15500385" y="7540406"/>
              <a:ext cx="719455" cy="0"/>
            </a:xfrm>
            <a:custGeom>
              <a:rect b="b" l="l" r="r" t="t"/>
              <a:pathLst>
                <a:path extrusionOk="0" h="120000" w="719455">
                  <a:moveTo>
                    <a:pt x="0" y="0"/>
                  </a:moveTo>
                  <a:lnTo>
                    <a:pt x="719192" y="0"/>
                  </a:lnTo>
                </a:path>
              </a:pathLst>
            </a:custGeom>
            <a:noFill/>
            <a:ln cap="flat" cmpd="sng" w="89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85" name="Google Shape;285;p24"/>
            <p:cNvSpPr/>
            <p:nvPr/>
          </p:nvSpPr>
          <p:spPr>
            <a:xfrm>
              <a:off x="16492757" y="7540406"/>
              <a:ext cx="719455" cy="0"/>
            </a:xfrm>
            <a:custGeom>
              <a:rect b="b" l="l" r="r" t="t"/>
              <a:pathLst>
                <a:path extrusionOk="0" h="120000" w="719455">
                  <a:moveTo>
                    <a:pt x="0" y="0"/>
                  </a:moveTo>
                  <a:lnTo>
                    <a:pt x="719192" y="0"/>
                  </a:lnTo>
                </a:path>
              </a:pathLst>
            </a:custGeom>
            <a:noFill/>
            <a:ln cap="flat" cmpd="sng" w="89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86" name="Google Shape;286;p24"/>
            <p:cNvSpPr/>
            <p:nvPr/>
          </p:nvSpPr>
          <p:spPr>
            <a:xfrm>
              <a:off x="17485129" y="7540406"/>
              <a:ext cx="719455" cy="0"/>
            </a:xfrm>
            <a:custGeom>
              <a:rect b="b" l="l" r="r" t="t"/>
              <a:pathLst>
                <a:path extrusionOk="0" h="120000" w="719455">
                  <a:moveTo>
                    <a:pt x="0" y="0"/>
                  </a:moveTo>
                  <a:lnTo>
                    <a:pt x="719192" y="0"/>
                  </a:lnTo>
                </a:path>
              </a:pathLst>
            </a:custGeom>
            <a:noFill/>
            <a:ln cap="flat" cmpd="sng" w="8950">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287" name="Google Shape;287;p24"/>
            <p:cNvPicPr preferRelativeResize="0"/>
            <p:nvPr/>
          </p:nvPicPr>
          <p:blipFill rotWithShape="1">
            <a:blip r:embed="rId11">
              <a:alphaModFix/>
            </a:blip>
            <a:srcRect b="0" l="0" r="0" t="0"/>
            <a:stretch/>
          </p:blipFill>
          <p:spPr>
            <a:xfrm>
              <a:off x="15987460" y="6480368"/>
              <a:ext cx="62919" cy="62919"/>
            </a:xfrm>
            <a:prstGeom prst="rect">
              <a:avLst/>
            </a:prstGeom>
            <a:noFill/>
            <a:ln>
              <a:noFill/>
            </a:ln>
          </p:spPr>
        </p:pic>
        <p:sp>
          <p:nvSpPr>
            <p:cNvPr id="288" name="Google Shape;288;p24"/>
            <p:cNvSpPr/>
            <p:nvPr/>
          </p:nvSpPr>
          <p:spPr>
            <a:xfrm>
              <a:off x="15589799" y="6405059"/>
              <a:ext cx="537844" cy="537845"/>
            </a:xfrm>
            <a:custGeom>
              <a:rect b="b" l="l" r="r" t="t"/>
              <a:pathLst>
                <a:path extrusionOk="0" h="537845" w="537844">
                  <a:moveTo>
                    <a:pt x="537606" y="537606"/>
                  </a:moveTo>
                  <a:lnTo>
                    <a:pt x="537606" y="0"/>
                  </a:lnTo>
                  <a:lnTo>
                    <a:pt x="0" y="0"/>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89" name="Google Shape;289;p24"/>
            <p:cNvSpPr/>
            <p:nvPr/>
          </p:nvSpPr>
          <p:spPr>
            <a:xfrm>
              <a:off x="16584919" y="6405055"/>
              <a:ext cx="537844" cy="537845"/>
            </a:xfrm>
            <a:custGeom>
              <a:rect b="b" l="l" r="r" t="t"/>
              <a:pathLst>
                <a:path extrusionOk="0" h="537845" w="537844">
                  <a:moveTo>
                    <a:pt x="537617" y="0"/>
                  </a:moveTo>
                  <a:lnTo>
                    <a:pt x="0" y="0"/>
                  </a:lnTo>
                  <a:lnTo>
                    <a:pt x="0" y="537606"/>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90" name="Google Shape;290;p24"/>
            <p:cNvSpPr/>
            <p:nvPr/>
          </p:nvSpPr>
          <p:spPr>
            <a:xfrm>
              <a:off x="17577302" y="6405059"/>
              <a:ext cx="537844" cy="537845"/>
            </a:xfrm>
            <a:custGeom>
              <a:rect b="b" l="l" r="r" t="t"/>
              <a:pathLst>
                <a:path extrusionOk="0" h="537845" w="537844">
                  <a:moveTo>
                    <a:pt x="537606" y="537606"/>
                  </a:moveTo>
                  <a:lnTo>
                    <a:pt x="537606" y="0"/>
                  </a:lnTo>
                  <a:lnTo>
                    <a:pt x="0" y="0"/>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aphicFrame>
        <p:nvGraphicFramePr>
          <p:cNvPr id="291" name="Google Shape;291;p24"/>
          <p:cNvGraphicFramePr/>
          <p:nvPr/>
        </p:nvGraphicFramePr>
        <p:xfrm>
          <a:off x="6775223" y="3605401"/>
          <a:ext cx="3000000" cy="3000000"/>
        </p:xfrm>
        <a:graphic>
          <a:graphicData uri="http://schemas.openxmlformats.org/drawingml/2006/table">
            <a:tbl>
              <a:tblPr bandRow="1" firstRow="1">
                <a:noFill/>
                <a:tableStyleId>{CA982C31-69BD-46ED-8CB8-288CDB89A0DE}</a:tableStyleId>
              </a:tblPr>
              <a:tblGrid>
                <a:gridCol w="143825"/>
                <a:gridCol w="184850"/>
                <a:gridCol w="143825"/>
              </a:tblGrid>
              <a:tr h="107725">
                <a:tc>
                  <a:txBody>
                    <a:bodyPr/>
                    <a:lstStyle/>
                    <a:p>
                      <a:pPr indent="0" lvl="0" marL="0" marR="12700" rtl="0" algn="ctr">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A</a:t>
                      </a:r>
                      <a:endParaRPr sz="800" u="none" cap="none" strike="noStrike">
                        <a:latin typeface="Open Sans"/>
                        <a:ea typeface="Open Sans"/>
                        <a:cs typeface="Open Sans"/>
                        <a:sym typeface="Open Sans"/>
                      </a:endParaRPr>
                    </a:p>
                  </a:txBody>
                  <a:tcPr marT="0"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0" marR="50800" rtl="0" algn="r">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B</a:t>
                      </a:r>
                      <a:endParaRPr sz="800" u="none" cap="none" strike="noStrike">
                        <a:latin typeface="Open Sans"/>
                        <a:ea typeface="Open Sans"/>
                        <a:cs typeface="Open Sans"/>
                        <a:sym typeface="Open Sans"/>
                      </a:endParaRPr>
                    </a:p>
                  </a:txBody>
                  <a:tcPr marT="0"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12700" marR="0" rtl="0" algn="ctr">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C</a:t>
                      </a:r>
                      <a:endParaRPr sz="800" u="none" cap="none" strike="noStrike">
                        <a:latin typeface="Open Sans"/>
                        <a:ea typeface="Open Sans"/>
                        <a:cs typeface="Open Sans"/>
                        <a:sym typeface="Open Sans"/>
                      </a:endParaRPr>
                    </a:p>
                  </a:txBody>
                  <a:tcPr marT="0"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r>
              <a:tr h="153075">
                <a:tc>
                  <a:txBody>
                    <a:bodyPr/>
                    <a:lstStyle/>
                    <a:p>
                      <a:pPr indent="0" lvl="0" marL="0" marR="12700" rtl="0" algn="ctr">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D</a:t>
                      </a:r>
                      <a:endParaRPr sz="800" u="none" cap="none" strike="noStrike">
                        <a:latin typeface="Open Sans"/>
                        <a:ea typeface="Open Sans"/>
                        <a:cs typeface="Open Sans"/>
                        <a:sym typeface="Open Sans"/>
                      </a:endParaRPr>
                    </a:p>
                  </a:txBody>
                  <a:tcPr marT="19625"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0" marR="63500" rtl="0" algn="r">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E</a:t>
                      </a:r>
                      <a:endParaRPr sz="800" u="none" cap="none" strike="noStrike">
                        <a:latin typeface="Open Sans"/>
                        <a:ea typeface="Open Sans"/>
                        <a:cs typeface="Open Sans"/>
                        <a:sym typeface="Open Sans"/>
                      </a:endParaRPr>
                    </a:p>
                  </a:txBody>
                  <a:tcPr marT="19625"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12700" marR="0" rtl="0" algn="ctr">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F</a:t>
                      </a:r>
                      <a:endParaRPr sz="800" u="none" cap="none" strike="noStrike">
                        <a:latin typeface="Open Sans"/>
                        <a:ea typeface="Open Sans"/>
                        <a:cs typeface="Open Sans"/>
                        <a:sym typeface="Open Sans"/>
                      </a:endParaRPr>
                    </a:p>
                  </a:txBody>
                  <a:tcPr marT="19625"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r>
              <a:tr h="112625">
                <a:tc>
                  <a:txBody>
                    <a:bodyPr/>
                    <a:lstStyle/>
                    <a:p>
                      <a:pPr indent="0" lvl="0" marL="0" marR="12700" rtl="0" algn="ctr">
                        <a:lnSpc>
                          <a:spcPct val="103529"/>
                        </a:lnSpc>
                        <a:spcBef>
                          <a:spcPts val="0"/>
                        </a:spcBef>
                        <a:spcAft>
                          <a:spcPts val="0"/>
                        </a:spcAft>
                        <a:buNone/>
                      </a:pPr>
                      <a:r>
                        <a:rPr b="1" lang="en" sz="800" u="none" cap="none" strike="noStrike">
                          <a:solidFill>
                            <a:srgbClr val="3E286F"/>
                          </a:solidFill>
                          <a:latin typeface="Open Sans"/>
                          <a:ea typeface="Open Sans"/>
                          <a:cs typeface="Open Sans"/>
                          <a:sym typeface="Open Sans"/>
                        </a:rPr>
                        <a:t>G</a:t>
                      </a:r>
                      <a:endParaRPr sz="800" u="none" cap="none" strike="noStrike">
                        <a:latin typeface="Open Sans"/>
                        <a:ea typeface="Open Sans"/>
                        <a:cs typeface="Open Sans"/>
                        <a:sym typeface="Open Sans"/>
                      </a:endParaRPr>
                    </a:p>
                  </a:txBody>
                  <a:tcPr marT="4900"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c>
                  <a:txBody>
                    <a:bodyPr/>
                    <a:lstStyle/>
                    <a:p>
                      <a:pPr indent="0" lvl="0" marL="0" marR="50800" rtl="0" algn="r">
                        <a:lnSpc>
                          <a:spcPct val="103529"/>
                        </a:lnSpc>
                        <a:spcBef>
                          <a:spcPts val="0"/>
                        </a:spcBef>
                        <a:spcAft>
                          <a:spcPts val="0"/>
                        </a:spcAft>
                        <a:buNone/>
                      </a:pPr>
                      <a:r>
                        <a:rPr b="1" lang="en" sz="800" u="none" cap="none" strike="noStrike">
                          <a:solidFill>
                            <a:srgbClr val="3E286F"/>
                          </a:solidFill>
                          <a:latin typeface="Open Sans"/>
                          <a:ea typeface="Open Sans"/>
                          <a:cs typeface="Open Sans"/>
                          <a:sym typeface="Open Sans"/>
                        </a:rPr>
                        <a:t>H</a:t>
                      </a:r>
                      <a:endParaRPr sz="800" u="none" cap="none" strike="noStrike">
                        <a:latin typeface="Open Sans"/>
                        <a:ea typeface="Open Sans"/>
                        <a:cs typeface="Open Sans"/>
                        <a:sym typeface="Open Sans"/>
                      </a:endParaRPr>
                    </a:p>
                  </a:txBody>
                  <a:tcPr marT="4900"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c>
                  <a:txBody>
                    <a:bodyPr/>
                    <a:lstStyle/>
                    <a:p>
                      <a:pPr indent="0" lvl="0" marL="12700" marR="0" rtl="0" algn="ctr">
                        <a:lnSpc>
                          <a:spcPct val="103529"/>
                        </a:lnSpc>
                        <a:spcBef>
                          <a:spcPts val="0"/>
                        </a:spcBef>
                        <a:spcAft>
                          <a:spcPts val="0"/>
                        </a:spcAft>
                        <a:buNone/>
                      </a:pPr>
                      <a:r>
                        <a:rPr b="1" lang="en" sz="800" u="none" cap="none" strike="noStrike">
                          <a:solidFill>
                            <a:srgbClr val="3E286F"/>
                          </a:solidFill>
                          <a:latin typeface="Open Sans"/>
                          <a:ea typeface="Open Sans"/>
                          <a:cs typeface="Open Sans"/>
                          <a:sym typeface="Open Sans"/>
                        </a:rPr>
                        <a:t>I</a:t>
                      </a:r>
                      <a:endParaRPr sz="800" u="none" cap="none" strike="noStrike">
                        <a:latin typeface="Open Sans"/>
                        <a:ea typeface="Open Sans"/>
                        <a:cs typeface="Open Sans"/>
                        <a:sym typeface="Open Sans"/>
                      </a:endParaRPr>
                    </a:p>
                  </a:txBody>
                  <a:tcPr marT="4900"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r>
            </a:tbl>
          </a:graphicData>
        </a:graphic>
      </p:graphicFrame>
      <p:graphicFrame>
        <p:nvGraphicFramePr>
          <p:cNvPr id="292" name="Google Shape;292;p24"/>
          <p:cNvGraphicFramePr/>
          <p:nvPr/>
        </p:nvGraphicFramePr>
        <p:xfrm>
          <a:off x="7308915" y="3605401"/>
          <a:ext cx="3000000" cy="3000000"/>
        </p:xfrm>
        <a:graphic>
          <a:graphicData uri="http://schemas.openxmlformats.org/drawingml/2006/table">
            <a:tbl>
              <a:tblPr bandRow="1" firstRow="1">
                <a:noFill/>
                <a:tableStyleId>{CA982C31-69BD-46ED-8CB8-288CDB89A0DE}</a:tableStyleId>
              </a:tblPr>
              <a:tblGrid>
                <a:gridCol w="143825"/>
                <a:gridCol w="184850"/>
                <a:gridCol w="143825"/>
              </a:tblGrid>
              <a:tr h="107725">
                <a:tc>
                  <a:txBody>
                    <a:bodyPr/>
                    <a:lstStyle/>
                    <a:p>
                      <a:pPr indent="0" lvl="0" marL="0" marR="12700" rtl="0" algn="ctr">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J</a:t>
                      </a:r>
                      <a:endParaRPr sz="800" u="none" cap="none" strike="noStrike">
                        <a:latin typeface="Open Sans"/>
                        <a:ea typeface="Open Sans"/>
                        <a:cs typeface="Open Sans"/>
                        <a:sym typeface="Open Sans"/>
                      </a:endParaRPr>
                    </a:p>
                  </a:txBody>
                  <a:tcPr marT="0"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63500" marR="0" rtl="0" algn="l">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K</a:t>
                      </a:r>
                      <a:endParaRPr sz="800" u="none" cap="none" strike="noStrike">
                        <a:latin typeface="Open Sans"/>
                        <a:ea typeface="Open Sans"/>
                        <a:cs typeface="Open Sans"/>
                        <a:sym typeface="Open Sans"/>
                      </a:endParaRPr>
                    </a:p>
                  </a:txBody>
                  <a:tcPr marT="0"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12700" marR="0" rtl="0" algn="ctr">
                        <a:lnSpc>
                          <a:spcPct val="92058"/>
                        </a:lnSpc>
                        <a:spcBef>
                          <a:spcPts val="0"/>
                        </a:spcBef>
                        <a:spcAft>
                          <a:spcPts val="0"/>
                        </a:spcAft>
                        <a:buNone/>
                      </a:pPr>
                      <a:r>
                        <a:rPr b="1" lang="en" sz="800" u="none" cap="none" strike="noStrike">
                          <a:solidFill>
                            <a:srgbClr val="3E286F"/>
                          </a:solidFill>
                          <a:latin typeface="Open Sans"/>
                          <a:ea typeface="Open Sans"/>
                          <a:cs typeface="Open Sans"/>
                          <a:sym typeface="Open Sans"/>
                        </a:rPr>
                        <a:t>L</a:t>
                      </a:r>
                      <a:endParaRPr sz="800" u="none" cap="none" strike="noStrike">
                        <a:latin typeface="Open Sans"/>
                        <a:ea typeface="Open Sans"/>
                        <a:cs typeface="Open Sans"/>
                        <a:sym typeface="Open Sans"/>
                      </a:endParaRPr>
                    </a:p>
                  </a:txBody>
                  <a:tcPr marT="0"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4325">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r>
              <a:tr h="153075">
                <a:tc>
                  <a:txBody>
                    <a:bodyPr/>
                    <a:lstStyle/>
                    <a:p>
                      <a:pPr indent="0" lvl="0" marL="0" marR="12700" rtl="0" algn="ctr">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M</a:t>
                      </a:r>
                      <a:endParaRPr sz="800" u="none" cap="none" strike="noStrike">
                        <a:latin typeface="Open Sans"/>
                        <a:ea typeface="Open Sans"/>
                        <a:cs typeface="Open Sans"/>
                        <a:sym typeface="Open Sans"/>
                      </a:endParaRPr>
                    </a:p>
                  </a:txBody>
                  <a:tcPr marT="19625"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N</a:t>
                      </a:r>
                      <a:endParaRPr sz="800" u="none" cap="none" strike="noStrike">
                        <a:latin typeface="Open Sans"/>
                        <a:ea typeface="Open Sans"/>
                        <a:cs typeface="Open Sans"/>
                        <a:sym typeface="Open Sans"/>
                      </a:endParaRPr>
                    </a:p>
                  </a:txBody>
                  <a:tcPr marT="19625"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c>
                  <a:txBody>
                    <a:bodyPr/>
                    <a:lstStyle/>
                    <a:p>
                      <a:pPr indent="0" lvl="0" marL="12700" marR="0" rtl="0" algn="ctr">
                        <a:lnSpc>
                          <a:spcPct val="100000"/>
                        </a:lnSpc>
                        <a:spcBef>
                          <a:spcPts val="0"/>
                        </a:spcBef>
                        <a:spcAft>
                          <a:spcPts val="0"/>
                        </a:spcAft>
                        <a:buNone/>
                      </a:pPr>
                      <a:r>
                        <a:rPr b="1" lang="en" sz="800" u="none" cap="none" strike="noStrike">
                          <a:solidFill>
                            <a:srgbClr val="3E286F"/>
                          </a:solidFill>
                          <a:latin typeface="Open Sans"/>
                          <a:ea typeface="Open Sans"/>
                          <a:cs typeface="Open Sans"/>
                          <a:sym typeface="Open Sans"/>
                        </a:rPr>
                        <a:t>F</a:t>
                      </a:r>
                      <a:endParaRPr sz="800" u="none" cap="none" strike="noStrike">
                        <a:latin typeface="Open Sans"/>
                        <a:ea typeface="Open Sans"/>
                        <a:cs typeface="Open Sans"/>
                        <a:sym typeface="Open Sans"/>
                      </a:endParaRPr>
                    </a:p>
                  </a:txBody>
                  <a:tcPr marT="19625"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13000">
                      <a:solidFill>
                        <a:srgbClr val="000000"/>
                      </a:solidFill>
                      <a:prstDash val="solid"/>
                      <a:round/>
                      <a:headEnd len="sm" w="sm" type="none"/>
                      <a:tailEnd len="sm" w="sm" type="none"/>
                    </a:lnB>
                  </a:tcPr>
                </a:tc>
              </a:tr>
              <a:tr h="112625">
                <a:tc>
                  <a:txBody>
                    <a:bodyPr/>
                    <a:lstStyle/>
                    <a:p>
                      <a:pPr indent="0" lvl="0" marL="0" marR="12700" rtl="0" algn="ctr">
                        <a:lnSpc>
                          <a:spcPct val="94117"/>
                        </a:lnSpc>
                        <a:spcBef>
                          <a:spcPts val="0"/>
                        </a:spcBef>
                        <a:spcAft>
                          <a:spcPts val="0"/>
                        </a:spcAft>
                        <a:buNone/>
                      </a:pPr>
                      <a:r>
                        <a:rPr b="1" lang="en" sz="800" u="none" cap="none" strike="noStrike">
                          <a:solidFill>
                            <a:srgbClr val="3E286F"/>
                          </a:solidFill>
                          <a:latin typeface="Open Sans"/>
                          <a:ea typeface="Open Sans"/>
                          <a:cs typeface="Open Sans"/>
                          <a:sym typeface="Open Sans"/>
                        </a:rPr>
                        <a:t>P</a:t>
                      </a:r>
                      <a:endParaRPr sz="800" u="none" cap="none" strike="noStrike">
                        <a:latin typeface="Open Sans"/>
                        <a:ea typeface="Open Sans"/>
                        <a:cs typeface="Open Sans"/>
                        <a:sym typeface="Open Sans"/>
                      </a:endParaRPr>
                    </a:p>
                  </a:txBody>
                  <a:tcPr marT="14450" marB="0" marR="0" marL="0">
                    <a:lnL cap="flat" cmpd="sng" w="4325">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c>
                  <a:txBody>
                    <a:bodyPr/>
                    <a:lstStyle/>
                    <a:p>
                      <a:pPr indent="0" lvl="0" marL="50800" marR="0" rtl="0" algn="l">
                        <a:lnSpc>
                          <a:spcPct val="94117"/>
                        </a:lnSpc>
                        <a:spcBef>
                          <a:spcPts val="0"/>
                        </a:spcBef>
                        <a:spcAft>
                          <a:spcPts val="0"/>
                        </a:spcAft>
                        <a:buNone/>
                      </a:pPr>
                      <a:r>
                        <a:rPr b="1" lang="en" sz="800" u="none" cap="none" strike="noStrike">
                          <a:solidFill>
                            <a:srgbClr val="3E286F"/>
                          </a:solidFill>
                          <a:latin typeface="Open Sans"/>
                          <a:ea typeface="Open Sans"/>
                          <a:cs typeface="Open Sans"/>
                          <a:sym typeface="Open Sans"/>
                        </a:rPr>
                        <a:t>Q</a:t>
                      </a:r>
                      <a:endParaRPr sz="800" u="none" cap="none" strike="noStrike">
                        <a:latin typeface="Open Sans"/>
                        <a:ea typeface="Open Sans"/>
                        <a:cs typeface="Open Sans"/>
                        <a:sym typeface="Open Sans"/>
                      </a:endParaRPr>
                    </a:p>
                  </a:txBody>
                  <a:tcPr marT="14450" marB="0" marR="0" marL="0">
                    <a:lnL cap="flat" cmpd="sng" w="13000">
                      <a:solidFill>
                        <a:srgbClr val="000000"/>
                      </a:solidFill>
                      <a:prstDash val="solid"/>
                      <a:round/>
                      <a:headEnd len="sm" w="sm" type="none"/>
                      <a:tailEnd len="sm" w="sm" type="none"/>
                    </a:lnL>
                    <a:lnR cap="flat" cmpd="sng" w="13000">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c>
                  <a:txBody>
                    <a:bodyPr/>
                    <a:lstStyle/>
                    <a:p>
                      <a:pPr indent="0" lvl="0" marL="12700" marR="0" rtl="0" algn="ctr">
                        <a:lnSpc>
                          <a:spcPct val="94117"/>
                        </a:lnSpc>
                        <a:spcBef>
                          <a:spcPts val="0"/>
                        </a:spcBef>
                        <a:spcAft>
                          <a:spcPts val="0"/>
                        </a:spcAft>
                        <a:buNone/>
                      </a:pPr>
                      <a:r>
                        <a:rPr b="1" lang="en" sz="800" u="none" cap="none" strike="noStrike">
                          <a:solidFill>
                            <a:srgbClr val="3E286F"/>
                          </a:solidFill>
                          <a:latin typeface="Open Sans"/>
                          <a:ea typeface="Open Sans"/>
                          <a:cs typeface="Open Sans"/>
                          <a:sym typeface="Open Sans"/>
                        </a:rPr>
                        <a:t>R</a:t>
                      </a:r>
                      <a:endParaRPr sz="800" u="none" cap="none" strike="noStrike">
                        <a:latin typeface="Open Sans"/>
                        <a:ea typeface="Open Sans"/>
                        <a:cs typeface="Open Sans"/>
                        <a:sym typeface="Open Sans"/>
                      </a:endParaRPr>
                    </a:p>
                  </a:txBody>
                  <a:tcPr marT="14450" marB="0" marR="0" marL="0">
                    <a:lnL cap="flat" cmpd="sng" w="13000">
                      <a:solidFill>
                        <a:srgbClr val="000000"/>
                      </a:solidFill>
                      <a:prstDash val="solid"/>
                      <a:round/>
                      <a:headEnd len="sm" w="sm" type="none"/>
                      <a:tailEnd len="sm" w="sm" type="none"/>
                    </a:lnL>
                    <a:lnR cap="flat" cmpd="sng" w="4325">
                      <a:solidFill>
                        <a:srgbClr val="000000"/>
                      </a:solidFill>
                      <a:prstDash val="solid"/>
                      <a:round/>
                      <a:headEnd len="sm" w="sm" type="none"/>
                      <a:tailEnd len="sm" w="sm" type="none"/>
                    </a:lnR>
                    <a:lnT cap="flat" cmpd="sng" w="13000">
                      <a:solidFill>
                        <a:srgbClr val="000000"/>
                      </a:solidFill>
                      <a:prstDash val="solid"/>
                      <a:round/>
                      <a:headEnd len="sm" w="sm" type="none"/>
                      <a:tailEnd len="sm" w="sm" type="none"/>
                    </a:lnT>
                    <a:lnB cap="flat" cmpd="sng" w="4325">
                      <a:solidFill>
                        <a:srgbClr val="000000"/>
                      </a:solidFill>
                      <a:prstDash val="solid"/>
                      <a:round/>
                      <a:headEnd len="sm" w="sm" type="none"/>
                      <a:tailEnd len="sm" w="sm" type="none"/>
                    </a:lnB>
                  </a:tcPr>
                </a:tc>
              </a:tr>
            </a:tbl>
          </a:graphicData>
        </a:graphic>
      </p:graphicFrame>
      <p:grpSp>
        <p:nvGrpSpPr>
          <p:cNvPr id="293" name="Google Shape;293;p24"/>
          <p:cNvGrpSpPr/>
          <p:nvPr/>
        </p:nvGrpSpPr>
        <p:grpSpPr>
          <a:xfrm>
            <a:off x="7857213" y="3605396"/>
            <a:ext cx="295731" cy="373705"/>
            <a:chOff x="17276194" y="7927431"/>
            <a:chExt cx="650244" cy="821690"/>
          </a:xfrm>
        </p:grpSpPr>
        <p:sp>
          <p:nvSpPr>
            <p:cNvPr id="294" name="Google Shape;294;p24"/>
            <p:cNvSpPr/>
            <p:nvPr/>
          </p:nvSpPr>
          <p:spPr>
            <a:xfrm>
              <a:off x="17276194" y="7927431"/>
              <a:ext cx="650240" cy="821690"/>
            </a:xfrm>
            <a:custGeom>
              <a:rect b="b" l="l" r="r" t="t"/>
              <a:pathLst>
                <a:path extrusionOk="0" h="821690" w="650240">
                  <a:moveTo>
                    <a:pt x="0" y="0"/>
                  </a:moveTo>
                  <a:lnTo>
                    <a:pt x="650158" y="821577"/>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95" name="Google Shape;295;p24"/>
            <p:cNvSpPr/>
            <p:nvPr/>
          </p:nvSpPr>
          <p:spPr>
            <a:xfrm>
              <a:off x="17276198" y="7927431"/>
              <a:ext cx="650240" cy="821690"/>
            </a:xfrm>
            <a:custGeom>
              <a:rect b="b" l="l" r="r" t="t"/>
              <a:pathLst>
                <a:path extrusionOk="0" h="821690" w="650240">
                  <a:moveTo>
                    <a:pt x="650158" y="0"/>
                  </a:moveTo>
                  <a:lnTo>
                    <a:pt x="0" y="821577"/>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296" name="Google Shape;296;p24"/>
          <p:cNvSpPr txBox="1"/>
          <p:nvPr/>
        </p:nvSpPr>
        <p:spPr>
          <a:xfrm>
            <a:off x="7972923" y="3572499"/>
            <a:ext cx="654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3E286F"/>
                </a:solidFill>
                <a:latin typeface="Open Sans"/>
                <a:ea typeface="Open Sans"/>
                <a:cs typeface="Open Sans"/>
                <a:sym typeface="Open Sans"/>
              </a:rPr>
              <a:t>S</a:t>
            </a:r>
            <a:endParaRPr sz="800">
              <a:latin typeface="Open Sans"/>
              <a:ea typeface="Open Sans"/>
              <a:cs typeface="Open Sans"/>
              <a:sym typeface="Open Sans"/>
            </a:endParaRPr>
          </a:p>
        </p:txBody>
      </p:sp>
      <p:sp>
        <p:nvSpPr>
          <p:cNvPr id="297" name="Google Shape;297;p24"/>
          <p:cNvSpPr txBox="1"/>
          <p:nvPr/>
        </p:nvSpPr>
        <p:spPr>
          <a:xfrm>
            <a:off x="7968034" y="3866137"/>
            <a:ext cx="753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3E286F"/>
                </a:solidFill>
                <a:latin typeface="Open Sans"/>
                <a:ea typeface="Open Sans"/>
                <a:cs typeface="Open Sans"/>
                <a:sym typeface="Open Sans"/>
              </a:rPr>
              <a:t>V</a:t>
            </a:r>
            <a:endParaRPr sz="800">
              <a:latin typeface="Open Sans"/>
              <a:ea typeface="Open Sans"/>
              <a:cs typeface="Open Sans"/>
              <a:sym typeface="Open Sans"/>
            </a:endParaRPr>
          </a:p>
        </p:txBody>
      </p:sp>
      <p:grpSp>
        <p:nvGrpSpPr>
          <p:cNvPr id="298" name="Google Shape;298;p24"/>
          <p:cNvGrpSpPr/>
          <p:nvPr/>
        </p:nvGrpSpPr>
        <p:grpSpPr>
          <a:xfrm>
            <a:off x="8254802" y="3605396"/>
            <a:ext cx="295731" cy="373705"/>
            <a:chOff x="18150400" y="7927431"/>
            <a:chExt cx="650243" cy="821690"/>
          </a:xfrm>
        </p:grpSpPr>
        <p:sp>
          <p:nvSpPr>
            <p:cNvPr id="299" name="Google Shape;299;p24"/>
            <p:cNvSpPr/>
            <p:nvPr/>
          </p:nvSpPr>
          <p:spPr>
            <a:xfrm>
              <a:off x="18150400" y="7927431"/>
              <a:ext cx="650240" cy="821690"/>
            </a:xfrm>
            <a:custGeom>
              <a:rect b="b" l="l" r="r" t="t"/>
              <a:pathLst>
                <a:path extrusionOk="0" h="821690" w="650240">
                  <a:moveTo>
                    <a:pt x="0" y="0"/>
                  </a:moveTo>
                  <a:lnTo>
                    <a:pt x="650158" y="821577"/>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0" name="Google Shape;300;p24"/>
            <p:cNvSpPr/>
            <p:nvPr/>
          </p:nvSpPr>
          <p:spPr>
            <a:xfrm>
              <a:off x="18150403" y="7927431"/>
              <a:ext cx="650240" cy="821690"/>
            </a:xfrm>
            <a:custGeom>
              <a:rect b="b" l="l" r="r" t="t"/>
              <a:pathLst>
                <a:path extrusionOk="0" h="821690" w="650240">
                  <a:moveTo>
                    <a:pt x="650158" y="0"/>
                  </a:moveTo>
                  <a:lnTo>
                    <a:pt x="0" y="821577"/>
                  </a:lnTo>
                </a:path>
              </a:pathLst>
            </a:custGeom>
            <a:noFill/>
            <a:ln cap="flat" cmpd="sng" w="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301" name="Google Shape;301;p24"/>
          <p:cNvSpPr txBox="1"/>
          <p:nvPr/>
        </p:nvSpPr>
        <p:spPr>
          <a:xfrm>
            <a:off x="8350205" y="3572499"/>
            <a:ext cx="1062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3E286F"/>
                </a:solidFill>
                <a:latin typeface="Open Sans"/>
                <a:ea typeface="Open Sans"/>
                <a:cs typeface="Open Sans"/>
                <a:sym typeface="Open Sans"/>
              </a:rPr>
              <a:t>W</a:t>
            </a:r>
            <a:endParaRPr sz="800">
              <a:latin typeface="Open Sans"/>
              <a:ea typeface="Open Sans"/>
              <a:cs typeface="Open Sans"/>
              <a:sym typeface="Open Sans"/>
            </a:endParaRPr>
          </a:p>
        </p:txBody>
      </p:sp>
      <p:sp>
        <p:nvSpPr>
          <p:cNvPr id="302" name="Google Shape;302;p24"/>
          <p:cNvSpPr txBox="1"/>
          <p:nvPr/>
        </p:nvSpPr>
        <p:spPr>
          <a:xfrm>
            <a:off x="8369177" y="3866137"/>
            <a:ext cx="68400" cy="1284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3E286F"/>
                </a:solidFill>
                <a:latin typeface="Open Sans"/>
                <a:ea typeface="Open Sans"/>
                <a:cs typeface="Open Sans"/>
                <a:sym typeface="Open Sans"/>
              </a:rPr>
              <a:t>Z</a:t>
            </a:r>
            <a:endParaRPr sz="800">
              <a:latin typeface="Open Sans"/>
              <a:ea typeface="Open Sans"/>
              <a:cs typeface="Open Sans"/>
              <a:sym typeface="Open Sans"/>
            </a:endParaRPr>
          </a:p>
        </p:txBody>
      </p:sp>
      <p:sp>
        <p:nvSpPr>
          <p:cNvPr id="303" name="Google Shape;303;p24"/>
          <p:cNvSpPr txBox="1"/>
          <p:nvPr/>
        </p:nvSpPr>
        <p:spPr>
          <a:xfrm>
            <a:off x="7864476" y="3715260"/>
            <a:ext cx="696300" cy="3747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800">
                <a:solidFill>
                  <a:srgbClr val="3E286F"/>
                </a:solidFill>
                <a:latin typeface="Open Sans"/>
                <a:ea typeface="Open Sans"/>
                <a:cs typeface="Open Sans"/>
                <a:sym typeface="Open Sans"/>
              </a:rPr>
              <a:t>T	U	X	Y</a:t>
            </a:r>
            <a:endParaRPr sz="800">
              <a:latin typeface="Open Sans"/>
              <a:ea typeface="Open Sans"/>
              <a:cs typeface="Open Sans"/>
              <a:sym typeface="Open Sans"/>
            </a:endParaRPr>
          </a:p>
        </p:txBody>
      </p:sp>
      <p:sp>
        <p:nvSpPr>
          <p:cNvPr id="304" name="Google Shape;304;p24"/>
          <p:cNvSpPr/>
          <p:nvPr/>
        </p:nvSpPr>
        <p:spPr>
          <a:xfrm>
            <a:off x="7534049" y="3679711"/>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5" name="Google Shape;305;p24"/>
          <p:cNvSpPr/>
          <p:nvPr/>
        </p:nvSpPr>
        <p:spPr>
          <a:xfrm>
            <a:off x="7411738" y="3679711"/>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6" name="Google Shape;306;p24"/>
          <p:cNvSpPr/>
          <p:nvPr/>
        </p:nvSpPr>
        <p:spPr>
          <a:xfrm>
            <a:off x="7656361" y="3679711"/>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7" name="Google Shape;307;p24"/>
          <p:cNvSpPr/>
          <p:nvPr/>
        </p:nvSpPr>
        <p:spPr>
          <a:xfrm>
            <a:off x="7534049" y="3834892"/>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8" name="Google Shape;308;p24"/>
          <p:cNvSpPr/>
          <p:nvPr/>
        </p:nvSpPr>
        <p:spPr>
          <a:xfrm>
            <a:off x="7411738" y="3791487"/>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9" name="Google Shape;309;p24"/>
          <p:cNvSpPr/>
          <p:nvPr/>
        </p:nvSpPr>
        <p:spPr>
          <a:xfrm>
            <a:off x="7656361" y="3791487"/>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10" name="Google Shape;310;p24"/>
          <p:cNvSpPr/>
          <p:nvPr/>
        </p:nvSpPr>
        <p:spPr>
          <a:xfrm>
            <a:off x="8355669" y="3744655"/>
            <a:ext cx="95345" cy="95345"/>
          </a:xfrm>
          <a:custGeom>
            <a:rect b="b" l="l" r="r" t="t"/>
            <a:pathLst>
              <a:path extrusionOk="0" h="209550" w="209550">
                <a:moveTo>
                  <a:pt x="48196" y="104609"/>
                </a:moveTo>
                <a:lnTo>
                  <a:pt x="46304" y="95224"/>
                </a:lnTo>
                <a:lnTo>
                  <a:pt x="41135" y="87566"/>
                </a:lnTo>
                <a:lnTo>
                  <a:pt x="33477" y="82397"/>
                </a:lnTo>
                <a:lnTo>
                  <a:pt x="24104" y="80505"/>
                </a:lnTo>
                <a:lnTo>
                  <a:pt x="14719" y="82397"/>
                </a:lnTo>
                <a:lnTo>
                  <a:pt x="7061" y="87566"/>
                </a:lnTo>
                <a:lnTo>
                  <a:pt x="1892" y="95224"/>
                </a:lnTo>
                <a:lnTo>
                  <a:pt x="0" y="104609"/>
                </a:lnTo>
                <a:lnTo>
                  <a:pt x="1892" y="113982"/>
                </a:lnTo>
                <a:lnTo>
                  <a:pt x="7061" y="121640"/>
                </a:lnTo>
                <a:lnTo>
                  <a:pt x="14719" y="126809"/>
                </a:lnTo>
                <a:lnTo>
                  <a:pt x="24104" y="128701"/>
                </a:lnTo>
                <a:lnTo>
                  <a:pt x="33477" y="126809"/>
                </a:lnTo>
                <a:lnTo>
                  <a:pt x="41135" y="121640"/>
                </a:lnTo>
                <a:lnTo>
                  <a:pt x="46304" y="113982"/>
                </a:lnTo>
                <a:lnTo>
                  <a:pt x="48196" y="104609"/>
                </a:lnTo>
                <a:close/>
              </a:path>
              <a:path extrusionOk="0" h="209550" w="209550">
                <a:moveTo>
                  <a:pt x="128714" y="185115"/>
                </a:moveTo>
                <a:lnTo>
                  <a:pt x="126809" y="175729"/>
                </a:lnTo>
                <a:lnTo>
                  <a:pt x="121653" y="168071"/>
                </a:lnTo>
                <a:lnTo>
                  <a:pt x="113995" y="162915"/>
                </a:lnTo>
                <a:lnTo>
                  <a:pt x="104609" y="161023"/>
                </a:lnTo>
                <a:lnTo>
                  <a:pt x="95237" y="162915"/>
                </a:lnTo>
                <a:lnTo>
                  <a:pt x="87579" y="168071"/>
                </a:lnTo>
                <a:lnTo>
                  <a:pt x="82410" y="175729"/>
                </a:lnTo>
                <a:lnTo>
                  <a:pt x="80518" y="185115"/>
                </a:lnTo>
                <a:lnTo>
                  <a:pt x="82410" y="194500"/>
                </a:lnTo>
                <a:lnTo>
                  <a:pt x="87579" y="202158"/>
                </a:lnTo>
                <a:lnTo>
                  <a:pt x="95237" y="207327"/>
                </a:lnTo>
                <a:lnTo>
                  <a:pt x="104609" y="209219"/>
                </a:lnTo>
                <a:lnTo>
                  <a:pt x="113995" y="207327"/>
                </a:lnTo>
                <a:lnTo>
                  <a:pt x="121653" y="202158"/>
                </a:lnTo>
                <a:lnTo>
                  <a:pt x="126809" y="194500"/>
                </a:lnTo>
                <a:lnTo>
                  <a:pt x="128714" y="185115"/>
                </a:lnTo>
                <a:close/>
              </a:path>
              <a:path extrusionOk="0" h="209550" w="209550">
                <a:moveTo>
                  <a:pt x="128714" y="24091"/>
                </a:moveTo>
                <a:lnTo>
                  <a:pt x="126809" y="14706"/>
                </a:lnTo>
                <a:lnTo>
                  <a:pt x="121653" y="7048"/>
                </a:lnTo>
                <a:lnTo>
                  <a:pt x="113995" y="1892"/>
                </a:lnTo>
                <a:lnTo>
                  <a:pt x="104609" y="0"/>
                </a:lnTo>
                <a:lnTo>
                  <a:pt x="95237" y="1892"/>
                </a:lnTo>
                <a:lnTo>
                  <a:pt x="87579" y="7048"/>
                </a:lnTo>
                <a:lnTo>
                  <a:pt x="82410" y="14706"/>
                </a:lnTo>
                <a:lnTo>
                  <a:pt x="80518" y="24091"/>
                </a:lnTo>
                <a:lnTo>
                  <a:pt x="82410" y="33464"/>
                </a:lnTo>
                <a:lnTo>
                  <a:pt x="87579" y="41135"/>
                </a:lnTo>
                <a:lnTo>
                  <a:pt x="95237" y="46291"/>
                </a:lnTo>
                <a:lnTo>
                  <a:pt x="104609" y="48196"/>
                </a:lnTo>
                <a:lnTo>
                  <a:pt x="113995" y="46291"/>
                </a:lnTo>
                <a:lnTo>
                  <a:pt x="121653" y="41135"/>
                </a:lnTo>
                <a:lnTo>
                  <a:pt x="126809" y="33464"/>
                </a:lnTo>
                <a:lnTo>
                  <a:pt x="128714" y="24091"/>
                </a:lnTo>
                <a:close/>
              </a:path>
              <a:path extrusionOk="0" h="209550" w="209550">
                <a:moveTo>
                  <a:pt x="209219" y="104609"/>
                </a:moveTo>
                <a:lnTo>
                  <a:pt x="207327" y="95224"/>
                </a:lnTo>
                <a:lnTo>
                  <a:pt x="202171" y="87566"/>
                </a:lnTo>
                <a:lnTo>
                  <a:pt x="194513" y="82397"/>
                </a:lnTo>
                <a:lnTo>
                  <a:pt x="185127" y="80505"/>
                </a:lnTo>
                <a:lnTo>
                  <a:pt x="175755" y="82397"/>
                </a:lnTo>
                <a:lnTo>
                  <a:pt x="168084" y="87566"/>
                </a:lnTo>
                <a:lnTo>
                  <a:pt x="162928" y="95224"/>
                </a:lnTo>
                <a:lnTo>
                  <a:pt x="161023" y="104609"/>
                </a:lnTo>
                <a:lnTo>
                  <a:pt x="162928" y="113982"/>
                </a:lnTo>
                <a:lnTo>
                  <a:pt x="168084" y="121640"/>
                </a:lnTo>
                <a:lnTo>
                  <a:pt x="175755" y="126809"/>
                </a:lnTo>
                <a:lnTo>
                  <a:pt x="185127" y="128701"/>
                </a:lnTo>
                <a:lnTo>
                  <a:pt x="194513" y="126809"/>
                </a:lnTo>
                <a:lnTo>
                  <a:pt x="202171" y="121640"/>
                </a:lnTo>
                <a:lnTo>
                  <a:pt x="207327" y="113982"/>
                </a:lnTo>
                <a:lnTo>
                  <a:pt x="209219" y="104609"/>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11" name="Google Shape;311;p24"/>
          <p:cNvSpPr/>
          <p:nvPr/>
        </p:nvSpPr>
        <p:spPr>
          <a:xfrm>
            <a:off x="7534049" y="3877996"/>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12" name="Google Shape;312;p24"/>
          <p:cNvSpPr/>
          <p:nvPr/>
        </p:nvSpPr>
        <p:spPr>
          <a:xfrm>
            <a:off x="7411738" y="3877996"/>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13" name="Google Shape;313;p24"/>
          <p:cNvSpPr/>
          <p:nvPr/>
        </p:nvSpPr>
        <p:spPr>
          <a:xfrm>
            <a:off x="7656361" y="3877996"/>
            <a:ext cx="21958" cy="21958"/>
          </a:xfrm>
          <a:custGeom>
            <a:rect b="b" l="l" r="r" t="t"/>
            <a:pathLst>
              <a:path extrusionOk="0" h="48259" w="48259">
                <a:moveTo>
                  <a:pt x="24103" y="0"/>
                </a:moveTo>
                <a:lnTo>
                  <a:pt x="14723" y="1893"/>
                </a:lnTo>
                <a:lnTo>
                  <a:pt x="7061" y="7056"/>
                </a:lnTo>
                <a:lnTo>
                  <a:pt x="1894" y="14714"/>
                </a:lnTo>
                <a:lnTo>
                  <a:pt x="0" y="24093"/>
                </a:lnTo>
                <a:lnTo>
                  <a:pt x="1894" y="33472"/>
                </a:lnTo>
                <a:lnTo>
                  <a:pt x="7061" y="41130"/>
                </a:lnTo>
                <a:lnTo>
                  <a:pt x="14723" y="46293"/>
                </a:lnTo>
                <a:lnTo>
                  <a:pt x="24103" y="48187"/>
                </a:lnTo>
                <a:lnTo>
                  <a:pt x="33483" y="46293"/>
                </a:lnTo>
                <a:lnTo>
                  <a:pt x="41141" y="41130"/>
                </a:lnTo>
                <a:lnTo>
                  <a:pt x="46304" y="33472"/>
                </a:lnTo>
                <a:lnTo>
                  <a:pt x="48197" y="24093"/>
                </a:lnTo>
                <a:lnTo>
                  <a:pt x="46304" y="14714"/>
                </a:lnTo>
                <a:lnTo>
                  <a:pt x="41141" y="7056"/>
                </a:lnTo>
                <a:lnTo>
                  <a:pt x="33483" y="1893"/>
                </a:lnTo>
                <a:lnTo>
                  <a:pt x="24103" y="0"/>
                </a:lnTo>
                <a:close/>
              </a:path>
            </a:pathLst>
          </a:custGeom>
          <a:solidFill>
            <a:srgbClr val="3E28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14" name="Google Shape;314;p24"/>
          <p:cNvSpPr txBox="1"/>
          <p:nvPr/>
        </p:nvSpPr>
        <p:spPr>
          <a:xfrm>
            <a:off x="6985359" y="1187857"/>
            <a:ext cx="1413000" cy="1132500"/>
          </a:xfrm>
          <a:prstGeom prst="rect">
            <a:avLst/>
          </a:prstGeom>
          <a:noFill/>
          <a:ln>
            <a:noFill/>
          </a:ln>
        </p:spPr>
        <p:txBody>
          <a:bodyPr anchorCtr="0" anchor="t" bIns="0" lIns="0" spcFirstLastPara="1" rIns="0" wrap="square" tIns="31775">
            <a:spAutoFit/>
          </a:bodyPr>
          <a:lstStyle/>
          <a:p>
            <a:pPr indent="0" lvl="0" marL="355600" rtl="0" algn="l">
              <a:lnSpc>
                <a:spcPct val="100000"/>
              </a:lnSpc>
              <a:spcBef>
                <a:spcPts val="0"/>
              </a:spcBef>
              <a:spcAft>
                <a:spcPts val="0"/>
              </a:spcAft>
              <a:buNone/>
            </a:pPr>
            <a:r>
              <a:rPr b="1" lang="en" sz="800">
                <a:solidFill>
                  <a:srgbClr val="241B54"/>
                </a:solidFill>
                <a:latin typeface="Open Sans"/>
                <a:ea typeface="Open Sans"/>
                <a:cs typeface="Open Sans"/>
                <a:sym typeface="Open Sans"/>
              </a:rPr>
              <a:t>How to Solve</a:t>
            </a:r>
            <a:endParaRPr sz="800">
              <a:latin typeface="Open Sans"/>
              <a:ea typeface="Open Sans"/>
              <a:cs typeface="Open Sans"/>
              <a:sym typeface="Open Sans"/>
            </a:endParaRPr>
          </a:p>
          <a:p>
            <a:pPr indent="0" lvl="0" marL="381000" rtl="0" algn="l">
              <a:lnSpc>
                <a:spcPct val="100000"/>
              </a:lnSpc>
              <a:spcBef>
                <a:spcPts val="200"/>
              </a:spcBef>
              <a:spcAft>
                <a:spcPts val="0"/>
              </a:spcAft>
              <a:buNone/>
            </a:pPr>
            <a:r>
              <a:rPr lang="en" sz="700">
                <a:solidFill>
                  <a:srgbClr val="57585B"/>
                </a:solidFill>
                <a:latin typeface="Open Sans"/>
                <a:ea typeface="Open Sans"/>
                <a:cs typeface="Open Sans"/>
                <a:sym typeface="Open Sans"/>
              </a:rPr>
              <a:t>Pigpen Cipher</a:t>
            </a:r>
            <a:endParaRPr sz="700">
              <a:latin typeface="Open Sans"/>
              <a:ea typeface="Open Sans"/>
              <a:cs typeface="Open Sans"/>
              <a:sym typeface="Open Sans"/>
            </a:endParaRPr>
          </a:p>
          <a:p>
            <a:pPr indent="0" lvl="0" marL="0" marR="0" rtl="0" algn="ctr">
              <a:lnSpc>
                <a:spcPct val="100000"/>
              </a:lnSpc>
              <a:spcBef>
                <a:spcPts val="700"/>
              </a:spcBef>
              <a:spcAft>
                <a:spcPts val="0"/>
              </a:spcAft>
              <a:buNone/>
            </a:pPr>
            <a:r>
              <a:rPr lang="en" sz="700">
                <a:solidFill>
                  <a:srgbClr val="57585B"/>
                </a:solidFill>
                <a:latin typeface="Open Sans"/>
                <a:ea typeface="Open Sans"/>
                <a:cs typeface="Open Sans"/>
                <a:sym typeface="Open Sans"/>
              </a:rPr>
              <a:t>When solving the Pigpen Cipher, the player is given an encrypted message and a cipher. To decrypt the message, the player will find the symbol from the encrypted message on the cipher to find the decrypted letter.</a:t>
            </a:r>
            <a:endParaRPr sz="700">
              <a:latin typeface="Open Sans"/>
              <a:ea typeface="Open Sans"/>
              <a:cs typeface="Open Sans"/>
              <a:sym typeface="Open Sans"/>
            </a:endParaRPr>
          </a:p>
        </p:txBody>
      </p:sp>
      <p:pic>
        <p:nvPicPr>
          <p:cNvPr id="315" name="Google Shape;315;p24"/>
          <p:cNvPicPr preferRelativeResize="0"/>
          <p:nvPr/>
        </p:nvPicPr>
        <p:blipFill rotWithShape="1">
          <a:blip r:embed="rId12">
            <a:alphaModFix/>
          </a:blip>
          <a:srcRect b="0" l="0" r="0" t="0"/>
          <a:stretch/>
        </p:blipFill>
        <p:spPr>
          <a:xfrm>
            <a:off x="8564375" y="4846703"/>
            <a:ext cx="65270" cy="65279"/>
          </a:xfrm>
          <a:prstGeom prst="rect">
            <a:avLst/>
          </a:prstGeom>
          <a:noFill/>
          <a:ln>
            <a:noFill/>
          </a:ln>
        </p:spPr>
      </p:pic>
      <p:sp>
        <p:nvSpPr>
          <p:cNvPr id="316" name="Google Shape;316;p24"/>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69</a:t>
            </a:r>
            <a:endParaRPr/>
          </a:p>
        </p:txBody>
      </p:sp>
      <p:pic>
        <p:nvPicPr>
          <p:cNvPr id="317" name="Google Shape;317;p24" title="Bitkwa-Logo-New.png"/>
          <p:cNvPicPr preferRelativeResize="0"/>
          <p:nvPr/>
        </p:nvPicPr>
        <p:blipFill>
          <a:blip r:embed="rId1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5"/>
          <p:cNvPicPr preferRelativeResize="0"/>
          <p:nvPr/>
        </p:nvPicPr>
        <p:blipFill rotWithShape="1">
          <a:blip r:embed="rId3">
            <a:alphaModFix/>
          </a:blip>
          <a:srcRect b="0" l="0" r="0" t="0"/>
          <a:stretch/>
        </p:blipFill>
        <p:spPr>
          <a:xfrm>
            <a:off x="260604" y="26573"/>
            <a:ext cx="6495212" cy="796610"/>
          </a:xfrm>
          <a:prstGeom prst="rect">
            <a:avLst/>
          </a:prstGeom>
          <a:noFill/>
          <a:ln>
            <a:noFill/>
          </a:ln>
        </p:spPr>
      </p:pic>
      <p:sp>
        <p:nvSpPr>
          <p:cNvPr id="323" name="Google Shape;323;p25"/>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324" name="Google Shape;324;p25"/>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325" name="Google Shape;325;p25"/>
          <p:cNvSpPr txBox="1"/>
          <p:nvPr/>
        </p:nvSpPr>
        <p:spPr>
          <a:xfrm>
            <a:off x="513931" y="1093736"/>
            <a:ext cx="38472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Public key cryptography, the type used in bitcoin transactions, has solved this problem. With </a:t>
            </a:r>
            <a:r>
              <a:rPr b="1" lang="en" sz="800">
                <a:solidFill>
                  <a:srgbClr val="6339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cryptography, John and Arel don’t need to share the password or encryption method with each other. Instead, they each have two different keys: a </a:t>
            </a:r>
            <a:r>
              <a:rPr b="1" lang="en" sz="800">
                <a:solidFill>
                  <a:srgbClr val="6339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(which is safe to share with anyone) and a </a:t>
            </a:r>
            <a:r>
              <a:rPr b="1" lang="en" sz="800">
                <a:solidFill>
                  <a:srgbClr val="FAAF40"/>
                </a:solidFill>
                <a:latin typeface="Open Sans"/>
                <a:ea typeface="Open Sans"/>
                <a:cs typeface="Open Sans"/>
                <a:sym typeface="Open Sans"/>
              </a:rPr>
              <a:t>private key </a:t>
            </a:r>
            <a:r>
              <a:rPr lang="en" sz="800">
                <a:solidFill>
                  <a:srgbClr val="57585B"/>
                </a:solidFill>
                <a:latin typeface="Open Sans"/>
                <a:ea typeface="Open Sans"/>
                <a:cs typeface="Open Sans"/>
                <a:sym typeface="Open Sans"/>
              </a:rPr>
              <a:t>(which should be kept private).</a:t>
            </a:r>
            <a:endParaRPr sz="800">
              <a:latin typeface="Open Sans"/>
              <a:ea typeface="Open Sans"/>
              <a:cs typeface="Open Sans"/>
              <a:sym typeface="Open Sans"/>
            </a:endParaRPr>
          </a:p>
        </p:txBody>
      </p:sp>
      <p:sp>
        <p:nvSpPr>
          <p:cNvPr id="326" name="Google Shape;326;p25"/>
          <p:cNvSpPr txBox="1"/>
          <p:nvPr/>
        </p:nvSpPr>
        <p:spPr>
          <a:xfrm>
            <a:off x="513931" y="1880478"/>
            <a:ext cx="3931200" cy="109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In this case, when John wants to send a message to Arel, he can use Arel’s </a:t>
            </a:r>
            <a:r>
              <a:rPr b="1" lang="en" sz="800">
                <a:solidFill>
                  <a:srgbClr val="6339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to encrypt his own message before sending it to Arel. When Arel receives the message, only he is able to decrypt it with his </a:t>
            </a:r>
            <a:r>
              <a:rPr b="1" lang="en" sz="800">
                <a:solidFill>
                  <a:srgbClr val="FAAF40"/>
                </a:solidFill>
                <a:latin typeface="Open Sans"/>
                <a:ea typeface="Open Sans"/>
                <a:cs typeface="Open Sans"/>
                <a:sym typeface="Open Sans"/>
              </a:rPr>
              <a:t>private key</a:t>
            </a:r>
            <a:r>
              <a:rPr lang="en" sz="800">
                <a:solidFill>
                  <a:srgbClr val="57585B"/>
                </a:solidFill>
                <a:latin typeface="Open Sans"/>
                <a:ea typeface="Open Sans"/>
                <a:cs typeface="Open Sans"/>
                <a:sym typeface="Open Sans"/>
              </a:rPr>
              <a:t>. Anybody else, even if they intercept the message, would not be able to read the message. Chances are also much lower to steal the key because even John and Arel don’t need to share the key with each other.</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1200">
              <a:latin typeface="Open Sans"/>
              <a:ea typeface="Open Sans"/>
              <a:cs typeface="Open Sans"/>
              <a:sym typeface="Open Sans"/>
            </a:endParaRPr>
          </a:p>
          <a:p>
            <a:pPr indent="0" lvl="0" marL="0" marR="38100" rtl="0" algn="ctr">
              <a:lnSpc>
                <a:spcPct val="100000"/>
              </a:lnSpc>
              <a:spcBef>
                <a:spcPts val="0"/>
              </a:spcBef>
              <a:spcAft>
                <a:spcPts val="0"/>
              </a:spcAft>
              <a:buNone/>
            </a:pPr>
            <a:r>
              <a:rPr b="1" lang="en" sz="1000">
                <a:solidFill>
                  <a:srgbClr val="241B54"/>
                </a:solidFill>
                <a:latin typeface="Open Sans"/>
                <a:ea typeface="Open Sans"/>
                <a:cs typeface="Open Sans"/>
                <a:sym typeface="Open Sans"/>
              </a:rPr>
              <a:t>Bitcoin Users	The Bitcoin Network</a:t>
            </a:r>
            <a:endParaRPr sz="1000">
              <a:latin typeface="Open Sans"/>
              <a:ea typeface="Open Sans"/>
              <a:cs typeface="Open Sans"/>
              <a:sym typeface="Open Sans"/>
            </a:endParaRPr>
          </a:p>
        </p:txBody>
      </p:sp>
      <p:sp>
        <p:nvSpPr>
          <p:cNvPr id="327" name="Google Shape;327;p25"/>
          <p:cNvSpPr txBox="1"/>
          <p:nvPr/>
        </p:nvSpPr>
        <p:spPr>
          <a:xfrm>
            <a:off x="4686653" y="1093736"/>
            <a:ext cx="38910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So, the main advantage of public key cryptography over private is that it allows for secure communication without the need for the sender and receiver to first share a secret key (or another encryption method like Pigpen Cipher), which could be intercepted by a third party.</a:t>
            </a:r>
            <a:endParaRPr sz="800">
              <a:latin typeface="Open Sans"/>
              <a:ea typeface="Open Sans"/>
              <a:cs typeface="Open Sans"/>
              <a:sym typeface="Open Sans"/>
            </a:endParaRPr>
          </a:p>
        </p:txBody>
      </p:sp>
      <p:sp>
        <p:nvSpPr>
          <p:cNvPr id="328" name="Google Shape;328;p25"/>
          <p:cNvSpPr txBox="1"/>
          <p:nvPr/>
        </p:nvSpPr>
        <p:spPr>
          <a:xfrm>
            <a:off x="4686653" y="1760472"/>
            <a:ext cx="3923700" cy="6300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In Bitcoin, public key cryptography is not used to send encrypted messages. Instead, it is used to create unique </a:t>
            </a:r>
            <a:r>
              <a:rPr b="1" lang="en" sz="800">
                <a:solidFill>
                  <a:srgbClr val="1C75BB"/>
                </a:solidFill>
                <a:latin typeface="Open Sans"/>
                <a:ea typeface="Open Sans"/>
                <a:cs typeface="Open Sans"/>
                <a:sym typeface="Open Sans"/>
              </a:rPr>
              <a:t>digital signatures </a:t>
            </a:r>
            <a:r>
              <a:rPr lang="en" sz="800">
                <a:solidFill>
                  <a:srgbClr val="57585B"/>
                </a:solidFill>
                <a:latin typeface="Open Sans"/>
                <a:ea typeface="Open Sans"/>
                <a:cs typeface="Open Sans"/>
                <a:sym typeface="Open Sans"/>
              </a:rPr>
              <a:t>that make bitcoin transactions immutable. A </a:t>
            </a:r>
            <a:r>
              <a:rPr b="1" lang="en" sz="800">
                <a:solidFill>
                  <a:srgbClr val="1C75BB"/>
                </a:solidFill>
                <a:latin typeface="Open Sans"/>
                <a:ea typeface="Open Sans"/>
                <a:cs typeface="Open Sans"/>
                <a:sym typeface="Open Sans"/>
              </a:rPr>
              <a:t>digital signatures </a:t>
            </a:r>
            <a:r>
              <a:rPr lang="en" sz="800">
                <a:solidFill>
                  <a:srgbClr val="57585B"/>
                </a:solidFill>
                <a:latin typeface="Open Sans"/>
                <a:ea typeface="Open Sans"/>
                <a:cs typeface="Open Sans"/>
                <a:sym typeface="Open Sans"/>
              </a:rPr>
              <a:t>is a way to prove the authenticity of a bitcoin transaction, similar to when you write your signature on a physical document.</a:t>
            </a:r>
            <a:endParaRPr sz="800">
              <a:latin typeface="Open Sans"/>
              <a:ea typeface="Open Sans"/>
              <a:cs typeface="Open Sans"/>
              <a:sym typeface="Open Sans"/>
            </a:endParaRPr>
          </a:p>
        </p:txBody>
      </p:sp>
      <p:grpSp>
        <p:nvGrpSpPr>
          <p:cNvPr id="329" name="Google Shape;329;p25"/>
          <p:cNvGrpSpPr/>
          <p:nvPr/>
        </p:nvGrpSpPr>
        <p:grpSpPr>
          <a:xfrm>
            <a:off x="1035289" y="3136213"/>
            <a:ext cx="2639138" cy="1525176"/>
            <a:chOff x="2276362" y="6895806"/>
            <a:chExt cx="5802855" cy="3353509"/>
          </a:xfrm>
        </p:grpSpPr>
        <p:pic>
          <p:nvPicPr>
            <p:cNvPr id="330" name="Google Shape;330;p25"/>
            <p:cNvPicPr preferRelativeResize="0"/>
            <p:nvPr/>
          </p:nvPicPr>
          <p:blipFill rotWithShape="1">
            <a:blip r:embed="rId5">
              <a:alphaModFix/>
            </a:blip>
            <a:srcRect b="0" l="0" r="0" t="0"/>
            <a:stretch/>
          </p:blipFill>
          <p:spPr>
            <a:xfrm>
              <a:off x="2930978" y="7905299"/>
              <a:ext cx="1733203" cy="1338671"/>
            </a:xfrm>
            <a:prstGeom prst="rect">
              <a:avLst/>
            </a:prstGeom>
            <a:noFill/>
            <a:ln>
              <a:noFill/>
            </a:ln>
          </p:spPr>
        </p:pic>
        <p:sp>
          <p:nvSpPr>
            <p:cNvPr id="331" name="Google Shape;331;p25"/>
            <p:cNvSpPr/>
            <p:nvPr/>
          </p:nvSpPr>
          <p:spPr>
            <a:xfrm>
              <a:off x="3700941" y="9148939"/>
              <a:ext cx="2850515" cy="887729"/>
            </a:xfrm>
            <a:custGeom>
              <a:rect b="b" l="l" r="r" t="t"/>
              <a:pathLst>
                <a:path extrusionOk="0" h="887729" w="2850515">
                  <a:moveTo>
                    <a:pt x="157618" y="844466"/>
                  </a:moveTo>
                  <a:lnTo>
                    <a:pt x="156016" y="885501"/>
                  </a:lnTo>
                  <a:lnTo>
                    <a:pt x="175486" y="886202"/>
                  </a:lnTo>
                  <a:lnTo>
                    <a:pt x="234128" y="887543"/>
                  </a:lnTo>
                  <a:lnTo>
                    <a:pt x="234673" y="846476"/>
                  </a:lnTo>
                  <a:lnTo>
                    <a:pt x="196126" y="845730"/>
                  </a:lnTo>
                  <a:lnTo>
                    <a:pt x="157618" y="844466"/>
                  </a:lnTo>
                  <a:close/>
                </a:path>
                <a:path extrusionOk="0" h="887729" w="2850515">
                  <a:moveTo>
                    <a:pt x="388773" y="844309"/>
                  </a:moveTo>
                  <a:lnTo>
                    <a:pt x="350344" y="845640"/>
                  </a:lnTo>
                  <a:lnTo>
                    <a:pt x="311718" y="846445"/>
                  </a:lnTo>
                  <a:lnTo>
                    <a:pt x="312294" y="887491"/>
                  </a:lnTo>
                  <a:lnTo>
                    <a:pt x="351489" y="886682"/>
                  </a:lnTo>
                  <a:lnTo>
                    <a:pt x="390480" y="885323"/>
                  </a:lnTo>
                  <a:lnTo>
                    <a:pt x="388773" y="844309"/>
                  </a:lnTo>
                  <a:close/>
                </a:path>
                <a:path extrusionOk="0" h="887729" w="2850515">
                  <a:moveTo>
                    <a:pt x="3926" y="834173"/>
                  </a:moveTo>
                  <a:lnTo>
                    <a:pt x="0" y="875030"/>
                  </a:lnTo>
                  <a:lnTo>
                    <a:pt x="38620" y="878452"/>
                  </a:lnTo>
                  <a:lnTo>
                    <a:pt x="77955" y="881355"/>
                  </a:lnTo>
                  <a:lnTo>
                    <a:pt x="80688" y="840393"/>
                  </a:lnTo>
                  <a:lnTo>
                    <a:pt x="41950" y="837530"/>
                  </a:lnTo>
                  <a:lnTo>
                    <a:pt x="3926" y="834173"/>
                  </a:lnTo>
                  <a:close/>
                </a:path>
                <a:path extrusionOk="0" h="887729" w="2850515">
                  <a:moveTo>
                    <a:pt x="542444" y="833524"/>
                  </a:moveTo>
                  <a:lnTo>
                    <a:pt x="504254" y="837038"/>
                  </a:lnTo>
                  <a:lnTo>
                    <a:pt x="465703" y="840026"/>
                  </a:lnTo>
                  <a:lnTo>
                    <a:pt x="468561" y="880988"/>
                  </a:lnTo>
                  <a:lnTo>
                    <a:pt x="507727" y="877957"/>
                  </a:lnTo>
                  <a:lnTo>
                    <a:pt x="546517" y="874392"/>
                  </a:lnTo>
                  <a:lnTo>
                    <a:pt x="542444" y="833524"/>
                  </a:lnTo>
                  <a:close/>
                </a:path>
                <a:path extrusionOk="0" h="887729" w="2850515">
                  <a:moveTo>
                    <a:pt x="695057" y="813462"/>
                  </a:moveTo>
                  <a:lnTo>
                    <a:pt x="657215" y="819359"/>
                  </a:lnTo>
                  <a:lnTo>
                    <a:pt x="618934" y="824707"/>
                  </a:lnTo>
                  <a:lnTo>
                    <a:pt x="624274" y="865408"/>
                  </a:lnTo>
                  <a:lnTo>
                    <a:pt x="663223" y="859963"/>
                  </a:lnTo>
                  <a:lnTo>
                    <a:pt x="701716" y="853953"/>
                  </a:lnTo>
                  <a:lnTo>
                    <a:pt x="695057" y="813462"/>
                  </a:lnTo>
                  <a:close/>
                </a:path>
                <a:path extrusionOk="0" h="887729" w="2850515">
                  <a:moveTo>
                    <a:pt x="845806" y="783201"/>
                  </a:moveTo>
                  <a:lnTo>
                    <a:pt x="808502" y="791728"/>
                  </a:lnTo>
                  <a:lnTo>
                    <a:pt x="770719" y="799651"/>
                  </a:lnTo>
                  <a:lnTo>
                    <a:pt x="778793" y="839922"/>
                  </a:lnTo>
                  <a:lnTo>
                    <a:pt x="817302" y="831834"/>
                  </a:lnTo>
                  <a:lnTo>
                    <a:pt x="855324" y="823126"/>
                  </a:lnTo>
                  <a:lnTo>
                    <a:pt x="845806" y="783201"/>
                  </a:lnTo>
                  <a:close/>
                </a:path>
                <a:path extrusionOk="0" h="887729" w="2850515">
                  <a:moveTo>
                    <a:pt x="993624" y="741663"/>
                  </a:moveTo>
                  <a:lnTo>
                    <a:pt x="975507" y="747461"/>
                  </a:lnTo>
                  <a:lnTo>
                    <a:pt x="957182" y="753113"/>
                  </a:lnTo>
                  <a:lnTo>
                    <a:pt x="938712" y="758599"/>
                  </a:lnTo>
                  <a:lnTo>
                    <a:pt x="920160" y="763903"/>
                  </a:lnTo>
                  <a:lnTo>
                    <a:pt x="931249" y="803451"/>
                  </a:lnTo>
                  <a:lnTo>
                    <a:pt x="950208" y="798025"/>
                  </a:lnTo>
                  <a:lnTo>
                    <a:pt x="969083" y="792411"/>
                  </a:lnTo>
                  <a:lnTo>
                    <a:pt x="987812" y="786634"/>
                  </a:lnTo>
                  <a:lnTo>
                    <a:pt x="1006335" y="780719"/>
                  </a:lnTo>
                  <a:lnTo>
                    <a:pt x="993624" y="741663"/>
                  </a:lnTo>
                  <a:close/>
                </a:path>
                <a:path extrusionOk="0" h="887729" w="2850515">
                  <a:moveTo>
                    <a:pt x="1137075" y="687780"/>
                  </a:moveTo>
                  <a:lnTo>
                    <a:pt x="1119605" y="695163"/>
                  </a:lnTo>
                  <a:lnTo>
                    <a:pt x="1101899" y="702402"/>
                  </a:lnTo>
                  <a:lnTo>
                    <a:pt x="1084014" y="709469"/>
                  </a:lnTo>
                  <a:lnTo>
                    <a:pt x="1066009" y="716334"/>
                  </a:lnTo>
                  <a:lnTo>
                    <a:pt x="1080427" y="754793"/>
                  </a:lnTo>
                  <a:lnTo>
                    <a:pt x="1098884" y="747743"/>
                  </a:lnTo>
                  <a:lnTo>
                    <a:pt x="1117223" y="740494"/>
                  </a:lnTo>
                  <a:lnTo>
                    <a:pt x="1135384" y="733070"/>
                  </a:lnTo>
                  <a:lnTo>
                    <a:pt x="1153305" y="725496"/>
                  </a:lnTo>
                  <a:lnTo>
                    <a:pt x="1137075" y="687780"/>
                  </a:lnTo>
                  <a:close/>
                </a:path>
                <a:path extrusionOk="0" h="887729" w="2850515">
                  <a:moveTo>
                    <a:pt x="1274442" y="620399"/>
                  </a:moveTo>
                  <a:lnTo>
                    <a:pt x="1257813" y="629507"/>
                  </a:lnTo>
                  <a:lnTo>
                    <a:pt x="1240933" y="638475"/>
                  </a:lnTo>
                  <a:lnTo>
                    <a:pt x="1223860" y="647266"/>
                  </a:lnTo>
                  <a:lnTo>
                    <a:pt x="1206654" y="655843"/>
                  </a:lnTo>
                  <a:lnTo>
                    <a:pt x="1224737" y="692701"/>
                  </a:lnTo>
                  <a:lnTo>
                    <a:pt x="1242415" y="683895"/>
                  </a:lnTo>
                  <a:lnTo>
                    <a:pt x="1259969" y="674869"/>
                  </a:lnTo>
                  <a:lnTo>
                    <a:pt x="1277331" y="665655"/>
                  </a:lnTo>
                  <a:lnTo>
                    <a:pt x="1294431" y="656283"/>
                  </a:lnTo>
                  <a:lnTo>
                    <a:pt x="1274442" y="620399"/>
                  </a:lnTo>
                  <a:close/>
                </a:path>
                <a:path extrusionOk="0" h="887729" w="2850515">
                  <a:moveTo>
                    <a:pt x="1403496" y="538695"/>
                  </a:moveTo>
                  <a:lnTo>
                    <a:pt x="1388007" y="549637"/>
                  </a:lnTo>
                  <a:lnTo>
                    <a:pt x="1372250" y="560422"/>
                  </a:lnTo>
                  <a:lnTo>
                    <a:pt x="1356278" y="571019"/>
                  </a:lnTo>
                  <a:lnTo>
                    <a:pt x="1340147" y="581395"/>
                  </a:lnTo>
                  <a:lnTo>
                    <a:pt x="1362094" y="616085"/>
                  </a:lnTo>
                  <a:lnTo>
                    <a:pt x="1378716" y="605394"/>
                  </a:lnTo>
                  <a:lnTo>
                    <a:pt x="1395181" y="594470"/>
                  </a:lnTo>
                  <a:lnTo>
                    <a:pt x="1411432" y="583351"/>
                  </a:lnTo>
                  <a:lnTo>
                    <a:pt x="1427412" y="572076"/>
                  </a:lnTo>
                  <a:lnTo>
                    <a:pt x="1403496" y="538695"/>
                  </a:lnTo>
                  <a:close/>
                </a:path>
                <a:path extrusionOk="0" h="887729" w="2850515">
                  <a:moveTo>
                    <a:pt x="1527220" y="445085"/>
                  </a:moveTo>
                  <a:lnTo>
                    <a:pt x="1511282" y="456658"/>
                  </a:lnTo>
                  <a:lnTo>
                    <a:pt x="1495472" y="468401"/>
                  </a:lnTo>
                  <a:lnTo>
                    <a:pt x="1479851" y="480274"/>
                  </a:lnTo>
                  <a:lnTo>
                    <a:pt x="1464478" y="492236"/>
                  </a:lnTo>
                  <a:lnTo>
                    <a:pt x="1489870" y="524507"/>
                  </a:lnTo>
                  <a:lnTo>
                    <a:pt x="1504899" y="512831"/>
                  </a:lnTo>
                  <a:lnTo>
                    <a:pt x="1520160" y="501232"/>
                  </a:lnTo>
                  <a:lnTo>
                    <a:pt x="1535605" y="489752"/>
                  </a:lnTo>
                  <a:lnTo>
                    <a:pt x="1551188" y="478435"/>
                  </a:lnTo>
                  <a:lnTo>
                    <a:pt x="1527220" y="445085"/>
                  </a:lnTo>
                  <a:close/>
                </a:path>
                <a:path extrusionOk="0" h="887729" w="2850515">
                  <a:moveTo>
                    <a:pt x="1658347" y="359004"/>
                  </a:moveTo>
                  <a:lnTo>
                    <a:pt x="1641511" y="369215"/>
                  </a:lnTo>
                  <a:lnTo>
                    <a:pt x="1624792" y="379591"/>
                  </a:lnTo>
                  <a:lnTo>
                    <a:pt x="1608243" y="390095"/>
                  </a:lnTo>
                  <a:lnTo>
                    <a:pt x="1591920" y="400689"/>
                  </a:lnTo>
                  <a:lnTo>
                    <a:pt x="1614432" y="435023"/>
                  </a:lnTo>
                  <a:lnTo>
                    <a:pt x="1630428" y="424650"/>
                  </a:lnTo>
                  <a:lnTo>
                    <a:pt x="1646635" y="414365"/>
                  </a:lnTo>
                  <a:lnTo>
                    <a:pt x="1663000" y="404200"/>
                  </a:lnTo>
                  <a:lnTo>
                    <a:pt x="1679467" y="394186"/>
                  </a:lnTo>
                  <a:lnTo>
                    <a:pt x="1658347" y="359004"/>
                  </a:lnTo>
                  <a:close/>
                </a:path>
                <a:path extrusionOk="0" h="887729" w="2850515">
                  <a:moveTo>
                    <a:pt x="1795683" y="283446"/>
                  </a:moveTo>
                  <a:lnTo>
                    <a:pt x="1778144" y="292374"/>
                  </a:lnTo>
                  <a:lnTo>
                    <a:pt x="1760700" y="301454"/>
                  </a:lnTo>
                  <a:lnTo>
                    <a:pt x="1743405" y="310655"/>
                  </a:lnTo>
                  <a:lnTo>
                    <a:pt x="1726313" y="319948"/>
                  </a:lnTo>
                  <a:lnTo>
                    <a:pt x="1746103" y="355905"/>
                  </a:lnTo>
                  <a:lnTo>
                    <a:pt x="1762865" y="346802"/>
                  </a:lnTo>
                  <a:lnTo>
                    <a:pt x="1779830" y="337781"/>
                  </a:lnTo>
                  <a:lnTo>
                    <a:pt x="1796945" y="328872"/>
                  </a:lnTo>
                  <a:lnTo>
                    <a:pt x="1814154" y="320105"/>
                  </a:lnTo>
                  <a:lnTo>
                    <a:pt x="1795683" y="283446"/>
                  </a:lnTo>
                  <a:close/>
                </a:path>
                <a:path extrusionOk="0" h="887729" w="2850515">
                  <a:moveTo>
                    <a:pt x="1937846" y="217815"/>
                  </a:moveTo>
                  <a:lnTo>
                    <a:pt x="1901778" y="233388"/>
                  </a:lnTo>
                  <a:lnTo>
                    <a:pt x="1866236" y="249416"/>
                  </a:lnTo>
                  <a:lnTo>
                    <a:pt x="1883419" y="286724"/>
                  </a:lnTo>
                  <a:lnTo>
                    <a:pt x="1918376" y="270948"/>
                  </a:lnTo>
                  <a:lnTo>
                    <a:pt x="1953835" y="255636"/>
                  </a:lnTo>
                  <a:lnTo>
                    <a:pt x="1937846" y="217815"/>
                  </a:lnTo>
                  <a:close/>
                </a:path>
                <a:path extrusionOk="0" h="887729" w="2850515">
                  <a:moveTo>
                    <a:pt x="2083852" y="161429"/>
                  </a:moveTo>
                  <a:lnTo>
                    <a:pt x="2046902" y="174749"/>
                  </a:lnTo>
                  <a:lnTo>
                    <a:pt x="2010430" y="188517"/>
                  </a:lnTo>
                  <a:lnTo>
                    <a:pt x="2025215" y="226820"/>
                  </a:lnTo>
                  <a:lnTo>
                    <a:pt x="2061120" y="213273"/>
                  </a:lnTo>
                  <a:lnTo>
                    <a:pt x="2097496" y="200150"/>
                  </a:lnTo>
                  <a:lnTo>
                    <a:pt x="2083852" y="161429"/>
                  </a:lnTo>
                  <a:close/>
                </a:path>
                <a:path extrusionOk="0" h="887729" w="2850515">
                  <a:moveTo>
                    <a:pt x="2232801" y="113650"/>
                  </a:moveTo>
                  <a:lnTo>
                    <a:pt x="2195183" y="124867"/>
                  </a:lnTo>
                  <a:lnTo>
                    <a:pt x="2157997" y="136508"/>
                  </a:lnTo>
                  <a:lnTo>
                    <a:pt x="2170530" y="175586"/>
                  </a:lnTo>
                  <a:lnTo>
                    <a:pt x="2207177" y="164125"/>
                  </a:lnTo>
                  <a:lnTo>
                    <a:pt x="2244256" y="153073"/>
                  </a:lnTo>
                  <a:lnTo>
                    <a:pt x="2232801" y="113650"/>
                  </a:lnTo>
                  <a:close/>
                </a:path>
                <a:path extrusionOk="0" h="887729" w="2850515">
                  <a:moveTo>
                    <a:pt x="2384021" y="73903"/>
                  </a:moveTo>
                  <a:lnTo>
                    <a:pt x="2364970" y="78458"/>
                  </a:lnTo>
                  <a:lnTo>
                    <a:pt x="2308149" y="92813"/>
                  </a:lnTo>
                  <a:lnTo>
                    <a:pt x="2318578" y="132509"/>
                  </a:lnTo>
                  <a:lnTo>
                    <a:pt x="2355849" y="122975"/>
                  </a:lnTo>
                  <a:lnTo>
                    <a:pt x="2393434" y="113881"/>
                  </a:lnTo>
                  <a:lnTo>
                    <a:pt x="2384021" y="73903"/>
                  </a:lnTo>
                  <a:close/>
                </a:path>
                <a:path extrusionOk="0" h="887729" w="2850515">
                  <a:moveTo>
                    <a:pt x="2536990" y="41789"/>
                  </a:moveTo>
                  <a:lnTo>
                    <a:pt x="2517771" y="45394"/>
                  </a:lnTo>
                  <a:lnTo>
                    <a:pt x="2460302" y="56930"/>
                  </a:lnTo>
                  <a:lnTo>
                    <a:pt x="2468731" y="97096"/>
                  </a:lnTo>
                  <a:lnTo>
                    <a:pt x="2525477" y="85736"/>
                  </a:lnTo>
                  <a:lnTo>
                    <a:pt x="2544446" y="82185"/>
                  </a:lnTo>
                  <a:lnTo>
                    <a:pt x="2536990" y="41789"/>
                  </a:lnTo>
                  <a:close/>
                </a:path>
                <a:path extrusionOk="0" h="887729" w="2850515">
                  <a:moveTo>
                    <a:pt x="2691331" y="17098"/>
                  </a:moveTo>
                  <a:lnTo>
                    <a:pt x="2672042" y="19761"/>
                  </a:lnTo>
                  <a:lnTo>
                    <a:pt x="2613993" y="28522"/>
                  </a:lnTo>
                  <a:lnTo>
                    <a:pt x="2620496" y="69055"/>
                  </a:lnTo>
                  <a:lnTo>
                    <a:pt x="2677809" y="60419"/>
                  </a:lnTo>
                  <a:lnTo>
                    <a:pt x="2696849" y="57778"/>
                  </a:lnTo>
                  <a:lnTo>
                    <a:pt x="2691331" y="17098"/>
                  </a:lnTo>
                  <a:close/>
                </a:path>
                <a:path extrusionOk="0" h="887729" w="2850515">
                  <a:moveTo>
                    <a:pt x="2846803" y="0"/>
                  </a:moveTo>
                  <a:lnTo>
                    <a:pt x="2808228" y="3461"/>
                  </a:lnTo>
                  <a:lnTo>
                    <a:pt x="2768931" y="7528"/>
                  </a:lnTo>
                  <a:lnTo>
                    <a:pt x="2773444" y="48333"/>
                  </a:lnTo>
                  <a:lnTo>
                    <a:pt x="2812184" y="44323"/>
                  </a:lnTo>
                  <a:lnTo>
                    <a:pt x="2850216" y="40909"/>
                  </a:lnTo>
                  <a:lnTo>
                    <a:pt x="2846803" y="0"/>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32" name="Google Shape;332;p25"/>
            <p:cNvPicPr preferRelativeResize="0"/>
            <p:nvPr/>
          </p:nvPicPr>
          <p:blipFill rotWithShape="1">
            <a:blip r:embed="rId6">
              <a:alphaModFix/>
            </a:blip>
            <a:srcRect b="0" l="0" r="0" t="0"/>
            <a:stretch/>
          </p:blipFill>
          <p:spPr>
            <a:xfrm>
              <a:off x="2943502" y="8235334"/>
              <a:ext cx="1647439" cy="741542"/>
            </a:xfrm>
            <a:prstGeom prst="rect">
              <a:avLst/>
            </a:prstGeom>
            <a:noFill/>
            <a:ln>
              <a:noFill/>
            </a:ln>
          </p:spPr>
        </p:pic>
        <p:sp>
          <p:nvSpPr>
            <p:cNvPr id="333" name="Google Shape;333;p25"/>
            <p:cNvSpPr/>
            <p:nvPr/>
          </p:nvSpPr>
          <p:spPr>
            <a:xfrm>
              <a:off x="4273935" y="7323555"/>
              <a:ext cx="2337434" cy="868679"/>
            </a:xfrm>
            <a:custGeom>
              <a:rect b="b" l="l" r="r" t="t"/>
              <a:pathLst>
                <a:path extrusionOk="0" h="868679" w="2337434">
                  <a:moveTo>
                    <a:pt x="2261847" y="818153"/>
                  </a:moveTo>
                  <a:lnTo>
                    <a:pt x="2256329" y="858863"/>
                  </a:lnTo>
                  <a:lnTo>
                    <a:pt x="2332012" y="868559"/>
                  </a:lnTo>
                  <a:lnTo>
                    <a:pt x="2336892" y="827796"/>
                  </a:lnTo>
                  <a:lnTo>
                    <a:pt x="2261847" y="818153"/>
                  </a:lnTo>
                  <a:close/>
                </a:path>
                <a:path extrusionOk="0" h="868679" w="2337434">
                  <a:moveTo>
                    <a:pt x="2111893" y="796174"/>
                  </a:moveTo>
                  <a:lnTo>
                    <a:pt x="2105569" y="836728"/>
                  </a:lnTo>
                  <a:lnTo>
                    <a:pt x="2180876" y="848152"/>
                  </a:lnTo>
                  <a:lnTo>
                    <a:pt x="2186854" y="807525"/>
                  </a:lnTo>
                  <a:lnTo>
                    <a:pt x="2111893" y="796174"/>
                  </a:lnTo>
                  <a:close/>
                </a:path>
                <a:path extrusionOk="0" h="868679" w="2337434">
                  <a:moveTo>
                    <a:pt x="1962149" y="771819"/>
                  </a:moveTo>
                  <a:lnTo>
                    <a:pt x="1955312" y="812299"/>
                  </a:lnTo>
                  <a:lnTo>
                    <a:pt x="2030398" y="824760"/>
                  </a:lnTo>
                  <a:lnTo>
                    <a:pt x="2037006" y="784227"/>
                  </a:lnTo>
                  <a:lnTo>
                    <a:pt x="1962149" y="771819"/>
                  </a:lnTo>
                  <a:close/>
                </a:path>
                <a:path extrusionOk="0" h="868679" w="2337434">
                  <a:moveTo>
                    <a:pt x="1812604" y="745903"/>
                  </a:moveTo>
                  <a:lnTo>
                    <a:pt x="1805400" y="786321"/>
                  </a:lnTo>
                  <a:lnTo>
                    <a:pt x="1880340" y="799473"/>
                  </a:lnTo>
                  <a:lnTo>
                    <a:pt x="1887356" y="759034"/>
                  </a:lnTo>
                  <a:lnTo>
                    <a:pt x="1812604" y="745903"/>
                  </a:lnTo>
                  <a:close/>
                </a:path>
                <a:path extrusionOk="0" h="868679" w="2337434">
                  <a:moveTo>
                    <a:pt x="1664661" y="716931"/>
                  </a:moveTo>
                  <a:lnTo>
                    <a:pt x="1655248" y="756887"/>
                  </a:lnTo>
                  <a:lnTo>
                    <a:pt x="1692753" y="765281"/>
                  </a:lnTo>
                  <a:lnTo>
                    <a:pt x="1730439" y="772803"/>
                  </a:lnTo>
                  <a:lnTo>
                    <a:pt x="1738030" y="732459"/>
                  </a:lnTo>
                  <a:lnTo>
                    <a:pt x="1719653" y="728894"/>
                  </a:lnTo>
                  <a:lnTo>
                    <a:pt x="1701255" y="725107"/>
                  </a:lnTo>
                  <a:lnTo>
                    <a:pt x="1682903" y="721114"/>
                  </a:lnTo>
                  <a:lnTo>
                    <a:pt x="1664661" y="716931"/>
                  </a:lnTo>
                  <a:close/>
                </a:path>
                <a:path extrusionOk="0" h="868679" w="2337434">
                  <a:moveTo>
                    <a:pt x="1520383" y="675916"/>
                  </a:moveTo>
                  <a:lnTo>
                    <a:pt x="1507378" y="714868"/>
                  </a:lnTo>
                  <a:lnTo>
                    <a:pt x="1543973" y="726623"/>
                  </a:lnTo>
                  <a:lnTo>
                    <a:pt x="1580820" y="737569"/>
                  </a:lnTo>
                  <a:lnTo>
                    <a:pt x="1592045" y="698072"/>
                  </a:lnTo>
                  <a:lnTo>
                    <a:pt x="1574069" y="692849"/>
                  </a:lnTo>
                  <a:lnTo>
                    <a:pt x="1556088" y="687403"/>
                  </a:lnTo>
                  <a:lnTo>
                    <a:pt x="1538171" y="681752"/>
                  </a:lnTo>
                  <a:lnTo>
                    <a:pt x="1520383" y="675916"/>
                  </a:lnTo>
                  <a:close/>
                </a:path>
                <a:path extrusionOk="0" h="868679" w="2337434">
                  <a:moveTo>
                    <a:pt x="1380439" y="622002"/>
                  </a:moveTo>
                  <a:lnTo>
                    <a:pt x="1363947" y="659613"/>
                  </a:lnTo>
                  <a:lnTo>
                    <a:pt x="1399331" y="674644"/>
                  </a:lnTo>
                  <a:lnTo>
                    <a:pt x="1435045" y="688858"/>
                  </a:lnTo>
                  <a:lnTo>
                    <a:pt x="1449798" y="650556"/>
                  </a:lnTo>
                  <a:lnTo>
                    <a:pt x="1432366" y="643725"/>
                  </a:lnTo>
                  <a:lnTo>
                    <a:pt x="1414958" y="636675"/>
                  </a:lnTo>
                  <a:lnTo>
                    <a:pt x="1397630" y="629427"/>
                  </a:lnTo>
                  <a:lnTo>
                    <a:pt x="1380439" y="622002"/>
                  </a:lnTo>
                  <a:close/>
                </a:path>
                <a:path extrusionOk="0" h="868679" w="2337434">
                  <a:moveTo>
                    <a:pt x="1245888" y="555679"/>
                  </a:moveTo>
                  <a:lnTo>
                    <a:pt x="1226098" y="591636"/>
                  </a:lnTo>
                  <a:lnTo>
                    <a:pt x="1242951" y="600792"/>
                  </a:lnTo>
                  <a:lnTo>
                    <a:pt x="1259968" y="609787"/>
                  </a:lnTo>
                  <a:lnTo>
                    <a:pt x="1277088" y="618594"/>
                  </a:lnTo>
                  <a:lnTo>
                    <a:pt x="1294253" y="627185"/>
                  </a:lnTo>
                  <a:lnTo>
                    <a:pt x="1312410" y="590348"/>
                  </a:lnTo>
                  <a:lnTo>
                    <a:pt x="1295671" y="581970"/>
                  </a:lnTo>
                  <a:lnTo>
                    <a:pt x="1278964" y="573379"/>
                  </a:lnTo>
                  <a:lnTo>
                    <a:pt x="1262350" y="564605"/>
                  </a:lnTo>
                  <a:lnTo>
                    <a:pt x="1245888" y="555679"/>
                  </a:lnTo>
                  <a:close/>
                </a:path>
                <a:path extrusionOk="0" h="868679" w="2337434">
                  <a:moveTo>
                    <a:pt x="1117232" y="477535"/>
                  </a:moveTo>
                  <a:lnTo>
                    <a:pt x="1095097" y="512131"/>
                  </a:lnTo>
                  <a:lnTo>
                    <a:pt x="1131222" y="535355"/>
                  </a:lnTo>
                  <a:lnTo>
                    <a:pt x="1140657" y="541329"/>
                  </a:lnTo>
                  <a:lnTo>
                    <a:pt x="1159598" y="553072"/>
                  </a:lnTo>
                  <a:lnTo>
                    <a:pt x="1180979" y="518015"/>
                  </a:lnTo>
                  <a:lnTo>
                    <a:pt x="1162497" y="506570"/>
                  </a:lnTo>
                  <a:lnTo>
                    <a:pt x="1117232" y="477535"/>
                  </a:lnTo>
                  <a:close/>
                </a:path>
                <a:path extrusionOk="0" h="868679" w="2337434">
                  <a:moveTo>
                    <a:pt x="988001" y="396877"/>
                  </a:moveTo>
                  <a:lnTo>
                    <a:pt x="966693" y="431955"/>
                  </a:lnTo>
                  <a:lnTo>
                    <a:pt x="1031130" y="471661"/>
                  </a:lnTo>
                  <a:lnTo>
                    <a:pt x="1052878" y="436834"/>
                  </a:lnTo>
                  <a:lnTo>
                    <a:pt x="988001" y="396877"/>
                  </a:lnTo>
                  <a:close/>
                </a:path>
                <a:path extrusionOk="0" h="868679" w="2337434">
                  <a:moveTo>
                    <a:pt x="856717" y="319456"/>
                  </a:moveTo>
                  <a:lnTo>
                    <a:pt x="836361" y="355130"/>
                  </a:lnTo>
                  <a:lnTo>
                    <a:pt x="901784" y="393087"/>
                  </a:lnTo>
                  <a:lnTo>
                    <a:pt x="922631" y="357716"/>
                  </a:lnTo>
                  <a:lnTo>
                    <a:pt x="856717" y="319456"/>
                  </a:lnTo>
                  <a:close/>
                </a:path>
                <a:path extrusionOk="0" h="868679" w="2337434">
                  <a:moveTo>
                    <a:pt x="723046" y="246013"/>
                  </a:moveTo>
                  <a:lnTo>
                    <a:pt x="703873" y="282336"/>
                  </a:lnTo>
                  <a:lnTo>
                    <a:pt x="720324" y="291049"/>
                  </a:lnTo>
                  <a:lnTo>
                    <a:pt x="770405" y="318168"/>
                  </a:lnTo>
                  <a:lnTo>
                    <a:pt x="790195" y="282179"/>
                  </a:lnTo>
                  <a:lnTo>
                    <a:pt x="739647" y="254822"/>
                  </a:lnTo>
                  <a:lnTo>
                    <a:pt x="723046" y="246013"/>
                  </a:lnTo>
                  <a:close/>
                </a:path>
                <a:path extrusionOk="0" h="868679" w="2337434">
                  <a:moveTo>
                    <a:pt x="586610" y="177450"/>
                  </a:moveTo>
                  <a:lnTo>
                    <a:pt x="568956" y="214517"/>
                  </a:lnTo>
                  <a:lnTo>
                    <a:pt x="585700" y="222546"/>
                  </a:lnTo>
                  <a:lnTo>
                    <a:pt x="636755" y="247720"/>
                  </a:lnTo>
                  <a:lnTo>
                    <a:pt x="655194" y="211040"/>
                  </a:lnTo>
                  <a:lnTo>
                    <a:pt x="603550" y="185575"/>
                  </a:lnTo>
                  <a:lnTo>
                    <a:pt x="586610" y="177450"/>
                  </a:lnTo>
                  <a:close/>
                </a:path>
                <a:path extrusionOk="0" h="868679" w="2337434">
                  <a:moveTo>
                    <a:pt x="446970" y="115200"/>
                  </a:moveTo>
                  <a:lnTo>
                    <a:pt x="431285" y="153147"/>
                  </a:lnTo>
                  <a:lnTo>
                    <a:pt x="465581" y="167611"/>
                  </a:lnTo>
                  <a:lnTo>
                    <a:pt x="500497" y="182915"/>
                  </a:lnTo>
                  <a:lnTo>
                    <a:pt x="517240" y="145440"/>
                  </a:lnTo>
                  <a:lnTo>
                    <a:pt x="481783" y="129896"/>
                  </a:lnTo>
                  <a:lnTo>
                    <a:pt x="446970" y="115200"/>
                  </a:lnTo>
                  <a:close/>
                </a:path>
                <a:path extrusionOk="0" h="868679" w="2337434">
                  <a:moveTo>
                    <a:pt x="303435" y="61443"/>
                  </a:moveTo>
                  <a:lnTo>
                    <a:pt x="290493" y="100426"/>
                  </a:lnTo>
                  <a:lnTo>
                    <a:pt x="307859" y="106280"/>
                  </a:lnTo>
                  <a:lnTo>
                    <a:pt x="325487" y="112425"/>
                  </a:lnTo>
                  <a:lnTo>
                    <a:pt x="343320" y="118838"/>
                  </a:lnTo>
                  <a:lnTo>
                    <a:pt x="361297" y="125493"/>
                  </a:lnTo>
                  <a:lnTo>
                    <a:pt x="375747" y="87086"/>
                  </a:lnTo>
                  <a:lnTo>
                    <a:pt x="357379" y="80278"/>
                  </a:lnTo>
                  <a:lnTo>
                    <a:pt x="339163" y="73722"/>
                  </a:lnTo>
                  <a:lnTo>
                    <a:pt x="321161" y="67437"/>
                  </a:lnTo>
                  <a:lnTo>
                    <a:pt x="303435" y="61443"/>
                  </a:lnTo>
                  <a:close/>
                </a:path>
                <a:path extrusionOk="0" h="868679" w="2337434">
                  <a:moveTo>
                    <a:pt x="155105" y="20166"/>
                  </a:moveTo>
                  <a:lnTo>
                    <a:pt x="146393" y="60280"/>
                  </a:lnTo>
                  <a:lnTo>
                    <a:pt x="163999" y="64268"/>
                  </a:lnTo>
                  <a:lnTo>
                    <a:pt x="181986" y="68634"/>
                  </a:lnTo>
                  <a:lnTo>
                    <a:pt x="200291" y="73356"/>
                  </a:lnTo>
                  <a:lnTo>
                    <a:pt x="218851" y="78416"/>
                  </a:lnTo>
                  <a:lnTo>
                    <a:pt x="229940" y="38899"/>
                  </a:lnTo>
                  <a:lnTo>
                    <a:pt x="210795" y="33673"/>
                  </a:lnTo>
                  <a:lnTo>
                    <a:pt x="191898" y="28798"/>
                  </a:lnTo>
                  <a:lnTo>
                    <a:pt x="173313" y="24290"/>
                  </a:lnTo>
                  <a:lnTo>
                    <a:pt x="155105" y="20166"/>
                  </a:lnTo>
                  <a:close/>
                </a:path>
                <a:path extrusionOk="0" h="868679" w="2337434">
                  <a:moveTo>
                    <a:pt x="952" y="0"/>
                  </a:moveTo>
                  <a:lnTo>
                    <a:pt x="0" y="41035"/>
                  </a:lnTo>
                  <a:lnTo>
                    <a:pt x="17365" y="41728"/>
                  </a:lnTo>
                  <a:lnTo>
                    <a:pt x="35413" y="42988"/>
                  </a:lnTo>
                  <a:lnTo>
                    <a:pt x="54076" y="44813"/>
                  </a:lnTo>
                  <a:lnTo>
                    <a:pt x="73285" y="47202"/>
                  </a:lnTo>
                  <a:lnTo>
                    <a:pt x="78856" y="6523"/>
                  </a:lnTo>
                  <a:lnTo>
                    <a:pt x="58486" y="3993"/>
                  </a:lnTo>
                  <a:lnTo>
                    <a:pt x="38667" y="2060"/>
                  </a:lnTo>
                  <a:lnTo>
                    <a:pt x="19467" y="727"/>
                  </a:lnTo>
                  <a:lnTo>
                    <a:pt x="952" y="0"/>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34" name="Google Shape;334;p25"/>
            <p:cNvPicPr preferRelativeResize="0"/>
            <p:nvPr/>
          </p:nvPicPr>
          <p:blipFill rotWithShape="1">
            <a:blip r:embed="rId7">
              <a:alphaModFix/>
            </a:blip>
            <a:srcRect b="0" l="0" r="0" t="0"/>
            <a:stretch/>
          </p:blipFill>
          <p:spPr>
            <a:xfrm>
              <a:off x="2276362" y="6895806"/>
              <a:ext cx="1925896" cy="900795"/>
            </a:xfrm>
            <a:prstGeom prst="rect">
              <a:avLst/>
            </a:prstGeom>
            <a:noFill/>
            <a:ln>
              <a:noFill/>
            </a:ln>
          </p:spPr>
        </p:pic>
        <p:sp>
          <p:nvSpPr>
            <p:cNvPr id="335" name="Google Shape;335;p25"/>
            <p:cNvSpPr/>
            <p:nvPr/>
          </p:nvSpPr>
          <p:spPr>
            <a:xfrm>
              <a:off x="4159085" y="7542676"/>
              <a:ext cx="2546350" cy="2258695"/>
            </a:xfrm>
            <a:custGeom>
              <a:rect b="b" l="l" r="r" t="t"/>
              <a:pathLst>
                <a:path extrusionOk="0" h="2258695" w="2546350">
                  <a:moveTo>
                    <a:pt x="42202" y="495"/>
                  </a:moveTo>
                  <a:lnTo>
                    <a:pt x="24752" y="0"/>
                  </a:lnTo>
                  <a:lnTo>
                    <a:pt x="11849" y="254"/>
                  </a:lnTo>
                  <a:lnTo>
                    <a:pt x="3568" y="800"/>
                  </a:lnTo>
                  <a:lnTo>
                    <a:pt x="0" y="1193"/>
                  </a:lnTo>
                  <a:lnTo>
                    <a:pt x="5626" y="41871"/>
                  </a:lnTo>
                  <a:lnTo>
                    <a:pt x="7924" y="41643"/>
                  </a:lnTo>
                  <a:lnTo>
                    <a:pt x="14516" y="41236"/>
                  </a:lnTo>
                  <a:lnTo>
                    <a:pt x="25273" y="41071"/>
                  </a:lnTo>
                  <a:lnTo>
                    <a:pt x="40030" y="41516"/>
                  </a:lnTo>
                  <a:lnTo>
                    <a:pt x="42202" y="495"/>
                  </a:lnTo>
                  <a:close/>
                </a:path>
                <a:path extrusionOk="0" h="2258695" w="2546350">
                  <a:moveTo>
                    <a:pt x="193852" y="31038"/>
                  </a:moveTo>
                  <a:lnTo>
                    <a:pt x="174904" y="25133"/>
                  </a:lnTo>
                  <a:lnTo>
                    <a:pt x="156146" y="19824"/>
                  </a:lnTo>
                  <a:lnTo>
                    <a:pt x="137642" y="15113"/>
                  </a:lnTo>
                  <a:lnTo>
                    <a:pt x="119430" y="11010"/>
                  </a:lnTo>
                  <a:lnTo>
                    <a:pt x="111048" y="51206"/>
                  </a:lnTo>
                  <a:lnTo>
                    <a:pt x="128155" y="55054"/>
                  </a:lnTo>
                  <a:lnTo>
                    <a:pt x="145580" y="59499"/>
                  </a:lnTo>
                  <a:lnTo>
                    <a:pt x="163258" y="64516"/>
                  </a:lnTo>
                  <a:lnTo>
                    <a:pt x="181140" y="70091"/>
                  </a:lnTo>
                  <a:lnTo>
                    <a:pt x="193852" y="31038"/>
                  </a:lnTo>
                  <a:close/>
                </a:path>
                <a:path extrusionOk="0" h="2258695" w="2546350">
                  <a:moveTo>
                    <a:pt x="334657" y="90424"/>
                  </a:moveTo>
                  <a:lnTo>
                    <a:pt x="317284" y="81699"/>
                  </a:lnTo>
                  <a:lnTo>
                    <a:pt x="299948" y="73355"/>
                  </a:lnTo>
                  <a:lnTo>
                    <a:pt x="282689" y="65455"/>
                  </a:lnTo>
                  <a:lnTo>
                    <a:pt x="265569" y="58000"/>
                  </a:lnTo>
                  <a:lnTo>
                    <a:pt x="249491" y="95783"/>
                  </a:lnTo>
                  <a:lnTo>
                    <a:pt x="265938" y="102946"/>
                  </a:lnTo>
                  <a:lnTo>
                    <a:pt x="282524" y="110540"/>
                  </a:lnTo>
                  <a:lnTo>
                    <a:pt x="299199" y="118554"/>
                  </a:lnTo>
                  <a:lnTo>
                    <a:pt x="315899" y="126949"/>
                  </a:lnTo>
                  <a:lnTo>
                    <a:pt x="334657" y="90424"/>
                  </a:lnTo>
                  <a:close/>
                </a:path>
                <a:path extrusionOk="0" h="2258695" w="2546350">
                  <a:moveTo>
                    <a:pt x="465378" y="167957"/>
                  </a:moveTo>
                  <a:lnTo>
                    <a:pt x="449313" y="157340"/>
                  </a:lnTo>
                  <a:lnTo>
                    <a:pt x="433235" y="147002"/>
                  </a:lnTo>
                  <a:lnTo>
                    <a:pt x="417195" y="136994"/>
                  </a:lnTo>
                  <a:lnTo>
                    <a:pt x="401231" y="127330"/>
                  </a:lnTo>
                  <a:lnTo>
                    <a:pt x="380238" y="162598"/>
                  </a:lnTo>
                  <a:lnTo>
                    <a:pt x="395719" y="171970"/>
                  </a:lnTo>
                  <a:lnTo>
                    <a:pt x="411289" y="181686"/>
                  </a:lnTo>
                  <a:lnTo>
                    <a:pt x="426897" y="191719"/>
                  </a:lnTo>
                  <a:lnTo>
                    <a:pt x="442506" y="202044"/>
                  </a:lnTo>
                  <a:lnTo>
                    <a:pt x="465378" y="167957"/>
                  </a:lnTo>
                  <a:close/>
                </a:path>
                <a:path extrusionOk="0" h="2258695" w="2546350">
                  <a:moveTo>
                    <a:pt x="510273" y="1228648"/>
                  </a:moveTo>
                  <a:lnTo>
                    <a:pt x="491832" y="1228077"/>
                  </a:lnTo>
                  <a:lnTo>
                    <a:pt x="478574" y="1228547"/>
                  </a:lnTo>
                  <a:lnTo>
                    <a:pt x="470128" y="1229436"/>
                  </a:lnTo>
                  <a:lnTo>
                    <a:pt x="466191" y="1230147"/>
                  </a:lnTo>
                  <a:lnTo>
                    <a:pt x="475373" y="1270177"/>
                  </a:lnTo>
                  <a:lnTo>
                    <a:pt x="475081" y="1270228"/>
                  </a:lnTo>
                  <a:lnTo>
                    <a:pt x="477075" y="1269936"/>
                  </a:lnTo>
                  <a:lnTo>
                    <a:pt x="483044" y="1269403"/>
                  </a:lnTo>
                  <a:lnTo>
                    <a:pt x="493204" y="1269136"/>
                  </a:lnTo>
                  <a:lnTo>
                    <a:pt x="507746" y="1269631"/>
                  </a:lnTo>
                  <a:lnTo>
                    <a:pt x="510273" y="1228648"/>
                  </a:lnTo>
                  <a:close/>
                </a:path>
                <a:path extrusionOk="0" h="2258695" w="2546350">
                  <a:moveTo>
                    <a:pt x="510336" y="1050925"/>
                  </a:moveTo>
                  <a:lnTo>
                    <a:pt x="494487" y="1049426"/>
                  </a:lnTo>
                  <a:lnTo>
                    <a:pt x="484695" y="1048156"/>
                  </a:lnTo>
                  <a:lnTo>
                    <a:pt x="479564" y="1047242"/>
                  </a:lnTo>
                  <a:lnTo>
                    <a:pt x="477697" y="1046746"/>
                  </a:lnTo>
                  <a:lnTo>
                    <a:pt x="463867" y="1085405"/>
                  </a:lnTo>
                  <a:lnTo>
                    <a:pt x="468858" y="1086891"/>
                  </a:lnTo>
                  <a:lnTo>
                    <a:pt x="476694" y="1088466"/>
                  </a:lnTo>
                  <a:lnTo>
                    <a:pt x="488899" y="1090104"/>
                  </a:lnTo>
                  <a:lnTo>
                    <a:pt x="506984" y="1091831"/>
                  </a:lnTo>
                  <a:lnTo>
                    <a:pt x="510336" y="1050925"/>
                  </a:lnTo>
                  <a:close/>
                </a:path>
                <a:path extrusionOk="0" h="2258695" w="2546350">
                  <a:moveTo>
                    <a:pt x="587057" y="258216"/>
                  </a:moveTo>
                  <a:lnTo>
                    <a:pt x="572122" y="246227"/>
                  </a:lnTo>
                  <a:lnTo>
                    <a:pt x="557149" y="234454"/>
                  </a:lnTo>
                  <a:lnTo>
                    <a:pt x="542188" y="222935"/>
                  </a:lnTo>
                  <a:lnTo>
                    <a:pt x="527291" y="211747"/>
                  </a:lnTo>
                  <a:lnTo>
                    <a:pt x="502818" y="244716"/>
                  </a:lnTo>
                  <a:lnTo>
                    <a:pt x="517359" y="255651"/>
                  </a:lnTo>
                  <a:lnTo>
                    <a:pt x="531964" y="266890"/>
                  </a:lnTo>
                  <a:lnTo>
                    <a:pt x="546595" y="278384"/>
                  </a:lnTo>
                  <a:lnTo>
                    <a:pt x="561187" y="290106"/>
                  </a:lnTo>
                  <a:lnTo>
                    <a:pt x="587057" y="258216"/>
                  </a:lnTo>
                  <a:close/>
                </a:path>
                <a:path extrusionOk="0" h="2258695" w="2546350">
                  <a:moveTo>
                    <a:pt x="658647" y="1058875"/>
                  </a:moveTo>
                  <a:lnTo>
                    <a:pt x="584149" y="1055395"/>
                  </a:lnTo>
                  <a:lnTo>
                    <a:pt x="582079" y="1096378"/>
                  </a:lnTo>
                  <a:lnTo>
                    <a:pt x="656755" y="1099896"/>
                  </a:lnTo>
                  <a:lnTo>
                    <a:pt x="658647" y="1058875"/>
                  </a:lnTo>
                  <a:close/>
                </a:path>
                <a:path extrusionOk="0" h="2258695" w="2546350">
                  <a:moveTo>
                    <a:pt x="661047" y="1259484"/>
                  </a:moveTo>
                  <a:lnTo>
                    <a:pt x="641756" y="1253807"/>
                  </a:lnTo>
                  <a:lnTo>
                    <a:pt x="622973" y="1248651"/>
                  </a:lnTo>
                  <a:lnTo>
                    <a:pt x="604761" y="1244066"/>
                  </a:lnTo>
                  <a:lnTo>
                    <a:pt x="587184" y="1240028"/>
                  </a:lnTo>
                  <a:lnTo>
                    <a:pt x="578497" y="1280172"/>
                  </a:lnTo>
                  <a:lnTo>
                    <a:pt x="595261" y="1284008"/>
                  </a:lnTo>
                  <a:lnTo>
                    <a:pt x="612635" y="1288402"/>
                  </a:lnTo>
                  <a:lnTo>
                    <a:pt x="630593" y="1293329"/>
                  </a:lnTo>
                  <a:lnTo>
                    <a:pt x="649046" y="1298778"/>
                  </a:lnTo>
                  <a:lnTo>
                    <a:pt x="661047" y="1259484"/>
                  </a:lnTo>
                  <a:close/>
                </a:path>
                <a:path extrusionOk="0" h="2258695" w="2546350">
                  <a:moveTo>
                    <a:pt x="700773" y="357822"/>
                  </a:moveTo>
                  <a:lnTo>
                    <a:pt x="686816" y="344805"/>
                  </a:lnTo>
                  <a:lnTo>
                    <a:pt x="672807" y="331965"/>
                  </a:lnTo>
                  <a:lnTo>
                    <a:pt x="658812" y="319341"/>
                  </a:lnTo>
                  <a:lnTo>
                    <a:pt x="644867" y="307009"/>
                  </a:lnTo>
                  <a:lnTo>
                    <a:pt x="617791" y="337883"/>
                  </a:lnTo>
                  <a:lnTo>
                    <a:pt x="631456" y="349986"/>
                  </a:lnTo>
                  <a:lnTo>
                    <a:pt x="645198" y="362356"/>
                  </a:lnTo>
                  <a:lnTo>
                    <a:pt x="658939" y="374954"/>
                  </a:lnTo>
                  <a:lnTo>
                    <a:pt x="672655" y="387731"/>
                  </a:lnTo>
                  <a:lnTo>
                    <a:pt x="700773" y="357822"/>
                  </a:lnTo>
                  <a:close/>
                </a:path>
                <a:path extrusionOk="0" h="2258695" w="2546350">
                  <a:moveTo>
                    <a:pt x="803211" y="1311376"/>
                  </a:moveTo>
                  <a:lnTo>
                    <a:pt x="785228" y="1303997"/>
                  </a:lnTo>
                  <a:lnTo>
                    <a:pt x="767486" y="1296911"/>
                  </a:lnTo>
                  <a:lnTo>
                    <a:pt x="750011" y="1290142"/>
                  </a:lnTo>
                  <a:lnTo>
                    <a:pt x="732891" y="1283728"/>
                  </a:lnTo>
                  <a:lnTo>
                    <a:pt x="718731" y="1322273"/>
                  </a:lnTo>
                  <a:lnTo>
                    <a:pt x="735444" y="1328534"/>
                  </a:lnTo>
                  <a:lnTo>
                    <a:pt x="752500" y="1335125"/>
                  </a:lnTo>
                  <a:lnTo>
                    <a:pt x="769848" y="1342059"/>
                  </a:lnTo>
                  <a:lnTo>
                    <a:pt x="787425" y="1349286"/>
                  </a:lnTo>
                  <a:lnTo>
                    <a:pt x="803211" y="1311376"/>
                  </a:lnTo>
                  <a:close/>
                </a:path>
                <a:path extrusionOk="0" h="2258695" w="2546350">
                  <a:moveTo>
                    <a:pt x="807466" y="464515"/>
                  </a:moveTo>
                  <a:lnTo>
                    <a:pt x="794385" y="450735"/>
                  </a:lnTo>
                  <a:lnTo>
                    <a:pt x="781227" y="437083"/>
                  </a:lnTo>
                  <a:lnTo>
                    <a:pt x="768070" y="423621"/>
                  </a:lnTo>
                  <a:lnTo>
                    <a:pt x="754951" y="410400"/>
                  </a:lnTo>
                  <a:lnTo>
                    <a:pt x="725906" y="439420"/>
                  </a:lnTo>
                  <a:lnTo>
                    <a:pt x="738822" y="452437"/>
                  </a:lnTo>
                  <a:lnTo>
                    <a:pt x="751776" y="465696"/>
                  </a:lnTo>
                  <a:lnTo>
                    <a:pt x="764717" y="479132"/>
                  </a:lnTo>
                  <a:lnTo>
                    <a:pt x="777621" y="492721"/>
                  </a:lnTo>
                  <a:lnTo>
                    <a:pt x="807466" y="464515"/>
                  </a:lnTo>
                  <a:close/>
                </a:path>
                <a:path extrusionOk="0" h="2258695" w="2546350">
                  <a:moveTo>
                    <a:pt x="807923" y="1066050"/>
                  </a:moveTo>
                  <a:lnTo>
                    <a:pt x="733272" y="1062329"/>
                  </a:lnTo>
                  <a:lnTo>
                    <a:pt x="731316" y="1103350"/>
                  </a:lnTo>
                  <a:lnTo>
                    <a:pt x="805776" y="1107059"/>
                  </a:lnTo>
                  <a:lnTo>
                    <a:pt x="807923" y="1066050"/>
                  </a:lnTo>
                  <a:close/>
                </a:path>
                <a:path extrusionOk="0" h="2258695" w="2546350">
                  <a:moveTo>
                    <a:pt x="908024" y="576808"/>
                  </a:moveTo>
                  <a:lnTo>
                    <a:pt x="895667" y="562381"/>
                  </a:lnTo>
                  <a:lnTo>
                    <a:pt x="883259" y="548081"/>
                  </a:lnTo>
                  <a:lnTo>
                    <a:pt x="870839" y="533946"/>
                  </a:lnTo>
                  <a:lnTo>
                    <a:pt x="858469" y="520039"/>
                  </a:lnTo>
                  <a:lnTo>
                    <a:pt x="827874" y="547433"/>
                  </a:lnTo>
                  <a:lnTo>
                    <a:pt x="840079" y="561149"/>
                  </a:lnTo>
                  <a:lnTo>
                    <a:pt x="852335" y="575094"/>
                  </a:lnTo>
                  <a:lnTo>
                    <a:pt x="864577" y="589203"/>
                  </a:lnTo>
                  <a:lnTo>
                    <a:pt x="876782" y="603440"/>
                  </a:lnTo>
                  <a:lnTo>
                    <a:pt x="908024" y="576808"/>
                  </a:lnTo>
                  <a:close/>
                </a:path>
                <a:path extrusionOk="0" h="2258695" w="2546350">
                  <a:moveTo>
                    <a:pt x="940269" y="1373949"/>
                  </a:moveTo>
                  <a:lnTo>
                    <a:pt x="905916" y="1357325"/>
                  </a:lnTo>
                  <a:lnTo>
                    <a:pt x="872286" y="1341640"/>
                  </a:lnTo>
                  <a:lnTo>
                    <a:pt x="855218" y="1378966"/>
                  </a:lnTo>
                  <a:lnTo>
                    <a:pt x="888314" y="1394409"/>
                  </a:lnTo>
                  <a:lnTo>
                    <a:pt x="922159" y="1410779"/>
                  </a:lnTo>
                  <a:lnTo>
                    <a:pt x="940269" y="1373949"/>
                  </a:lnTo>
                  <a:close/>
                </a:path>
                <a:path extrusionOk="0" h="2258695" w="2546350">
                  <a:moveTo>
                    <a:pt x="957237" y="1074788"/>
                  </a:moveTo>
                  <a:lnTo>
                    <a:pt x="882586" y="1070178"/>
                  </a:lnTo>
                  <a:lnTo>
                    <a:pt x="880211" y="1111173"/>
                  </a:lnTo>
                  <a:lnTo>
                    <a:pt x="954544" y="1115758"/>
                  </a:lnTo>
                  <a:lnTo>
                    <a:pt x="957237" y="1074788"/>
                  </a:lnTo>
                  <a:close/>
                </a:path>
                <a:path extrusionOk="0" h="2258695" w="2546350">
                  <a:moveTo>
                    <a:pt x="1003236" y="693280"/>
                  </a:moveTo>
                  <a:lnTo>
                    <a:pt x="991590" y="678561"/>
                  </a:lnTo>
                  <a:lnTo>
                    <a:pt x="979843" y="663841"/>
                  </a:lnTo>
                  <a:lnTo>
                    <a:pt x="968044" y="649185"/>
                  </a:lnTo>
                  <a:lnTo>
                    <a:pt x="956233" y="634644"/>
                  </a:lnTo>
                  <a:lnTo>
                    <a:pt x="924420" y="660590"/>
                  </a:lnTo>
                  <a:lnTo>
                    <a:pt x="936117" y="675005"/>
                  </a:lnTo>
                  <a:lnTo>
                    <a:pt x="947801" y="689521"/>
                  </a:lnTo>
                  <a:lnTo>
                    <a:pt x="959434" y="704100"/>
                  </a:lnTo>
                  <a:lnTo>
                    <a:pt x="970965" y="718693"/>
                  </a:lnTo>
                  <a:lnTo>
                    <a:pt x="1003236" y="693280"/>
                  </a:lnTo>
                  <a:close/>
                </a:path>
                <a:path extrusionOk="0" h="2258695" w="2546350">
                  <a:moveTo>
                    <a:pt x="1073581" y="1443393"/>
                  </a:moveTo>
                  <a:lnTo>
                    <a:pt x="1023658" y="1416507"/>
                  </a:lnTo>
                  <a:lnTo>
                    <a:pt x="1007364" y="1407947"/>
                  </a:lnTo>
                  <a:lnTo>
                    <a:pt x="988352" y="1444345"/>
                  </a:lnTo>
                  <a:lnTo>
                    <a:pt x="1004481" y="1452816"/>
                  </a:lnTo>
                  <a:lnTo>
                    <a:pt x="1053858" y="1479397"/>
                  </a:lnTo>
                  <a:lnTo>
                    <a:pt x="1073581" y="1443393"/>
                  </a:lnTo>
                  <a:close/>
                </a:path>
                <a:path extrusionOk="0" h="2258695" w="2546350">
                  <a:moveTo>
                    <a:pt x="1094219" y="812774"/>
                  </a:moveTo>
                  <a:lnTo>
                    <a:pt x="1082992" y="797598"/>
                  </a:lnTo>
                  <a:lnTo>
                    <a:pt x="1071727" y="782485"/>
                  </a:lnTo>
                  <a:lnTo>
                    <a:pt x="1060450" y="767486"/>
                  </a:lnTo>
                  <a:lnTo>
                    <a:pt x="1049210" y="752665"/>
                  </a:lnTo>
                  <a:lnTo>
                    <a:pt x="1016546" y="777532"/>
                  </a:lnTo>
                  <a:lnTo>
                    <a:pt x="1027684" y="792226"/>
                  </a:lnTo>
                  <a:lnTo>
                    <a:pt x="1038860" y="807097"/>
                  </a:lnTo>
                  <a:lnTo>
                    <a:pt x="1050023" y="822083"/>
                  </a:lnTo>
                  <a:lnTo>
                    <a:pt x="1061148" y="837120"/>
                  </a:lnTo>
                  <a:lnTo>
                    <a:pt x="1094219" y="812774"/>
                  </a:lnTo>
                  <a:close/>
                </a:path>
                <a:path extrusionOk="0" h="2258695" w="2546350">
                  <a:moveTo>
                    <a:pt x="1106500" y="1085837"/>
                  </a:moveTo>
                  <a:lnTo>
                    <a:pt x="1031887" y="1079969"/>
                  </a:lnTo>
                  <a:lnTo>
                    <a:pt x="1028877" y="1120914"/>
                  </a:lnTo>
                  <a:lnTo>
                    <a:pt x="1103083" y="1126744"/>
                  </a:lnTo>
                  <a:lnTo>
                    <a:pt x="1106500" y="1085837"/>
                  </a:lnTo>
                  <a:close/>
                </a:path>
                <a:path extrusionOk="0" h="2258695" w="2546350">
                  <a:moveTo>
                    <a:pt x="1181468" y="934897"/>
                  </a:moveTo>
                  <a:lnTo>
                    <a:pt x="1159522" y="903541"/>
                  </a:lnTo>
                  <a:lnTo>
                    <a:pt x="1138288" y="873544"/>
                  </a:lnTo>
                  <a:lnTo>
                    <a:pt x="1104849" y="897407"/>
                  </a:lnTo>
                  <a:lnTo>
                    <a:pt x="1115364" y="912190"/>
                  </a:lnTo>
                  <a:lnTo>
                    <a:pt x="1136738" y="942530"/>
                  </a:lnTo>
                  <a:lnTo>
                    <a:pt x="1147749" y="958316"/>
                  </a:lnTo>
                  <a:lnTo>
                    <a:pt x="1181468" y="934897"/>
                  </a:lnTo>
                  <a:close/>
                </a:path>
                <a:path extrusionOk="0" h="2258695" w="2546350">
                  <a:moveTo>
                    <a:pt x="1203934" y="1517853"/>
                  </a:moveTo>
                  <a:lnTo>
                    <a:pt x="1155090" y="1489265"/>
                  </a:lnTo>
                  <a:lnTo>
                    <a:pt x="1139075" y="1480070"/>
                  </a:lnTo>
                  <a:lnTo>
                    <a:pt x="1118704" y="1515719"/>
                  </a:lnTo>
                  <a:lnTo>
                    <a:pt x="1134567" y="1524838"/>
                  </a:lnTo>
                  <a:lnTo>
                    <a:pt x="1182992" y="1553171"/>
                  </a:lnTo>
                  <a:lnTo>
                    <a:pt x="1203934" y="1517853"/>
                  </a:lnTo>
                  <a:close/>
                </a:path>
                <a:path extrusionOk="0" h="2258695" w="2546350">
                  <a:moveTo>
                    <a:pt x="1255572" y="1099781"/>
                  </a:moveTo>
                  <a:lnTo>
                    <a:pt x="1181061" y="1092415"/>
                  </a:lnTo>
                  <a:lnTo>
                    <a:pt x="1177251" y="1133309"/>
                  </a:lnTo>
                  <a:lnTo>
                    <a:pt x="1251280" y="1140625"/>
                  </a:lnTo>
                  <a:lnTo>
                    <a:pt x="1255572" y="1099781"/>
                  </a:lnTo>
                  <a:close/>
                </a:path>
                <a:path extrusionOk="0" h="2258695" w="2546350">
                  <a:moveTo>
                    <a:pt x="1265999" y="1058481"/>
                  </a:moveTo>
                  <a:lnTo>
                    <a:pt x="1223949" y="996594"/>
                  </a:lnTo>
                  <a:lnTo>
                    <a:pt x="1190028" y="1019733"/>
                  </a:lnTo>
                  <a:lnTo>
                    <a:pt x="1232001" y="1081519"/>
                  </a:lnTo>
                  <a:lnTo>
                    <a:pt x="1265999" y="1058481"/>
                  </a:lnTo>
                  <a:close/>
                </a:path>
                <a:path extrusionOk="0" h="2258695" w="2546350">
                  <a:moveTo>
                    <a:pt x="1331836" y="1596174"/>
                  </a:moveTo>
                  <a:lnTo>
                    <a:pt x="1268158" y="1556575"/>
                  </a:lnTo>
                  <a:lnTo>
                    <a:pt x="1246708" y="1591576"/>
                  </a:lnTo>
                  <a:lnTo>
                    <a:pt x="1309928" y="1630895"/>
                  </a:lnTo>
                  <a:lnTo>
                    <a:pt x="1331836" y="1596174"/>
                  </a:lnTo>
                  <a:close/>
                </a:path>
                <a:path extrusionOk="0" h="2258695" w="2546350">
                  <a:moveTo>
                    <a:pt x="1404340" y="1117371"/>
                  </a:moveTo>
                  <a:lnTo>
                    <a:pt x="1330020" y="1108100"/>
                  </a:lnTo>
                  <a:lnTo>
                    <a:pt x="1325562" y="1145895"/>
                  </a:lnTo>
                  <a:lnTo>
                    <a:pt x="1307973" y="1120241"/>
                  </a:lnTo>
                  <a:lnTo>
                    <a:pt x="1274051" y="1143393"/>
                  </a:lnTo>
                  <a:lnTo>
                    <a:pt x="1285798" y="1160551"/>
                  </a:lnTo>
                  <a:lnTo>
                    <a:pt x="1306918" y="1191133"/>
                  </a:lnTo>
                  <a:lnTo>
                    <a:pt x="1316659" y="1205077"/>
                  </a:lnTo>
                  <a:lnTo>
                    <a:pt x="1350276" y="1181519"/>
                  </a:lnTo>
                  <a:lnTo>
                    <a:pt x="1340612" y="1167688"/>
                  </a:lnTo>
                  <a:lnTo>
                    <a:pt x="1330464" y="1153033"/>
                  </a:lnTo>
                  <a:lnTo>
                    <a:pt x="1327810" y="1149184"/>
                  </a:lnTo>
                  <a:lnTo>
                    <a:pt x="1398943" y="1158062"/>
                  </a:lnTo>
                  <a:lnTo>
                    <a:pt x="1404340" y="1117371"/>
                  </a:lnTo>
                  <a:close/>
                </a:path>
                <a:path extrusionOk="0" h="2258695" w="2546350">
                  <a:moveTo>
                    <a:pt x="1438211" y="1300911"/>
                  </a:moveTo>
                  <a:lnTo>
                    <a:pt x="1427276" y="1286852"/>
                  </a:lnTo>
                  <a:lnTo>
                    <a:pt x="1416240" y="1272413"/>
                  </a:lnTo>
                  <a:lnTo>
                    <a:pt x="1405001" y="1257465"/>
                  </a:lnTo>
                  <a:lnTo>
                    <a:pt x="1393507" y="1241920"/>
                  </a:lnTo>
                  <a:lnTo>
                    <a:pt x="1360385" y="1266228"/>
                  </a:lnTo>
                  <a:lnTo>
                    <a:pt x="1372108" y="1282039"/>
                  </a:lnTo>
                  <a:lnTo>
                    <a:pt x="1383538" y="1297254"/>
                  </a:lnTo>
                  <a:lnTo>
                    <a:pt x="1394790" y="1311960"/>
                  </a:lnTo>
                  <a:lnTo>
                    <a:pt x="1405940" y="1326273"/>
                  </a:lnTo>
                  <a:lnTo>
                    <a:pt x="1438211" y="1300911"/>
                  </a:lnTo>
                  <a:close/>
                </a:path>
                <a:path extrusionOk="0" h="2258695" w="2546350">
                  <a:moveTo>
                    <a:pt x="1457667" y="1677593"/>
                  </a:moveTo>
                  <a:lnTo>
                    <a:pt x="1394980" y="1636522"/>
                  </a:lnTo>
                  <a:lnTo>
                    <a:pt x="1372654" y="1671015"/>
                  </a:lnTo>
                  <a:lnTo>
                    <a:pt x="1434985" y="1711820"/>
                  </a:lnTo>
                  <a:lnTo>
                    <a:pt x="1457667" y="1677593"/>
                  </a:lnTo>
                  <a:close/>
                </a:path>
                <a:path extrusionOk="0" h="2258695" w="2546350">
                  <a:moveTo>
                    <a:pt x="1534312" y="1412671"/>
                  </a:moveTo>
                  <a:lnTo>
                    <a:pt x="1521929" y="1399451"/>
                  </a:lnTo>
                  <a:lnTo>
                    <a:pt x="1509560" y="1385900"/>
                  </a:lnTo>
                  <a:lnTo>
                    <a:pt x="1497241" y="1372057"/>
                  </a:lnTo>
                  <a:lnTo>
                    <a:pt x="1485011" y="1357972"/>
                  </a:lnTo>
                  <a:lnTo>
                    <a:pt x="1453857" y="1384706"/>
                  </a:lnTo>
                  <a:lnTo>
                    <a:pt x="1466418" y="1399171"/>
                  </a:lnTo>
                  <a:lnTo>
                    <a:pt x="1479080" y="1413408"/>
                  </a:lnTo>
                  <a:lnTo>
                    <a:pt x="1491805" y="1427340"/>
                  </a:lnTo>
                  <a:lnTo>
                    <a:pt x="1504543" y="1440942"/>
                  </a:lnTo>
                  <a:lnTo>
                    <a:pt x="1534312" y="1412671"/>
                  </a:lnTo>
                  <a:close/>
                </a:path>
                <a:path extrusionOk="0" h="2258695" w="2546350">
                  <a:moveTo>
                    <a:pt x="1552740" y="1139444"/>
                  </a:moveTo>
                  <a:lnTo>
                    <a:pt x="1478572" y="1127772"/>
                  </a:lnTo>
                  <a:lnTo>
                    <a:pt x="1472565" y="1168387"/>
                  </a:lnTo>
                  <a:lnTo>
                    <a:pt x="1546009" y="1179944"/>
                  </a:lnTo>
                  <a:lnTo>
                    <a:pt x="1552740" y="1139444"/>
                  </a:lnTo>
                  <a:close/>
                </a:path>
                <a:path extrusionOk="0" h="2258695" w="2546350">
                  <a:moveTo>
                    <a:pt x="1582127" y="1760042"/>
                  </a:moveTo>
                  <a:lnTo>
                    <a:pt x="1519859" y="1719021"/>
                  </a:lnTo>
                  <a:lnTo>
                    <a:pt x="1497152" y="1753247"/>
                  </a:lnTo>
                  <a:lnTo>
                    <a:pt x="1559687" y="1794421"/>
                  </a:lnTo>
                  <a:lnTo>
                    <a:pt x="1582127" y="1760042"/>
                  </a:lnTo>
                  <a:close/>
                </a:path>
                <a:path extrusionOk="0" h="2258695" w="2546350">
                  <a:moveTo>
                    <a:pt x="1641208" y="1513573"/>
                  </a:moveTo>
                  <a:lnTo>
                    <a:pt x="1627238" y="1501609"/>
                  </a:lnTo>
                  <a:lnTo>
                    <a:pt x="1613408" y="1489443"/>
                  </a:lnTo>
                  <a:lnTo>
                    <a:pt x="1599768" y="1477098"/>
                  </a:lnTo>
                  <a:lnTo>
                    <a:pt x="1586357" y="1464614"/>
                  </a:lnTo>
                  <a:lnTo>
                    <a:pt x="1558163" y="1494472"/>
                  </a:lnTo>
                  <a:lnTo>
                    <a:pt x="1571980" y="1507324"/>
                  </a:lnTo>
                  <a:lnTo>
                    <a:pt x="1586052" y="1520063"/>
                  </a:lnTo>
                  <a:lnTo>
                    <a:pt x="1600314" y="1532610"/>
                  </a:lnTo>
                  <a:lnTo>
                    <a:pt x="1614716" y="1544942"/>
                  </a:lnTo>
                  <a:lnTo>
                    <a:pt x="1641208" y="1513573"/>
                  </a:lnTo>
                  <a:close/>
                </a:path>
                <a:path extrusionOk="0" h="2258695" w="2546350">
                  <a:moveTo>
                    <a:pt x="1700314" y="1167168"/>
                  </a:moveTo>
                  <a:lnTo>
                    <a:pt x="1645399" y="1156055"/>
                  </a:lnTo>
                  <a:lnTo>
                    <a:pt x="1626679" y="1152486"/>
                  </a:lnTo>
                  <a:lnTo>
                    <a:pt x="1619097" y="1192860"/>
                  </a:lnTo>
                  <a:lnTo>
                    <a:pt x="1637601" y="1196378"/>
                  </a:lnTo>
                  <a:lnTo>
                    <a:pt x="1691805" y="1207338"/>
                  </a:lnTo>
                  <a:lnTo>
                    <a:pt x="1700314" y="1167168"/>
                  </a:lnTo>
                  <a:close/>
                </a:path>
                <a:path extrusionOk="0" h="2258695" w="2546350">
                  <a:moveTo>
                    <a:pt x="1707603" y="1840572"/>
                  </a:moveTo>
                  <a:lnTo>
                    <a:pt x="1644713" y="1800555"/>
                  </a:lnTo>
                  <a:lnTo>
                    <a:pt x="1622526" y="1835124"/>
                  </a:lnTo>
                  <a:lnTo>
                    <a:pt x="1685696" y="1875320"/>
                  </a:lnTo>
                  <a:lnTo>
                    <a:pt x="1707603" y="1840572"/>
                  </a:lnTo>
                  <a:close/>
                </a:path>
                <a:path extrusionOk="0" h="2258695" w="2546350">
                  <a:moveTo>
                    <a:pt x="1758467" y="1602524"/>
                  </a:moveTo>
                  <a:lnTo>
                    <a:pt x="1743163" y="1591932"/>
                  </a:lnTo>
                  <a:lnTo>
                    <a:pt x="1728050" y="1581200"/>
                  </a:lnTo>
                  <a:lnTo>
                    <a:pt x="1713204" y="1570380"/>
                  </a:lnTo>
                  <a:lnTo>
                    <a:pt x="1698650" y="1559521"/>
                  </a:lnTo>
                  <a:lnTo>
                    <a:pt x="1673872" y="1592249"/>
                  </a:lnTo>
                  <a:lnTo>
                    <a:pt x="1688807" y="1603425"/>
                  </a:lnTo>
                  <a:lnTo>
                    <a:pt x="1704073" y="1614525"/>
                  </a:lnTo>
                  <a:lnTo>
                    <a:pt x="1719605" y="1625536"/>
                  </a:lnTo>
                  <a:lnTo>
                    <a:pt x="1735340" y="1636420"/>
                  </a:lnTo>
                  <a:lnTo>
                    <a:pt x="1758467" y="1602524"/>
                  </a:lnTo>
                  <a:close/>
                </a:path>
                <a:path extrusionOk="0" h="2258695" w="2546350">
                  <a:moveTo>
                    <a:pt x="1834413" y="1918792"/>
                  </a:moveTo>
                  <a:lnTo>
                    <a:pt x="1770799" y="1880019"/>
                  </a:lnTo>
                  <a:lnTo>
                    <a:pt x="1749259" y="1914944"/>
                  </a:lnTo>
                  <a:lnTo>
                    <a:pt x="1813217" y="1953971"/>
                  </a:lnTo>
                  <a:lnTo>
                    <a:pt x="1834413" y="1918792"/>
                  </a:lnTo>
                  <a:close/>
                </a:path>
                <a:path extrusionOk="0" h="2258695" w="2546350">
                  <a:moveTo>
                    <a:pt x="1846592" y="1202461"/>
                  </a:moveTo>
                  <a:lnTo>
                    <a:pt x="1810753" y="1192936"/>
                  </a:lnTo>
                  <a:lnTo>
                    <a:pt x="1773656" y="1183728"/>
                  </a:lnTo>
                  <a:lnTo>
                    <a:pt x="1764080" y="1223632"/>
                  </a:lnTo>
                  <a:lnTo>
                    <a:pt x="1800517" y="1232712"/>
                  </a:lnTo>
                  <a:lnTo>
                    <a:pt x="1835734" y="1242060"/>
                  </a:lnTo>
                  <a:lnTo>
                    <a:pt x="1846592" y="1202461"/>
                  </a:lnTo>
                  <a:close/>
                </a:path>
                <a:path extrusionOk="0" h="2258695" w="2546350">
                  <a:moveTo>
                    <a:pt x="1883867" y="1680540"/>
                  </a:moveTo>
                  <a:lnTo>
                    <a:pt x="1867611" y="1671180"/>
                  </a:lnTo>
                  <a:lnTo>
                    <a:pt x="1851571" y="1661744"/>
                  </a:lnTo>
                  <a:lnTo>
                    <a:pt x="1835797" y="1652270"/>
                  </a:lnTo>
                  <a:lnTo>
                    <a:pt x="1820329" y="1642770"/>
                  </a:lnTo>
                  <a:lnTo>
                    <a:pt x="1798675" y="1677670"/>
                  </a:lnTo>
                  <a:lnTo>
                    <a:pt x="1814461" y="1687360"/>
                  </a:lnTo>
                  <a:lnTo>
                    <a:pt x="1830578" y="1697037"/>
                  </a:lnTo>
                  <a:lnTo>
                    <a:pt x="1846961" y="1706664"/>
                  </a:lnTo>
                  <a:lnTo>
                    <a:pt x="1863572" y="1716214"/>
                  </a:lnTo>
                  <a:lnTo>
                    <a:pt x="1883867" y="1680540"/>
                  </a:lnTo>
                  <a:close/>
                </a:path>
                <a:path extrusionOk="0" h="2258695" w="2546350">
                  <a:moveTo>
                    <a:pt x="1962861" y="1994115"/>
                  </a:moveTo>
                  <a:lnTo>
                    <a:pt x="1898421" y="1956854"/>
                  </a:lnTo>
                  <a:lnTo>
                    <a:pt x="1877631" y="1992287"/>
                  </a:lnTo>
                  <a:lnTo>
                    <a:pt x="1942553" y="2029790"/>
                  </a:lnTo>
                  <a:lnTo>
                    <a:pt x="1962861" y="1994115"/>
                  </a:lnTo>
                  <a:close/>
                </a:path>
                <a:path extrusionOk="0" h="2258695" w="2546350">
                  <a:moveTo>
                    <a:pt x="1989836" y="1244688"/>
                  </a:moveTo>
                  <a:lnTo>
                    <a:pt x="1936826" y="1229194"/>
                  </a:lnTo>
                  <a:lnTo>
                    <a:pt x="1918766" y="1223683"/>
                  </a:lnTo>
                  <a:lnTo>
                    <a:pt x="1906727" y="1262951"/>
                  </a:lnTo>
                  <a:lnTo>
                    <a:pt x="1924989" y="1268514"/>
                  </a:lnTo>
                  <a:lnTo>
                    <a:pt x="1978672" y="1284211"/>
                  </a:lnTo>
                  <a:lnTo>
                    <a:pt x="1989836" y="1244688"/>
                  </a:lnTo>
                  <a:close/>
                </a:path>
                <a:path extrusionOk="0" h="2258695" w="2546350">
                  <a:moveTo>
                    <a:pt x="2014969" y="1749564"/>
                  </a:moveTo>
                  <a:lnTo>
                    <a:pt x="1981403" y="1732838"/>
                  </a:lnTo>
                  <a:lnTo>
                    <a:pt x="1948853" y="1716036"/>
                  </a:lnTo>
                  <a:lnTo>
                    <a:pt x="1929739" y="1752371"/>
                  </a:lnTo>
                  <a:lnTo>
                    <a:pt x="1962810" y="1769440"/>
                  </a:lnTo>
                  <a:lnTo>
                    <a:pt x="1996909" y="1786445"/>
                  </a:lnTo>
                  <a:lnTo>
                    <a:pt x="2014969" y="1749564"/>
                  </a:lnTo>
                  <a:close/>
                </a:path>
                <a:path extrusionOk="0" h="2258695" w="2546350">
                  <a:moveTo>
                    <a:pt x="2093252" y="2065591"/>
                  </a:moveTo>
                  <a:lnTo>
                    <a:pt x="2044420" y="2039480"/>
                  </a:lnTo>
                  <a:lnTo>
                    <a:pt x="2027796" y="2030412"/>
                  </a:lnTo>
                  <a:lnTo>
                    <a:pt x="2008022" y="2066391"/>
                  </a:lnTo>
                  <a:lnTo>
                    <a:pt x="2024811" y="2075561"/>
                  </a:lnTo>
                  <a:lnTo>
                    <a:pt x="2074151" y="2101938"/>
                  </a:lnTo>
                  <a:lnTo>
                    <a:pt x="2093252" y="2065591"/>
                  </a:lnTo>
                  <a:close/>
                </a:path>
                <a:path extrusionOk="0" h="2258695" w="2546350">
                  <a:moveTo>
                    <a:pt x="2133231" y="1281087"/>
                  </a:moveTo>
                  <a:lnTo>
                    <a:pt x="2097849" y="1272959"/>
                  </a:lnTo>
                  <a:lnTo>
                    <a:pt x="2061349" y="1263954"/>
                  </a:lnTo>
                  <a:lnTo>
                    <a:pt x="2051202" y="1303743"/>
                  </a:lnTo>
                  <a:lnTo>
                    <a:pt x="2088349" y="1312900"/>
                  </a:lnTo>
                  <a:lnTo>
                    <a:pt x="2124354" y="1321168"/>
                  </a:lnTo>
                  <a:lnTo>
                    <a:pt x="2133231" y="1281087"/>
                  </a:lnTo>
                  <a:close/>
                </a:path>
                <a:path extrusionOk="0" h="2258695" w="2546350">
                  <a:moveTo>
                    <a:pt x="2149932" y="1811629"/>
                  </a:moveTo>
                  <a:lnTo>
                    <a:pt x="2098636" y="1788922"/>
                  </a:lnTo>
                  <a:lnTo>
                    <a:pt x="2082063" y="1781365"/>
                  </a:lnTo>
                  <a:lnTo>
                    <a:pt x="2064931" y="1818665"/>
                  </a:lnTo>
                  <a:lnTo>
                    <a:pt x="2098776" y="1833994"/>
                  </a:lnTo>
                  <a:lnTo>
                    <a:pt x="2133638" y="1849297"/>
                  </a:lnTo>
                  <a:lnTo>
                    <a:pt x="2149932" y="1811629"/>
                  </a:lnTo>
                  <a:close/>
                </a:path>
                <a:path extrusionOk="0" h="2258695" w="2546350">
                  <a:moveTo>
                    <a:pt x="2226145" y="2131631"/>
                  </a:moveTo>
                  <a:lnTo>
                    <a:pt x="2193315" y="2116099"/>
                  </a:lnTo>
                  <a:lnTo>
                    <a:pt x="2159343" y="2099437"/>
                  </a:lnTo>
                  <a:lnTo>
                    <a:pt x="2141029" y="2136190"/>
                  </a:lnTo>
                  <a:lnTo>
                    <a:pt x="2175497" y="2153094"/>
                  </a:lnTo>
                  <a:lnTo>
                    <a:pt x="2208822" y="2168880"/>
                  </a:lnTo>
                  <a:lnTo>
                    <a:pt x="2226145" y="2131631"/>
                  </a:lnTo>
                  <a:close/>
                </a:path>
                <a:path extrusionOk="0" h="2258695" w="2546350">
                  <a:moveTo>
                    <a:pt x="2278164" y="1306779"/>
                  </a:moveTo>
                  <a:lnTo>
                    <a:pt x="2260676" y="1304455"/>
                  </a:lnTo>
                  <a:lnTo>
                    <a:pt x="2242705" y="1301813"/>
                  </a:lnTo>
                  <a:lnTo>
                    <a:pt x="2224303" y="1298879"/>
                  </a:lnTo>
                  <a:lnTo>
                    <a:pt x="2205545" y="1295628"/>
                  </a:lnTo>
                  <a:lnTo>
                    <a:pt x="2198293" y="1336027"/>
                  </a:lnTo>
                  <a:lnTo>
                    <a:pt x="2217597" y="1339380"/>
                  </a:lnTo>
                  <a:lnTo>
                    <a:pt x="2236533" y="1342402"/>
                  </a:lnTo>
                  <a:lnTo>
                    <a:pt x="2255050" y="1345120"/>
                  </a:lnTo>
                  <a:lnTo>
                    <a:pt x="2273058" y="1347508"/>
                  </a:lnTo>
                  <a:lnTo>
                    <a:pt x="2278164" y="1306779"/>
                  </a:lnTo>
                  <a:close/>
                </a:path>
                <a:path extrusionOk="0" h="2258695" w="2546350">
                  <a:moveTo>
                    <a:pt x="2287562" y="1868309"/>
                  </a:moveTo>
                  <a:lnTo>
                    <a:pt x="2218474" y="1840547"/>
                  </a:lnTo>
                  <a:lnTo>
                    <a:pt x="2202865" y="1878520"/>
                  </a:lnTo>
                  <a:lnTo>
                    <a:pt x="2219922" y="1885505"/>
                  </a:lnTo>
                  <a:lnTo>
                    <a:pt x="2272538" y="1906511"/>
                  </a:lnTo>
                  <a:lnTo>
                    <a:pt x="2287562" y="1868309"/>
                  </a:lnTo>
                  <a:close/>
                </a:path>
                <a:path extrusionOk="0" h="2258695" w="2546350">
                  <a:moveTo>
                    <a:pt x="2362212" y="2188641"/>
                  </a:moveTo>
                  <a:lnTo>
                    <a:pt x="2345944" y="2182634"/>
                  </a:lnTo>
                  <a:lnTo>
                    <a:pt x="2329065" y="2176119"/>
                  </a:lnTo>
                  <a:lnTo>
                    <a:pt x="2311641" y="2169122"/>
                  </a:lnTo>
                  <a:lnTo>
                    <a:pt x="2293721" y="2161679"/>
                  </a:lnTo>
                  <a:lnTo>
                    <a:pt x="2277757" y="2199500"/>
                  </a:lnTo>
                  <a:lnTo>
                    <a:pt x="2296172" y="2207158"/>
                  </a:lnTo>
                  <a:lnTo>
                    <a:pt x="2314105" y="2214346"/>
                  </a:lnTo>
                  <a:lnTo>
                    <a:pt x="2331478" y="2221065"/>
                  </a:lnTo>
                  <a:lnTo>
                    <a:pt x="2348230" y="2227262"/>
                  </a:lnTo>
                  <a:lnTo>
                    <a:pt x="2362212" y="2188641"/>
                  </a:lnTo>
                  <a:close/>
                </a:path>
                <a:path extrusionOk="0" h="2258695" w="2546350">
                  <a:moveTo>
                    <a:pt x="2425814" y="1353959"/>
                  </a:moveTo>
                  <a:lnTo>
                    <a:pt x="2423058" y="1314196"/>
                  </a:lnTo>
                  <a:lnTo>
                    <a:pt x="2422982" y="1313027"/>
                  </a:lnTo>
                  <a:lnTo>
                    <a:pt x="2406269" y="1313865"/>
                  </a:lnTo>
                  <a:lnTo>
                    <a:pt x="2388628" y="1314196"/>
                  </a:lnTo>
                  <a:lnTo>
                    <a:pt x="2370124" y="1314018"/>
                  </a:lnTo>
                  <a:lnTo>
                    <a:pt x="2350871" y="1313307"/>
                  </a:lnTo>
                  <a:lnTo>
                    <a:pt x="2348839" y="1354328"/>
                  </a:lnTo>
                  <a:lnTo>
                    <a:pt x="2358402" y="1354734"/>
                  </a:lnTo>
                  <a:lnTo>
                    <a:pt x="2367826" y="1355026"/>
                  </a:lnTo>
                  <a:lnTo>
                    <a:pt x="2377084" y="1355217"/>
                  </a:lnTo>
                  <a:lnTo>
                    <a:pt x="2386114" y="1355280"/>
                  </a:lnTo>
                  <a:lnTo>
                    <a:pt x="2396413" y="1355191"/>
                  </a:lnTo>
                  <a:lnTo>
                    <a:pt x="2406485" y="1354950"/>
                  </a:lnTo>
                  <a:lnTo>
                    <a:pt x="2416289" y="1354531"/>
                  </a:lnTo>
                  <a:lnTo>
                    <a:pt x="2425814" y="1353959"/>
                  </a:lnTo>
                  <a:close/>
                </a:path>
                <a:path extrusionOk="0" h="2258695" w="2546350">
                  <a:moveTo>
                    <a:pt x="2427097" y="1920798"/>
                  </a:moveTo>
                  <a:lnTo>
                    <a:pt x="2357107" y="1895005"/>
                  </a:lnTo>
                  <a:lnTo>
                    <a:pt x="2342667" y="1933435"/>
                  </a:lnTo>
                  <a:lnTo>
                    <a:pt x="2413114" y="1959419"/>
                  </a:lnTo>
                  <a:lnTo>
                    <a:pt x="2427097" y="1920798"/>
                  </a:lnTo>
                  <a:close/>
                </a:path>
                <a:path extrusionOk="0" h="2258695" w="2546350">
                  <a:moveTo>
                    <a:pt x="2465819" y="2217216"/>
                  </a:moveTo>
                  <a:lnTo>
                    <a:pt x="2463787" y="2217013"/>
                  </a:lnTo>
                  <a:lnTo>
                    <a:pt x="2457666" y="2216150"/>
                  </a:lnTo>
                  <a:lnTo>
                    <a:pt x="2447226" y="2214181"/>
                  </a:lnTo>
                  <a:lnTo>
                    <a:pt x="2432227" y="2210689"/>
                  </a:lnTo>
                  <a:lnTo>
                    <a:pt x="2422144" y="2250490"/>
                  </a:lnTo>
                  <a:lnTo>
                    <a:pt x="2440140" y="2254643"/>
                  </a:lnTo>
                  <a:lnTo>
                    <a:pt x="2452903" y="2256967"/>
                  </a:lnTo>
                  <a:lnTo>
                    <a:pt x="2460739" y="2257983"/>
                  </a:lnTo>
                  <a:lnTo>
                    <a:pt x="2463965" y="2258225"/>
                  </a:lnTo>
                  <a:lnTo>
                    <a:pt x="2465819" y="2217216"/>
                  </a:lnTo>
                  <a:close/>
                </a:path>
                <a:path extrusionOk="0" h="2258695" w="2546350">
                  <a:moveTo>
                    <a:pt x="2505633" y="1640649"/>
                  </a:moveTo>
                  <a:lnTo>
                    <a:pt x="2505100" y="1599577"/>
                  </a:lnTo>
                  <a:lnTo>
                    <a:pt x="2482583" y="1600276"/>
                  </a:lnTo>
                  <a:lnTo>
                    <a:pt x="2466048" y="1601025"/>
                  </a:lnTo>
                  <a:lnTo>
                    <a:pt x="2468105" y="1642033"/>
                  </a:lnTo>
                  <a:lnTo>
                    <a:pt x="2484094" y="1641309"/>
                  </a:lnTo>
                  <a:lnTo>
                    <a:pt x="2495842" y="1640890"/>
                  </a:lnTo>
                  <a:lnTo>
                    <a:pt x="2505633" y="1640649"/>
                  </a:lnTo>
                  <a:close/>
                </a:path>
                <a:path extrusionOk="0" h="2258695" w="2546350">
                  <a:moveTo>
                    <a:pt x="2537383" y="1959610"/>
                  </a:moveTo>
                  <a:lnTo>
                    <a:pt x="2501265" y="1947125"/>
                  </a:lnTo>
                  <a:lnTo>
                    <a:pt x="2487752" y="1985899"/>
                  </a:lnTo>
                  <a:lnTo>
                    <a:pt x="2524074" y="1998459"/>
                  </a:lnTo>
                  <a:lnTo>
                    <a:pt x="2537383" y="1959610"/>
                  </a:lnTo>
                  <a:close/>
                </a:path>
                <a:path extrusionOk="0" h="2258695" w="2546350">
                  <a:moveTo>
                    <a:pt x="2545753" y="1317663"/>
                  </a:moveTo>
                  <a:lnTo>
                    <a:pt x="2515705" y="1289672"/>
                  </a:lnTo>
                  <a:lnTo>
                    <a:pt x="2515882" y="1289456"/>
                  </a:lnTo>
                  <a:lnTo>
                    <a:pt x="2516263" y="1289075"/>
                  </a:lnTo>
                  <a:lnTo>
                    <a:pt x="2514879" y="1290167"/>
                  </a:lnTo>
                  <a:lnTo>
                    <a:pt x="2510447" y="1292948"/>
                  </a:lnTo>
                  <a:lnTo>
                    <a:pt x="2502471" y="1296873"/>
                  </a:lnTo>
                  <a:lnTo>
                    <a:pt x="2490470" y="1301381"/>
                  </a:lnTo>
                  <a:lnTo>
                    <a:pt x="2503132" y="1340434"/>
                  </a:lnTo>
                  <a:lnTo>
                    <a:pt x="2521394" y="1333398"/>
                  </a:lnTo>
                  <a:lnTo>
                    <a:pt x="2534056" y="1326705"/>
                  </a:lnTo>
                  <a:lnTo>
                    <a:pt x="2541905" y="1321181"/>
                  </a:lnTo>
                  <a:lnTo>
                    <a:pt x="2545753" y="1317663"/>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36" name="Google Shape;336;p25"/>
            <p:cNvPicPr preferRelativeResize="0"/>
            <p:nvPr/>
          </p:nvPicPr>
          <p:blipFill rotWithShape="1">
            <a:blip r:embed="rId8">
              <a:alphaModFix/>
            </a:blip>
            <a:srcRect b="0" l="0" r="0" t="0"/>
            <a:stretch/>
          </p:blipFill>
          <p:spPr>
            <a:xfrm>
              <a:off x="2957826" y="9330385"/>
              <a:ext cx="697271" cy="918930"/>
            </a:xfrm>
            <a:prstGeom prst="rect">
              <a:avLst/>
            </a:prstGeom>
            <a:noFill/>
            <a:ln>
              <a:noFill/>
            </a:ln>
          </p:spPr>
        </p:pic>
        <p:sp>
          <p:nvSpPr>
            <p:cNvPr id="337" name="Google Shape;337;p25"/>
            <p:cNvSpPr/>
            <p:nvPr/>
          </p:nvSpPr>
          <p:spPr>
            <a:xfrm>
              <a:off x="3730875" y="8442843"/>
              <a:ext cx="2821940" cy="1365884"/>
            </a:xfrm>
            <a:custGeom>
              <a:rect b="b" l="l" r="r" t="t"/>
              <a:pathLst>
                <a:path extrusionOk="0" h="1365884" w="2821940">
                  <a:moveTo>
                    <a:pt x="869" y="1324001"/>
                  </a:moveTo>
                  <a:lnTo>
                    <a:pt x="0" y="1365047"/>
                  </a:lnTo>
                  <a:lnTo>
                    <a:pt x="9639" y="1365230"/>
                  </a:lnTo>
                  <a:lnTo>
                    <a:pt x="39077" y="1365455"/>
                  </a:lnTo>
                  <a:lnTo>
                    <a:pt x="48956" y="1365431"/>
                  </a:lnTo>
                  <a:lnTo>
                    <a:pt x="78646" y="1365068"/>
                  </a:lnTo>
                  <a:lnTo>
                    <a:pt x="77827" y="1324386"/>
                  </a:lnTo>
                  <a:lnTo>
                    <a:pt x="38908" y="1324386"/>
                  </a:lnTo>
                  <a:lnTo>
                    <a:pt x="19708" y="1324290"/>
                  </a:lnTo>
                  <a:lnTo>
                    <a:pt x="869" y="1324001"/>
                  </a:lnTo>
                  <a:close/>
                </a:path>
                <a:path extrusionOk="0" h="1365884" w="2821940">
                  <a:moveTo>
                    <a:pt x="77819" y="1324001"/>
                  </a:moveTo>
                  <a:lnTo>
                    <a:pt x="38908" y="1324386"/>
                  </a:lnTo>
                  <a:lnTo>
                    <a:pt x="77827" y="1324386"/>
                  </a:lnTo>
                  <a:lnTo>
                    <a:pt x="77819" y="1324001"/>
                  </a:lnTo>
                  <a:close/>
                </a:path>
                <a:path extrusionOk="0" h="1365884" w="2821940">
                  <a:moveTo>
                    <a:pt x="231699" y="1315206"/>
                  </a:moveTo>
                  <a:lnTo>
                    <a:pt x="193214" y="1318463"/>
                  </a:lnTo>
                  <a:lnTo>
                    <a:pt x="154853" y="1321006"/>
                  </a:lnTo>
                  <a:lnTo>
                    <a:pt x="157199" y="1362000"/>
                  </a:lnTo>
                  <a:lnTo>
                    <a:pt x="196300" y="1359401"/>
                  </a:lnTo>
                  <a:lnTo>
                    <a:pt x="235542" y="1356094"/>
                  </a:lnTo>
                  <a:lnTo>
                    <a:pt x="231699" y="1315206"/>
                  </a:lnTo>
                  <a:close/>
                </a:path>
                <a:path extrusionOk="0" h="1365884" w="2821940">
                  <a:moveTo>
                    <a:pt x="384595" y="1295416"/>
                  </a:moveTo>
                  <a:lnTo>
                    <a:pt x="346497" y="1301358"/>
                  </a:lnTo>
                  <a:lnTo>
                    <a:pt x="308336" y="1306640"/>
                  </a:lnTo>
                  <a:lnTo>
                    <a:pt x="313603" y="1347372"/>
                  </a:lnTo>
                  <a:lnTo>
                    <a:pt x="352489" y="1341986"/>
                  </a:lnTo>
                  <a:lnTo>
                    <a:pt x="391296" y="1335917"/>
                  </a:lnTo>
                  <a:lnTo>
                    <a:pt x="384595" y="1295416"/>
                  </a:lnTo>
                  <a:close/>
                </a:path>
                <a:path extrusionOk="0" h="1365884" w="2821940">
                  <a:moveTo>
                    <a:pt x="535659" y="1264872"/>
                  </a:moveTo>
                  <a:lnTo>
                    <a:pt x="498149" y="1273503"/>
                  </a:lnTo>
                  <a:lnTo>
                    <a:pt x="460404" y="1281489"/>
                  </a:lnTo>
                  <a:lnTo>
                    <a:pt x="468530" y="1321729"/>
                  </a:lnTo>
                  <a:lnTo>
                    <a:pt x="507005" y="1313588"/>
                  </a:lnTo>
                  <a:lnTo>
                    <a:pt x="545229" y="1304787"/>
                  </a:lnTo>
                  <a:lnTo>
                    <a:pt x="535659" y="1264872"/>
                  </a:lnTo>
                  <a:close/>
                </a:path>
                <a:path extrusionOk="0" h="1365884" w="2821940">
                  <a:moveTo>
                    <a:pt x="684083" y="1223554"/>
                  </a:moveTo>
                  <a:lnTo>
                    <a:pt x="665771" y="1229291"/>
                  </a:lnTo>
                  <a:lnTo>
                    <a:pt x="647317" y="1234883"/>
                  </a:lnTo>
                  <a:lnTo>
                    <a:pt x="628789" y="1240311"/>
                  </a:lnTo>
                  <a:lnTo>
                    <a:pt x="610253" y="1245553"/>
                  </a:lnTo>
                  <a:lnTo>
                    <a:pt x="621248" y="1285102"/>
                  </a:lnTo>
                  <a:lnTo>
                    <a:pt x="659041" y="1274219"/>
                  </a:lnTo>
                  <a:lnTo>
                    <a:pt x="696544" y="1262684"/>
                  </a:lnTo>
                  <a:lnTo>
                    <a:pt x="684083" y="1223554"/>
                  </a:lnTo>
                  <a:close/>
                </a:path>
                <a:path extrusionOk="0" h="1365884" w="2821940">
                  <a:moveTo>
                    <a:pt x="828979" y="1171419"/>
                  </a:moveTo>
                  <a:lnTo>
                    <a:pt x="811165" y="1178500"/>
                  </a:lnTo>
                  <a:lnTo>
                    <a:pt x="793197" y="1185448"/>
                  </a:lnTo>
                  <a:lnTo>
                    <a:pt x="775136" y="1192234"/>
                  </a:lnTo>
                  <a:lnTo>
                    <a:pt x="757045" y="1198832"/>
                  </a:lnTo>
                  <a:lnTo>
                    <a:pt x="770939" y="1237480"/>
                  </a:lnTo>
                  <a:lnTo>
                    <a:pt x="789391" y="1230742"/>
                  </a:lnTo>
                  <a:lnTo>
                    <a:pt x="807819" y="1223816"/>
                  </a:lnTo>
                  <a:lnTo>
                    <a:pt x="826155" y="1216724"/>
                  </a:lnTo>
                  <a:lnTo>
                    <a:pt x="844330" y="1209491"/>
                  </a:lnTo>
                  <a:lnTo>
                    <a:pt x="828979" y="1171419"/>
                  </a:lnTo>
                  <a:close/>
                </a:path>
                <a:path extrusionOk="0" h="1365884" w="2821940">
                  <a:moveTo>
                    <a:pt x="969446" y="1108416"/>
                  </a:moveTo>
                  <a:lnTo>
                    <a:pt x="952225" y="1116854"/>
                  </a:lnTo>
                  <a:lnTo>
                    <a:pt x="934843" y="1125158"/>
                  </a:lnTo>
                  <a:lnTo>
                    <a:pt x="917362" y="1133302"/>
                  </a:lnTo>
                  <a:lnTo>
                    <a:pt x="899846" y="1141263"/>
                  </a:lnTo>
                  <a:lnTo>
                    <a:pt x="916642" y="1178738"/>
                  </a:lnTo>
                  <a:lnTo>
                    <a:pt x="934520" y="1170609"/>
                  </a:lnTo>
                  <a:lnTo>
                    <a:pt x="952364" y="1162293"/>
                  </a:lnTo>
                  <a:lnTo>
                    <a:pt x="970109" y="1153817"/>
                  </a:lnTo>
                  <a:lnTo>
                    <a:pt x="987687" y="1145211"/>
                  </a:lnTo>
                  <a:lnTo>
                    <a:pt x="969446" y="1108416"/>
                  </a:lnTo>
                  <a:close/>
                </a:path>
                <a:path extrusionOk="0" h="1365884" w="2821940">
                  <a:moveTo>
                    <a:pt x="1104510" y="1034670"/>
                  </a:moveTo>
                  <a:lnTo>
                    <a:pt x="1088000" y="1044446"/>
                  </a:lnTo>
                  <a:lnTo>
                    <a:pt x="1071320" y="1054092"/>
                  </a:lnTo>
                  <a:lnTo>
                    <a:pt x="1054535" y="1063579"/>
                  </a:lnTo>
                  <a:lnTo>
                    <a:pt x="1037706" y="1072878"/>
                  </a:lnTo>
                  <a:lnTo>
                    <a:pt x="1057381" y="1108908"/>
                  </a:lnTo>
                  <a:lnTo>
                    <a:pt x="1074563" y="1099418"/>
                  </a:lnTo>
                  <a:lnTo>
                    <a:pt x="1091704" y="1089736"/>
                  </a:lnTo>
                  <a:lnTo>
                    <a:pt x="1108744" y="1079889"/>
                  </a:lnTo>
                  <a:lnTo>
                    <a:pt x="1125620" y="1069904"/>
                  </a:lnTo>
                  <a:lnTo>
                    <a:pt x="1104510" y="1034670"/>
                  </a:lnTo>
                  <a:close/>
                </a:path>
                <a:path extrusionOk="0" h="1365884" w="2821940">
                  <a:moveTo>
                    <a:pt x="1233292" y="950494"/>
                  </a:moveTo>
                  <a:lnTo>
                    <a:pt x="1217598" y="961554"/>
                  </a:lnTo>
                  <a:lnTo>
                    <a:pt x="1201743" y="972496"/>
                  </a:lnTo>
                  <a:lnTo>
                    <a:pt x="1185778" y="983277"/>
                  </a:lnTo>
                  <a:lnTo>
                    <a:pt x="1169754" y="993854"/>
                  </a:lnTo>
                  <a:lnTo>
                    <a:pt x="1192225" y="1028251"/>
                  </a:lnTo>
                  <a:lnTo>
                    <a:pt x="1208587" y="1017434"/>
                  </a:lnTo>
                  <a:lnTo>
                    <a:pt x="1224898" y="1006419"/>
                  </a:lnTo>
                  <a:lnTo>
                    <a:pt x="1241098" y="995247"/>
                  </a:lnTo>
                  <a:lnTo>
                    <a:pt x="1257124" y="983959"/>
                  </a:lnTo>
                  <a:lnTo>
                    <a:pt x="1233292" y="950494"/>
                  </a:lnTo>
                  <a:close/>
                </a:path>
                <a:path extrusionOk="0" h="1365884" w="2821940">
                  <a:moveTo>
                    <a:pt x="1354974" y="856340"/>
                  </a:moveTo>
                  <a:lnTo>
                    <a:pt x="1340191" y="868621"/>
                  </a:lnTo>
                  <a:lnTo>
                    <a:pt x="1325246" y="880792"/>
                  </a:lnTo>
                  <a:lnTo>
                    <a:pt x="1310189" y="892810"/>
                  </a:lnTo>
                  <a:lnTo>
                    <a:pt x="1295070" y="904632"/>
                  </a:lnTo>
                  <a:lnTo>
                    <a:pt x="1320200" y="937112"/>
                  </a:lnTo>
                  <a:lnTo>
                    <a:pt x="1335630" y="925039"/>
                  </a:lnTo>
                  <a:lnTo>
                    <a:pt x="1351004" y="912766"/>
                  </a:lnTo>
                  <a:lnTo>
                    <a:pt x="1366266" y="900334"/>
                  </a:lnTo>
                  <a:lnTo>
                    <a:pt x="1381361" y="887784"/>
                  </a:lnTo>
                  <a:lnTo>
                    <a:pt x="1354974" y="856340"/>
                  </a:lnTo>
                  <a:close/>
                </a:path>
                <a:path extrusionOk="0" h="1365884" w="2821940">
                  <a:moveTo>
                    <a:pt x="1468834" y="752867"/>
                  </a:moveTo>
                  <a:lnTo>
                    <a:pt x="1455057" y="766281"/>
                  </a:lnTo>
                  <a:lnTo>
                    <a:pt x="1441107" y="779590"/>
                  </a:lnTo>
                  <a:lnTo>
                    <a:pt x="1427040" y="792751"/>
                  </a:lnTo>
                  <a:lnTo>
                    <a:pt x="1412909" y="805724"/>
                  </a:lnTo>
                  <a:lnTo>
                    <a:pt x="1440511" y="836110"/>
                  </a:lnTo>
                  <a:lnTo>
                    <a:pt x="1454944" y="822869"/>
                  </a:lnTo>
                  <a:lnTo>
                    <a:pt x="1469309" y="809434"/>
                  </a:lnTo>
                  <a:lnTo>
                    <a:pt x="1483555" y="795848"/>
                  </a:lnTo>
                  <a:lnTo>
                    <a:pt x="1497629" y="782154"/>
                  </a:lnTo>
                  <a:lnTo>
                    <a:pt x="1468834" y="752867"/>
                  </a:lnTo>
                  <a:close/>
                </a:path>
                <a:path extrusionOk="0" h="1365884" w="2821940">
                  <a:moveTo>
                    <a:pt x="1580224" y="643624"/>
                  </a:moveTo>
                  <a:lnTo>
                    <a:pt x="1566048" y="656978"/>
                  </a:lnTo>
                  <a:lnTo>
                    <a:pt x="1551879" y="670508"/>
                  </a:lnTo>
                  <a:lnTo>
                    <a:pt x="1537772" y="684164"/>
                  </a:lnTo>
                  <a:lnTo>
                    <a:pt x="1523786" y="697894"/>
                  </a:lnTo>
                  <a:lnTo>
                    <a:pt x="1552622" y="727098"/>
                  </a:lnTo>
                  <a:lnTo>
                    <a:pt x="1566428" y="713558"/>
                  </a:lnTo>
                  <a:lnTo>
                    <a:pt x="1580341" y="700095"/>
                  </a:lnTo>
                  <a:lnTo>
                    <a:pt x="1594314" y="686751"/>
                  </a:lnTo>
                  <a:lnTo>
                    <a:pt x="1608296" y="673571"/>
                  </a:lnTo>
                  <a:lnTo>
                    <a:pt x="1580224" y="643624"/>
                  </a:lnTo>
                  <a:close/>
                </a:path>
                <a:path extrusionOk="0" h="1365884" w="2821940">
                  <a:moveTo>
                    <a:pt x="1697445" y="539690"/>
                  </a:moveTo>
                  <a:lnTo>
                    <a:pt x="1682537" y="552281"/>
                  </a:lnTo>
                  <a:lnTo>
                    <a:pt x="1667644" y="565037"/>
                  </a:lnTo>
                  <a:lnTo>
                    <a:pt x="1652819" y="577915"/>
                  </a:lnTo>
                  <a:lnTo>
                    <a:pt x="1638117" y="590872"/>
                  </a:lnTo>
                  <a:lnTo>
                    <a:pt x="1665352" y="621562"/>
                  </a:lnTo>
                  <a:lnTo>
                    <a:pt x="1679855" y="608802"/>
                  </a:lnTo>
                  <a:lnTo>
                    <a:pt x="1694464" y="596120"/>
                  </a:lnTo>
                  <a:lnTo>
                    <a:pt x="1709131" y="583560"/>
                  </a:lnTo>
                  <a:lnTo>
                    <a:pt x="1723811" y="571165"/>
                  </a:lnTo>
                  <a:lnTo>
                    <a:pt x="1697445" y="539690"/>
                  </a:lnTo>
                  <a:close/>
                </a:path>
                <a:path extrusionOk="0" h="1365884" w="2821940">
                  <a:moveTo>
                    <a:pt x="1820290" y="442468"/>
                  </a:moveTo>
                  <a:lnTo>
                    <a:pt x="1804683" y="454188"/>
                  </a:lnTo>
                  <a:lnTo>
                    <a:pt x="1789090" y="466078"/>
                  </a:lnTo>
                  <a:lnTo>
                    <a:pt x="1773567" y="478100"/>
                  </a:lnTo>
                  <a:lnTo>
                    <a:pt x="1758166" y="490215"/>
                  </a:lnTo>
                  <a:lnTo>
                    <a:pt x="1783631" y="522402"/>
                  </a:lnTo>
                  <a:lnTo>
                    <a:pt x="1798814" y="510475"/>
                  </a:lnTo>
                  <a:lnTo>
                    <a:pt x="1814109" y="498628"/>
                  </a:lnTo>
                  <a:lnTo>
                    <a:pt x="1829463" y="486907"/>
                  </a:lnTo>
                  <a:lnTo>
                    <a:pt x="1844823" y="475357"/>
                  </a:lnTo>
                  <a:lnTo>
                    <a:pt x="1820290" y="442468"/>
                  </a:lnTo>
                  <a:close/>
                </a:path>
                <a:path extrusionOk="0" h="1365884" w="2821940">
                  <a:moveTo>
                    <a:pt x="1948600" y="352460"/>
                  </a:moveTo>
                  <a:lnTo>
                    <a:pt x="1932326" y="363253"/>
                  </a:lnTo>
                  <a:lnTo>
                    <a:pt x="1916058" y="374216"/>
                  </a:lnTo>
                  <a:lnTo>
                    <a:pt x="1899854" y="385317"/>
                  </a:lnTo>
                  <a:lnTo>
                    <a:pt x="1883775" y="396521"/>
                  </a:lnTo>
                  <a:lnTo>
                    <a:pt x="1907345" y="430133"/>
                  </a:lnTo>
                  <a:lnTo>
                    <a:pt x="1923187" y="419107"/>
                  </a:lnTo>
                  <a:lnTo>
                    <a:pt x="1939141" y="408178"/>
                  </a:lnTo>
                  <a:lnTo>
                    <a:pt x="1955151" y="397379"/>
                  </a:lnTo>
                  <a:lnTo>
                    <a:pt x="1971165" y="386742"/>
                  </a:lnTo>
                  <a:lnTo>
                    <a:pt x="1948600" y="352460"/>
                  </a:lnTo>
                  <a:close/>
                </a:path>
                <a:path extrusionOk="0" h="1365884" w="2821940">
                  <a:moveTo>
                    <a:pt x="2082114" y="270295"/>
                  </a:moveTo>
                  <a:lnTo>
                    <a:pt x="2065238" y="280071"/>
                  </a:lnTo>
                  <a:lnTo>
                    <a:pt x="2048343" y="290027"/>
                  </a:lnTo>
                  <a:lnTo>
                    <a:pt x="2031491" y="300133"/>
                  </a:lnTo>
                  <a:lnTo>
                    <a:pt x="2014744" y="310357"/>
                  </a:lnTo>
                  <a:lnTo>
                    <a:pt x="2036252" y="345319"/>
                  </a:lnTo>
                  <a:lnTo>
                    <a:pt x="2052730" y="335258"/>
                  </a:lnTo>
                  <a:lnTo>
                    <a:pt x="2069315" y="325313"/>
                  </a:lnTo>
                  <a:lnTo>
                    <a:pt x="2085949" y="315515"/>
                  </a:lnTo>
                  <a:lnTo>
                    <a:pt x="2102574" y="305896"/>
                  </a:lnTo>
                  <a:lnTo>
                    <a:pt x="2082114" y="270295"/>
                  </a:lnTo>
                  <a:close/>
                </a:path>
                <a:path extrusionOk="0" h="1365884" w="2821940">
                  <a:moveTo>
                    <a:pt x="2220539" y="196517"/>
                  </a:moveTo>
                  <a:lnTo>
                    <a:pt x="2185573" y="214104"/>
                  </a:lnTo>
                  <a:lnTo>
                    <a:pt x="2168106" y="223153"/>
                  </a:lnTo>
                  <a:lnTo>
                    <a:pt x="2150740" y="232328"/>
                  </a:lnTo>
                  <a:lnTo>
                    <a:pt x="2170059" y="268546"/>
                  </a:lnTo>
                  <a:lnTo>
                    <a:pt x="2204304" y="250652"/>
                  </a:lnTo>
                  <a:lnTo>
                    <a:pt x="2221513" y="241912"/>
                  </a:lnTo>
                  <a:lnTo>
                    <a:pt x="2238706" y="233354"/>
                  </a:lnTo>
                  <a:lnTo>
                    <a:pt x="2220539" y="196517"/>
                  </a:lnTo>
                  <a:close/>
                </a:path>
                <a:path extrusionOk="0" h="1365884" w="2821940">
                  <a:moveTo>
                    <a:pt x="2363456" y="131797"/>
                  </a:moveTo>
                  <a:lnTo>
                    <a:pt x="2345444" y="139333"/>
                  </a:lnTo>
                  <a:lnTo>
                    <a:pt x="2327399" y="147063"/>
                  </a:lnTo>
                  <a:lnTo>
                    <a:pt x="2291459" y="162989"/>
                  </a:lnTo>
                  <a:lnTo>
                    <a:pt x="2308400" y="200391"/>
                  </a:lnTo>
                  <a:lnTo>
                    <a:pt x="2343724" y="184737"/>
                  </a:lnTo>
                  <a:lnTo>
                    <a:pt x="2379142" y="169743"/>
                  </a:lnTo>
                  <a:lnTo>
                    <a:pt x="2363456" y="131797"/>
                  </a:lnTo>
                  <a:close/>
                </a:path>
                <a:path extrusionOk="0" h="1365884" w="2821940">
                  <a:moveTo>
                    <a:pt x="2510468" y="76751"/>
                  </a:moveTo>
                  <a:lnTo>
                    <a:pt x="2473446" y="89532"/>
                  </a:lnTo>
                  <a:lnTo>
                    <a:pt x="2436480" y="103012"/>
                  </a:lnTo>
                  <a:lnTo>
                    <a:pt x="2450878" y="141472"/>
                  </a:lnTo>
                  <a:lnTo>
                    <a:pt x="2468992" y="134773"/>
                  </a:lnTo>
                  <a:lnTo>
                    <a:pt x="2487182" y="128230"/>
                  </a:lnTo>
                  <a:lnTo>
                    <a:pt x="2505381" y="121866"/>
                  </a:lnTo>
                  <a:lnTo>
                    <a:pt x="2523525" y="115703"/>
                  </a:lnTo>
                  <a:lnTo>
                    <a:pt x="2510468" y="76751"/>
                  </a:lnTo>
                  <a:close/>
                </a:path>
                <a:path extrusionOk="0" h="1365884" w="2821940">
                  <a:moveTo>
                    <a:pt x="2661165" y="32323"/>
                  </a:moveTo>
                  <a:lnTo>
                    <a:pt x="2642325" y="37206"/>
                  </a:lnTo>
                  <a:lnTo>
                    <a:pt x="2623373" y="42320"/>
                  </a:lnTo>
                  <a:lnTo>
                    <a:pt x="2585376" y="53150"/>
                  </a:lnTo>
                  <a:lnTo>
                    <a:pt x="2597020" y="92531"/>
                  </a:lnTo>
                  <a:lnTo>
                    <a:pt x="2615620" y="87129"/>
                  </a:lnTo>
                  <a:lnTo>
                    <a:pt x="2634236" y="81916"/>
                  </a:lnTo>
                  <a:lnTo>
                    <a:pt x="2652809" y="76911"/>
                  </a:lnTo>
                  <a:lnTo>
                    <a:pt x="2671279" y="72133"/>
                  </a:lnTo>
                  <a:lnTo>
                    <a:pt x="2661165" y="32323"/>
                  </a:lnTo>
                  <a:close/>
                </a:path>
                <a:path extrusionOk="0" h="1365884" w="2821940">
                  <a:moveTo>
                    <a:pt x="2815202" y="0"/>
                  </a:moveTo>
                  <a:lnTo>
                    <a:pt x="2796206" y="3208"/>
                  </a:lnTo>
                  <a:lnTo>
                    <a:pt x="2776916" y="6701"/>
                  </a:lnTo>
                  <a:lnTo>
                    <a:pt x="2757409" y="10469"/>
                  </a:lnTo>
                  <a:lnTo>
                    <a:pt x="2737759" y="14502"/>
                  </a:lnTo>
                  <a:lnTo>
                    <a:pt x="2746220" y="54668"/>
                  </a:lnTo>
                  <a:lnTo>
                    <a:pt x="2765410" y="50747"/>
                  </a:lnTo>
                  <a:lnTo>
                    <a:pt x="2784446" y="47078"/>
                  </a:lnTo>
                  <a:lnTo>
                    <a:pt x="2803266" y="43670"/>
                  </a:lnTo>
                  <a:lnTo>
                    <a:pt x="2821809" y="40532"/>
                  </a:lnTo>
                  <a:lnTo>
                    <a:pt x="2815202" y="0"/>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38" name="Google Shape;338;p25"/>
            <p:cNvSpPr/>
            <p:nvPr/>
          </p:nvSpPr>
          <p:spPr>
            <a:xfrm>
              <a:off x="5671899" y="7102004"/>
              <a:ext cx="375920" cy="362584"/>
            </a:xfrm>
            <a:custGeom>
              <a:rect b="b" l="l" r="r" t="t"/>
              <a:pathLst>
                <a:path extrusionOk="0" h="362584" w="375920">
                  <a:moveTo>
                    <a:pt x="281415" y="335508"/>
                  </a:moveTo>
                  <a:lnTo>
                    <a:pt x="80562" y="335508"/>
                  </a:lnTo>
                  <a:lnTo>
                    <a:pt x="80562" y="362543"/>
                  </a:lnTo>
                  <a:lnTo>
                    <a:pt x="281415" y="362543"/>
                  </a:lnTo>
                  <a:lnTo>
                    <a:pt x="281415" y="335508"/>
                  </a:lnTo>
                  <a:close/>
                </a:path>
                <a:path extrusionOk="0" h="362584" w="375920">
                  <a:moveTo>
                    <a:pt x="214653" y="295216"/>
                  </a:moveTo>
                  <a:lnTo>
                    <a:pt x="147325" y="295216"/>
                  </a:lnTo>
                  <a:lnTo>
                    <a:pt x="147325" y="335508"/>
                  </a:lnTo>
                  <a:lnTo>
                    <a:pt x="214653" y="335508"/>
                  </a:lnTo>
                  <a:lnTo>
                    <a:pt x="214653" y="295216"/>
                  </a:lnTo>
                  <a:close/>
                </a:path>
                <a:path extrusionOk="0" h="362584" w="375920">
                  <a:moveTo>
                    <a:pt x="348177" y="0"/>
                  </a:moveTo>
                  <a:lnTo>
                    <a:pt x="27056" y="0"/>
                  </a:lnTo>
                  <a:lnTo>
                    <a:pt x="16521" y="2120"/>
                  </a:lnTo>
                  <a:lnTo>
                    <a:pt x="7921" y="7906"/>
                  </a:lnTo>
                  <a:lnTo>
                    <a:pt x="2124" y="16499"/>
                  </a:lnTo>
                  <a:lnTo>
                    <a:pt x="114" y="26470"/>
                  </a:lnTo>
                  <a:lnTo>
                    <a:pt x="0" y="268180"/>
                  </a:lnTo>
                  <a:lnTo>
                    <a:pt x="2124" y="278717"/>
                  </a:lnTo>
                  <a:lnTo>
                    <a:pt x="7921" y="287309"/>
                  </a:lnTo>
                  <a:lnTo>
                    <a:pt x="16521" y="293095"/>
                  </a:lnTo>
                  <a:lnTo>
                    <a:pt x="27056" y="295216"/>
                  </a:lnTo>
                  <a:lnTo>
                    <a:pt x="348743" y="295216"/>
                  </a:lnTo>
                  <a:lnTo>
                    <a:pt x="359283" y="293095"/>
                  </a:lnTo>
                  <a:lnTo>
                    <a:pt x="367882" y="287309"/>
                  </a:lnTo>
                  <a:lnTo>
                    <a:pt x="373676" y="278717"/>
                  </a:lnTo>
                  <a:lnTo>
                    <a:pt x="375800" y="268180"/>
                  </a:lnTo>
                  <a:lnTo>
                    <a:pt x="375800" y="267583"/>
                  </a:lnTo>
                  <a:lnTo>
                    <a:pt x="32815" y="267583"/>
                  </a:lnTo>
                  <a:lnTo>
                    <a:pt x="27056" y="261834"/>
                  </a:lnTo>
                  <a:lnTo>
                    <a:pt x="27056" y="32815"/>
                  </a:lnTo>
                  <a:lnTo>
                    <a:pt x="32815" y="27035"/>
                  </a:lnTo>
                  <a:lnTo>
                    <a:pt x="375800" y="27035"/>
                  </a:lnTo>
                  <a:lnTo>
                    <a:pt x="375800" y="26470"/>
                  </a:lnTo>
                  <a:lnTo>
                    <a:pt x="373340" y="16260"/>
                  </a:lnTo>
                  <a:lnTo>
                    <a:pt x="367380" y="7836"/>
                  </a:lnTo>
                  <a:lnTo>
                    <a:pt x="358723" y="2111"/>
                  </a:lnTo>
                  <a:lnTo>
                    <a:pt x="348177" y="0"/>
                  </a:lnTo>
                  <a:close/>
                </a:path>
                <a:path extrusionOk="0" h="362584" w="375920">
                  <a:moveTo>
                    <a:pt x="375800" y="27035"/>
                  </a:moveTo>
                  <a:lnTo>
                    <a:pt x="342429" y="27035"/>
                  </a:lnTo>
                  <a:lnTo>
                    <a:pt x="348177" y="32815"/>
                  </a:lnTo>
                  <a:lnTo>
                    <a:pt x="348177" y="261834"/>
                  </a:lnTo>
                  <a:lnTo>
                    <a:pt x="342429" y="267583"/>
                  </a:lnTo>
                  <a:lnTo>
                    <a:pt x="375800" y="267583"/>
                  </a:lnTo>
                  <a:lnTo>
                    <a:pt x="375800" y="27035"/>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39" name="Google Shape;339;p25"/>
            <p:cNvSpPr/>
            <p:nvPr/>
          </p:nvSpPr>
          <p:spPr>
            <a:xfrm>
              <a:off x="5712184" y="7142289"/>
              <a:ext cx="295275" cy="214629"/>
            </a:xfrm>
            <a:custGeom>
              <a:rect b="b" l="l" r="r" t="t"/>
              <a:pathLst>
                <a:path extrusionOk="0" h="214629" w="295275">
                  <a:moveTo>
                    <a:pt x="288891" y="0"/>
                  </a:moveTo>
                  <a:lnTo>
                    <a:pt x="281415" y="0"/>
                  </a:lnTo>
                  <a:lnTo>
                    <a:pt x="5758" y="0"/>
                  </a:lnTo>
                  <a:lnTo>
                    <a:pt x="0" y="5748"/>
                  </a:lnTo>
                  <a:lnTo>
                    <a:pt x="0" y="208328"/>
                  </a:lnTo>
                  <a:lnTo>
                    <a:pt x="5758" y="214087"/>
                  </a:lnTo>
                  <a:lnTo>
                    <a:pt x="288326" y="214087"/>
                  </a:lnTo>
                  <a:lnTo>
                    <a:pt x="294085" y="208328"/>
                  </a:lnTo>
                  <a:lnTo>
                    <a:pt x="294085" y="13235"/>
                  </a:lnTo>
                  <a:lnTo>
                    <a:pt x="294650" y="5748"/>
                  </a:lnTo>
                  <a:lnTo>
                    <a:pt x="28889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40" name="Google Shape;340;p25"/>
            <p:cNvPicPr preferRelativeResize="0"/>
            <p:nvPr/>
          </p:nvPicPr>
          <p:blipFill rotWithShape="1">
            <a:blip r:embed="rId9">
              <a:alphaModFix/>
            </a:blip>
            <a:srcRect b="0" l="0" r="0" t="0"/>
            <a:stretch/>
          </p:blipFill>
          <p:spPr>
            <a:xfrm>
              <a:off x="6058188" y="7329118"/>
              <a:ext cx="92813" cy="92813"/>
            </a:xfrm>
            <a:prstGeom prst="rect">
              <a:avLst/>
            </a:prstGeom>
            <a:noFill/>
            <a:ln>
              <a:noFill/>
            </a:ln>
          </p:spPr>
        </p:pic>
        <p:sp>
          <p:nvSpPr>
            <p:cNvPr id="341" name="Google Shape;341;p25"/>
            <p:cNvSpPr/>
            <p:nvPr/>
          </p:nvSpPr>
          <p:spPr>
            <a:xfrm>
              <a:off x="5973678" y="7043842"/>
              <a:ext cx="262889" cy="441959"/>
            </a:xfrm>
            <a:custGeom>
              <a:rect b="b" l="l" r="r" t="t"/>
              <a:pathLst>
                <a:path extrusionOk="0" h="441959" w="262889">
                  <a:moveTo>
                    <a:pt x="242202" y="0"/>
                  </a:moveTo>
                  <a:lnTo>
                    <a:pt x="20072" y="0"/>
                  </a:lnTo>
                  <a:lnTo>
                    <a:pt x="12253" y="1575"/>
                  </a:lnTo>
                  <a:lnTo>
                    <a:pt x="5874" y="5874"/>
                  </a:lnTo>
                  <a:lnTo>
                    <a:pt x="1575" y="12253"/>
                  </a:lnTo>
                  <a:lnTo>
                    <a:pt x="0" y="20072"/>
                  </a:lnTo>
                  <a:lnTo>
                    <a:pt x="0" y="421610"/>
                  </a:lnTo>
                  <a:lnTo>
                    <a:pt x="1575" y="429429"/>
                  </a:lnTo>
                  <a:lnTo>
                    <a:pt x="5874" y="435808"/>
                  </a:lnTo>
                  <a:lnTo>
                    <a:pt x="12253" y="440107"/>
                  </a:lnTo>
                  <a:lnTo>
                    <a:pt x="20072" y="441682"/>
                  </a:lnTo>
                  <a:lnTo>
                    <a:pt x="242202" y="441682"/>
                  </a:lnTo>
                  <a:lnTo>
                    <a:pt x="250016" y="440107"/>
                  </a:lnTo>
                  <a:lnTo>
                    <a:pt x="256396" y="435808"/>
                  </a:lnTo>
                  <a:lnTo>
                    <a:pt x="260697" y="429429"/>
                  </a:lnTo>
                  <a:lnTo>
                    <a:pt x="262274" y="421610"/>
                  </a:lnTo>
                  <a:lnTo>
                    <a:pt x="262274" y="348868"/>
                  </a:lnTo>
                  <a:lnTo>
                    <a:pt x="121525" y="348868"/>
                  </a:lnTo>
                  <a:lnTo>
                    <a:pt x="114174" y="341518"/>
                  </a:lnTo>
                  <a:lnTo>
                    <a:pt x="114174" y="322765"/>
                  </a:lnTo>
                  <a:lnTo>
                    <a:pt x="121525" y="315414"/>
                  </a:lnTo>
                  <a:lnTo>
                    <a:pt x="262274" y="315414"/>
                  </a:lnTo>
                  <a:lnTo>
                    <a:pt x="262274" y="20072"/>
                  </a:lnTo>
                  <a:lnTo>
                    <a:pt x="260697" y="12253"/>
                  </a:lnTo>
                  <a:lnTo>
                    <a:pt x="256396" y="5874"/>
                  </a:lnTo>
                  <a:lnTo>
                    <a:pt x="250016" y="1575"/>
                  </a:lnTo>
                  <a:lnTo>
                    <a:pt x="242202" y="0"/>
                  </a:lnTo>
                  <a:close/>
                </a:path>
                <a:path extrusionOk="0" h="441959" w="262889">
                  <a:moveTo>
                    <a:pt x="262274" y="315414"/>
                  </a:moveTo>
                  <a:lnTo>
                    <a:pt x="140278" y="315414"/>
                  </a:lnTo>
                  <a:lnTo>
                    <a:pt x="147629" y="322765"/>
                  </a:lnTo>
                  <a:lnTo>
                    <a:pt x="147629" y="341518"/>
                  </a:lnTo>
                  <a:lnTo>
                    <a:pt x="140278" y="348868"/>
                  </a:lnTo>
                  <a:lnTo>
                    <a:pt x="262274" y="348868"/>
                  </a:lnTo>
                  <a:lnTo>
                    <a:pt x="262274" y="31541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2" name="Google Shape;342;p25"/>
            <p:cNvSpPr/>
            <p:nvPr/>
          </p:nvSpPr>
          <p:spPr>
            <a:xfrm>
              <a:off x="5993764" y="7063900"/>
              <a:ext cx="222250" cy="401954"/>
            </a:xfrm>
            <a:custGeom>
              <a:rect b="b" l="l" r="r" t="t"/>
              <a:pathLst>
                <a:path extrusionOk="0" h="401954" w="222250">
                  <a:moveTo>
                    <a:pt x="222129" y="0"/>
                  </a:moveTo>
                  <a:lnTo>
                    <a:pt x="0" y="0"/>
                  </a:lnTo>
                  <a:lnTo>
                    <a:pt x="0" y="401547"/>
                  </a:lnTo>
                  <a:lnTo>
                    <a:pt x="222129" y="401547"/>
                  </a:lnTo>
                  <a:lnTo>
                    <a:pt x="222129" y="348868"/>
                  </a:lnTo>
                  <a:lnTo>
                    <a:pt x="110813" y="348868"/>
                  </a:lnTo>
                  <a:lnTo>
                    <a:pt x="96447" y="345995"/>
                  </a:lnTo>
                  <a:lnTo>
                    <a:pt x="84760" y="338138"/>
                  </a:lnTo>
                  <a:lnTo>
                    <a:pt x="76903" y="326446"/>
                  </a:lnTo>
                  <a:lnTo>
                    <a:pt x="74029" y="312063"/>
                  </a:lnTo>
                  <a:lnTo>
                    <a:pt x="76903" y="297697"/>
                  </a:lnTo>
                  <a:lnTo>
                    <a:pt x="84760" y="286010"/>
                  </a:lnTo>
                  <a:lnTo>
                    <a:pt x="96447" y="278154"/>
                  </a:lnTo>
                  <a:lnTo>
                    <a:pt x="110813" y="275279"/>
                  </a:lnTo>
                  <a:lnTo>
                    <a:pt x="222129" y="275279"/>
                  </a:lnTo>
                  <a:lnTo>
                    <a:pt x="222129" y="222139"/>
                  </a:lnTo>
                  <a:lnTo>
                    <a:pt x="63589" y="222139"/>
                  </a:lnTo>
                  <a:lnTo>
                    <a:pt x="63589" y="211689"/>
                  </a:lnTo>
                  <a:lnTo>
                    <a:pt x="222129" y="211689"/>
                  </a:lnTo>
                  <a:lnTo>
                    <a:pt x="222129" y="190329"/>
                  </a:lnTo>
                  <a:lnTo>
                    <a:pt x="176235" y="190329"/>
                  </a:lnTo>
                  <a:lnTo>
                    <a:pt x="168958" y="183052"/>
                  </a:lnTo>
                  <a:lnTo>
                    <a:pt x="168958" y="165795"/>
                  </a:lnTo>
                  <a:lnTo>
                    <a:pt x="176235" y="158550"/>
                  </a:lnTo>
                  <a:lnTo>
                    <a:pt x="222129" y="158550"/>
                  </a:lnTo>
                  <a:lnTo>
                    <a:pt x="222129" y="127210"/>
                  </a:lnTo>
                  <a:lnTo>
                    <a:pt x="21329" y="127210"/>
                  </a:lnTo>
                  <a:lnTo>
                    <a:pt x="21329" y="105850"/>
                  </a:lnTo>
                  <a:lnTo>
                    <a:pt x="222129" y="105850"/>
                  </a:lnTo>
                  <a:lnTo>
                    <a:pt x="222129" y="84510"/>
                  </a:lnTo>
                  <a:lnTo>
                    <a:pt x="21329" y="84510"/>
                  </a:lnTo>
                  <a:lnTo>
                    <a:pt x="21329" y="63149"/>
                  </a:lnTo>
                  <a:lnTo>
                    <a:pt x="222129" y="63149"/>
                  </a:lnTo>
                  <a:lnTo>
                    <a:pt x="222129" y="42260"/>
                  </a:lnTo>
                  <a:lnTo>
                    <a:pt x="21329" y="42260"/>
                  </a:lnTo>
                  <a:lnTo>
                    <a:pt x="21329" y="20899"/>
                  </a:lnTo>
                  <a:lnTo>
                    <a:pt x="222129" y="20899"/>
                  </a:lnTo>
                  <a:lnTo>
                    <a:pt x="222129" y="0"/>
                  </a:lnTo>
                  <a:close/>
                </a:path>
                <a:path extrusionOk="0" h="401954" w="222250">
                  <a:moveTo>
                    <a:pt x="222129" y="275279"/>
                  </a:moveTo>
                  <a:lnTo>
                    <a:pt x="110813" y="275279"/>
                  </a:lnTo>
                  <a:lnTo>
                    <a:pt x="125185" y="278154"/>
                  </a:lnTo>
                  <a:lnTo>
                    <a:pt x="136875" y="286010"/>
                  </a:lnTo>
                  <a:lnTo>
                    <a:pt x="144733" y="297697"/>
                  </a:lnTo>
                  <a:lnTo>
                    <a:pt x="147608" y="312063"/>
                  </a:lnTo>
                  <a:lnTo>
                    <a:pt x="144733" y="326446"/>
                  </a:lnTo>
                  <a:lnTo>
                    <a:pt x="136875" y="338138"/>
                  </a:lnTo>
                  <a:lnTo>
                    <a:pt x="125185" y="345995"/>
                  </a:lnTo>
                  <a:lnTo>
                    <a:pt x="110813" y="348868"/>
                  </a:lnTo>
                  <a:lnTo>
                    <a:pt x="222129" y="348868"/>
                  </a:lnTo>
                  <a:lnTo>
                    <a:pt x="222129" y="275279"/>
                  </a:lnTo>
                  <a:close/>
                </a:path>
                <a:path extrusionOk="0" h="401954" w="222250">
                  <a:moveTo>
                    <a:pt x="222129" y="211689"/>
                  </a:moveTo>
                  <a:lnTo>
                    <a:pt x="158518" y="211689"/>
                  </a:lnTo>
                  <a:lnTo>
                    <a:pt x="158518" y="222139"/>
                  </a:lnTo>
                  <a:lnTo>
                    <a:pt x="222129" y="222139"/>
                  </a:lnTo>
                  <a:lnTo>
                    <a:pt x="222129" y="211689"/>
                  </a:lnTo>
                  <a:close/>
                </a:path>
                <a:path extrusionOk="0" h="401954" w="222250">
                  <a:moveTo>
                    <a:pt x="222129" y="158550"/>
                  </a:moveTo>
                  <a:lnTo>
                    <a:pt x="193491" y="158550"/>
                  </a:lnTo>
                  <a:lnTo>
                    <a:pt x="200768" y="165795"/>
                  </a:lnTo>
                  <a:lnTo>
                    <a:pt x="200768" y="183052"/>
                  </a:lnTo>
                  <a:lnTo>
                    <a:pt x="193962" y="190329"/>
                  </a:lnTo>
                  <a:lnTo>
                    <a:pt x="222129" y="190329"/>
                  </a:lnTo>
                  <a:lnTo>
                    <a:pt x="222129" y="158550"/>
                  </a:lnTo>
                  <a:close/>
                </a:path>
                <a:path extrusionOk="0" h="401954" w="222250">
                  <a:moveTo>
                    <a:pt x="222129" y="105850"/>
                  </a:moveTo>
                  <a:lnTo>
                    <a:pt x="201208" y="105850"/>
                  </a:lnTo>
                  <a:lnTo>
                    <a:pt x="201208" y="127210"/>
                  </a:lnTo>
                  <a:lnTo>
                    <a:pt x="222129" y="127210"/>
                  </a:lnTo>
                  <a:lnTo>
                    <a:pt x="222129" y="105850"/>
                  </a:lnTo>
                  <a:close/>
                </a:path>
                <a:path extrusionOk="0" h="401954" w="222250">
                  <a:moveTo>
                    <a:pt x="222129" y="63149"/>
                  </a:moveTo>
                  <a:lnTo>
                    <a:pt x="201208" y="63149"/>
                  </a:lnTo>
                  <a:lnTo>
                    <a:pt x="201208" y="84510"/>
                  </a:lnTo>
                  <a:lnTo>
                    <a:pt x="222129" y="84510"/>
                  </a:lnTo>
                  <a:lnTo>
                    <a:pt x="222129" y="63149"/>
                  </a:lnTo>
                  <a:close/>
                </a:path>
                <a:path extrusionOk="0" h="401954" w="222250">
                  <a:moveTo>
                    <a:pt x="222129" y="20899"/>
                  </a:moveTo>
                  <a:lnTo>
                    <a:pt x="201208" y="20899"/>
                  </a:lnTo>
                  <a:lnTo>
                    <a:pt x="201208" y="42260"/>
                  </a:lnTo>
                  <a:lnTo>
                    <a:pt x="222129" y="42260"/>
                  </a:lnTo>
                  <a:lnTo>
                    <a:pt x="222129" y="20899"/>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43" name="Google Shape;343;p25"/>
            <p:cNvPicPr preferRelativeResize="0"/>
            <p:nvPr/>
          </p:nvPicPr>
          <p:blipFill rotWithShape="1">
            <a:blip r:embed="rId10">
              <a:alphaModFix/>
            </a:blip>
            <a:srcRect b="0" l="0" r="0" t="0"/>
            <a:stretch/>
          </p:blipFill>
          <p:spPr>
            <a:xfrm>
              <a:off x="3057194" y="8434200"/>
              <a:ext cx="189428" cy="203376"/>
            </a:xfrm>
            <a:prstGeom prst="rect">
              <a:avLst/>
            </a:prstGeom>
            <a:noFill/>
            <a:ln>
              <a:noFill/>
            </a:ln>
          </p:spPr>
        </p:pic>
        <p:sp>
          <p:nvSpPr>
            <p:cNvPr id="344" name="Google Shape;344;p25"/>
            <p:cNvSpPr/>
            <p:nvPr/>
          </p:nvSpPr>
          <p:spPr>
            <a:xfrm>
              <a:off x="6682314" y="8159508"/>
              <a:ext cx="41909" cy="44450"/>
            </a:xfrm>
            <a:custGeom>
              <a:rect b="b" l="l" r="r" t="t"/>
              <a:pathLst>
                <a:path extrusionOk="0" h="44450" w="41909">
                  <a:moveTo>
                    <a:pt x="3842" y="0"/>
                  </a:moveTo>
                  <a:lnTo>
                    <a:pt x="0" y="40857"/>
                  </a:lnTo>
                  <a:lnTo>
                    <a:pt x="19918" y="42649"/>
                  </a:lnTo>
                  <a:lnTo>
                    <a:pt x="38595" y="44134"/>
                  </a:lnTo>
                  <a:lnTo>
                    <a:pt x="41642" y="3193"/>
                  </a:lnTo>
                  <a:lnTo>
                    <a:pt x="32672" y="2501"/>
                  </a:lnTo>
                  <a:lnTo>
                    <a:pt x="3842" y="0"/>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5" name="Google Shape;345;p25"/>
            <p:cNvSpPr/>
            <p:nvPr/>
          </p:nvSpPr>
          <p:spPr>
            <a:xfrm>
              <a:off x="7514548" y="7102004"/>
              <a:ext cx="375920" cy="362584"/>
            </a:xfrm>
            <a:custGeom>
              <a:rect b="b" l="l" r="r" t="t"/>
              <a:pathLst>
                <a:path extrusionOk="0" h="362584" w="375920">
                  <a:moveTo>
                    <a:pt x="281415" y="335508"/>
                  </a:moveTo>
                  <a:lnTo>
                    <a:pt x="80562" y="335508"/>
                  </a:lnTo>
                  <a:lnTo>
                    <a:pt x="80562" y="362543"/>
                  </a:lnTo>
                  <a:lnTo>
                    <a:pt x="281415" y="362543"/>
                  </a:lnTo>
                  <a:lnTo>
                    <a:pt x="281415" y="335508"/>
                  </a:lnTo>
                  <a:close/>
                </a:path>
                <a:path extrusionOk="0" h="362584" w="375920">
                  <a:moveTo>
                    <a:pt x="214653" y="295216"/>
                  </a:moveTo>
                  <a:lnTo>
                    <a:pt x="147325" y="295216"/>
                  </a:lnTo>
                  <a:lnTo>
                    <a:pt x="147325" y="335508"/>
                  </a:lnTo>
                  <a:lnTo>
                    <a:pt x="214653" y="335508"/>
                  </a:lnTo>
                  <a:lnTo>
                    <a:pt x="214653" y="295216"/>
                  </a:lnTo>
                  <a:close/>
                </a:path>
                <a:path extrusionOk="0" h="362584" w="375920">
                  <a:moveTo>
                    <a:pt x="348177" y="0"/>
                  </a:moveTo>
                  <a:lnTo>
                    <a:pt x="27067" y="0"/>
                  </a:lnTo>
                  <a:lnTo>
                    <a:pt x="16525" y="2120"/>
                  </a:lnTo>
                  <a:lnTo>
                    <a:pt x="7922" y="7906"/>
                  </a:lnTo>
                  <a:lnTo>
                    <a:pt x="2125" y="16499"/>
                  </a:lnTo>
                  <a:lnTo>
                    <a:pt x="114" y="26470"/>
                  </a:lnTo>
                  <a:lnTo>
                    <a:pt x="0" y="268180"/>
                  </a:lnTo>
                  <a:lnTo>
                    <a:pt x="2125" y="278717"/>
                  </a:lnTo>
                  <a:lnTo>
                    <a:pt x="7922" y="287309"/>
                  </a:lnTo>
                  <a:lnTo>
                    <a:pt x="16525" y="293095"/>
                  </a:lnTo>
                  <a:lnTo>
                    <a:pt x="27067" y="295216"/>
                  </a:lnTo>
                  <a:lnTo>
                    <a:pt x="348743" y="295216"/>
                  </a:lnTo>
                  <a:lnTo>
                    <a:pt x="359283" y="293095"/>
                  </a:lnTo>
                  <a:lnTo>
                    <a:pt x="367882" y="287309"/>
                  </a:lnTo>
                  <a:lnTo>
                    <a:pt x="373676" y="278717"/>
                  </a:lnTo>
                  <a:lnTo>
                    <a:pt x="375800" y="268180"/>
                  </a:lnTo>
                  <a:lnTo>
                    <a:pt x="375800" y="267583"/>
                  </a:lnTo>
                  <a:lnTo>
                    <a:pt x="32815" y="267583"/>
                  </a:lnTo>
                  <a:lnTo>
                    <a:pt x="27067" y="261834"/>
                  </a:lnTo>
                  <a:lnTo>
                    <a:pt x="27067" y="32815"/>
                  </a:lnTo>
                  <a:lnTo>
                    <a:pt x="32815" y="27035"/>
                  </a:lnTo>
                  <a:lnTo>
                    <a:pt x="375800" y="27035"/>
                  </a:lnTo>
                  <a:lnTo>
                    <a:pt x="375800" y="26470"/>
                  </a:lnTo>
                  <a:lnTo>
                    <a:pt x="373340" y="16260"/>
                  </a:lnTo>
                  <a:lnTo>
                    <a:pt x="367380" y="7836"/>
                  </a:lnTo>
                  <a:lnTo>
                    <a:pt x="358723" y="2111"/>
                  </a:lnTo>
                  <a:lnTo>
                    <a:pt x="348177" y="0"/>
                  </a:lnTo>
                  <a:close/>
                </a:path>
                <a:path extrusionOk="0" h="362584" w="375920">
                  <a:moveTo>
                    <a:pt x="375800" y="27035"/>
                  </a:moveTo>
                  <a:lnTo>
                    <a:pt x="342429" y="27035"/>
                  </a:lnTo>
                  <a:lnTo>
                    <a:pt x="348177" y="32815"/>
                  </a:lnTo>
                  <a:lnTo>
                    <a:pt x="348177" y="261834"/>
                  </a:lnTo>
                  <a:lnTo>
                    <a:pt x="342429" y="267583"/>
                  </a:lnTo>
                  <a:lnTo>
                    <a:pt x="375800" y="267583"/>
                  </a:lnTo>
                  <a:lnTo>
                    <a:pt x="375800" y="27035"/>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6" name="Google Shape;346;p25"/>
            <p:cNvSpPr/>
            <p:nvPr/>
          </p:nvSpPr>
          <p:spPr>
            <a:xfrm>
              <a:off x="7554833" y="7142289"/>
              <a:ext cx="295275" cy="214629"/>
            </a:xfrm>
            <a:custGeom>
              <a:rect b="b" l="l" r="r" t="t"/>
              <a:pathLst>
                <a:path extrusionOk="0" h="214629" w="295275">
                  <a:moveTo>
                    <a:pt x="288891" y="0"/>
                  </a:moveTo>
                  <a:lnTo>
                    <a:pt x="281415" y="0"/>
                  </a:lnTo>
                  <a:lnTo>
                    <a:pt x="5758" y="0"/>
                  </a:lnTo>
                  <a:lnTo>
                    <a:pt x="0" y="5748"/>
                  </a:lnTo>
                  <a:lnTo>
                    <a:pt x="0" y="208328"/>
                  </a:lnTo>
                  <a:lnTo>
                    <a:pt x="5758" y="214087"/>
                  </a:lnTo>
                  <a:lnTo>
                    <a:pt x="288326" y="214087"/>
                  </a:lnTo>
                  <a:lnTo>
                    <a:pt x="294085" y="208328"/>
                  </a:lnTo>
                  <a:lnTo>
                    <a:pt x="294085" y="13235"/>
                  </a:lnTo>
                  <a:lnTo>
                    <a:pt x="294650" y="5748"/>
                  </a:lnTo>
                  <a:lnTo>
                    <a:pt x="28889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7" name="Google Shape;347;p25"/>
            <p:cNvSpPr/>
            <p:nvPr/>
          </p:nvSpPr>
          <p:spPr>
            <a:xfrm>
              <a:off x="7920887" y="7349170"/>
              <a:ext cx="52704" cy="52704"/>
            </a:xfrm>
            <a:custGeom>
              <a:rect b="b" l="l" r="r" t="t"/>
              <a:pathLst>
                <a:path extrusionOk="0" h="52704" w="52704">
                  <a:moveTo>
                    <a:pt x="26344" y="0"/>
                  </a:moveTo>
                  <a:lnTo>
                    <a:pt x="16101" y="2072"/>
                  </a:lnTo>
                  <a:lnTo>
                    <a:pt x="7726" y="7722"/>
                  </a:lnTo>
                  <a:lnTo>
                    <a:pt x="2074" y="16097"/>
                  </a:lnTo>
                  <a:lnTo>
                    <a:pt x="0" y="26344"/>
                  </a:lnTo>
                  <a:lnTo>
                    <a:pt x="2074" y="36598"/>
                  </a:lnTo>
                  <a:lnTo>
                    <a:pt x="7726" y="44976"/>
                  </a:lnTo>
                  <a:lnTo>
                    <a:pt x="16101" y="50627"/>
                  </a:lnTo>
                  <a:lnTo>
                    <a:pt x="26344" y="52699"/>
                  </a:lnTo>
                  <a:lnTo>
                    <a:pt x="36586" y="50627"/>
                  </a:lnTo>
                  <a:lnTo>
                    <a:pt x="44958" y="44976"/>
                  </a:lnTo>
                  <a:lnTo>
                    <a:pt x="50606" y="36598"/>
                  </a:lnTo>
                  <a:lnTo>
                    <a:pt x="52679" y="26344"/>
                  </a:lnTo>
                  <a:lnTo>
                    <a:pt x="50671" y="16097"/>
                  </a:lnTo>
                  <a:lnTo>
                    <a:pt x="45130" y="7722"/>
                  </a:lnTo>
                  <a:lnTo>
                    <a:pt x="36780" y="2072"/>
                  </a:lnTo>
                  <a:lnTo>
                    <a:pt x="26344"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8" name="Google Shape;348;p25"/>
            <p:cNvSpPr/>
            <p:nvPr/>
          </p:nvSpPr>
          <p:spPr>
            <a:xfrm>
              <a:off x="7816327" y="7043842"/>
              <a:ext cx="262890" cy="441959"/>
            </a:xfrm>
            <a:custGeom>
              <a:rect b="b" l="l" r="r" t="t"/>
              <a:pathLst>
                <a:path extrusionOk="0" h="441959" w="262890">
                  <a:moveTo>
                    <a:pt x="242202" y="0"/>
                  </a:moveTo>
                  <a:lnTo>
                    <a:pt x="20072" y="0"/>
                  </a:lnTo>
                  <a:lnTo>
                    <a:pt x="12258" y="1575"/>
                  </a:lnTo>
                  <a:lnTo>
                    <a:pt x="5878" y="5874"/>
                  </a:lnTo>
                  <a:lnTo>
                    <a:pt x="1577" y="12253"/>
                  </a:lnTo>
                  <a:lnTo>
                    <a:pt x="0" y="20072"/>
                  </a:lnTo>
                  <a:lnTo>
                    <a:pt x="0" y="421610"/>
                  </a:lnTo>
                  <a:lnTo>
                    <a:pt x="1577" y="429429"/>
                  </a:lnTo>
                  <a:lnTo>
                    <a:pt x="5878" y="435808"/>
                  </a:lnTo>
                  <a:lnTo>
                    <a:pt x="12258" y="440107"/>
                  </a:lnTo>
                  <a:lnTo>
                    <a:pt x="20072" y="441682"/>
                  </a:lnTo>
                  <a:lnTo>
                    <a:pt x="242202" y="441682"/>
                  </a:lnTo>
                  <a:lnTo>
                    <a:pt x="250016" y="440107"/>
                  </a:lnTo>
                  <a:lnTo>
                    <a:pt x="256396" y="435808"/>
                  </a:lnTo>
                  <a:lnTo>
                    <a:pt x="260697" y="429429"/>
                  </a:lnTo>
                  <a:lnTo>
                    <a:pt x="262274" y="421610"/>
                  </a:lnTo>
                  <a:lnTo>
                    <a:pt x="262274" y="348868"/>
                  </a:lnTo>
                  <a:lnTo>
                    <a:pt x="121525" y="348868"/>
                  </a:lnTo>
                  <a:lnTo>
                    <a:pt x="114174" y="341518"/>
                  </a:lnTo>
                  <a:lnTo>
                    <a:pt x="114174" y="322765"/>
                  </a:lnTo>
                  <a:lnTo>
                    <a:pt x="121525" y="315414"/>
                  </a:lnTo>
                  <a:lnTo>
                    <a:pt x="262274" y="315414"/>
                  </a:lnTo>
                  <a:lnTo>
                    <a:pt x="262274" y="20072"/>
                  </a:lnTo>
                  <a:lnTo>
                    <a:pt x="260697" y="12253"/>
                  </a:lnTo>
                  <a:lnTo>
                    <a:pt x="256396" y="5874"/>
                  </a:lnTo>
                  <a:lnTo>
                    <a:pt x="250016" y="1575"/>
                  </a:lnTo>
                  <a:lnTo>
                    <a:pt x="242202" y="0"/>
                  </a:lnTo>
                  <a:close/>
                </a:path>
                <a:path extrusionOk="0" h="441959" w="262890">
                  <a:moveTo>
                    <a:pt x="262274" y="315414"/>
                  </a:moveTo>
                  <a:lnTo>
                    <a:pt x="140278" y="315414"/>
                  </a:lnTo>
                  <a:lnTo>
                    <a:pt x="147629" y="322765"/>
                  </a:lnTo>
                  <a:lnTo>
                    <a:pt x="147629" y="341518"/>
                  </a:lnTo>
                  <a:lnTo>
                    <a:pt x="140278" y="348868"/>
                  </a:lnTo>
                  <a:lnTo>
                    <a:pt x="262274" y="348868"/>
                  </a:lnTo>
                  <a:lnTo>
                    <a:pt x="262274" y="31541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9" name="Google Shape;349;p25"/>
            <p:cNvSpPr/>
            <p:nvPr/>
          </p:nvSpPr>
          <p:spPr>
            <a:xfrm>
              <a:off x="7836389" y="7063900"/>
              <a:ext cx="222250" cy="401954"/>
            </a:xfrm>
            <a:custGeom>
              <a:rect b="b" l="l" r="r" t="t"/>
              <a:pathLst>
                <a:path extrusionOk="0" h="401954" w="222250">
                  <a:moveTo>
                    <a:pt x="222129" y="0"/>
                  </a:moveTo>
                  <a:lnTo>
                    <a:pt x="0" y="0"/>
                  </a:lnTo>
                  <a:lnTo>
                    <a:pt x="0" y="401547"/>
                  </a:lnTo>
                  <a:lnTo>
                    <a:pt x="222129" y="401547"/>
                  </a:lnTo>
                  <a:lnTo>
                    <a:pt x="222129" y="348868"/>
                  </a:lnTo>
                  <a:lnTo>
                    <a:pt x="110855" y="348868"/>
                  </a:lnTo>
                  <a:lnTo>
                    <a:pt x="96471" y="345995"/>
                  </a:lnTo>
                  <a:lnTo>
                    <a:pt x="84774" y="338138"/>
                  </a:lnTo>
                  <a:lnTo>
                    <a:pt x="76914" y="326446"/>
                  </a:lnTo>
                  <a:lnTo>
                    <a:pt x="74039" y="312063"/>
                  </a:lnTo>
                  <a:lnTo>
                    <a:pt x="76914" y="297697"/>
                  </a:lnTo>
                  <a:lnTo>
                    <a:pt x="84774" y="286010"/>
                  </a:lnTo>
                  <a:lnTo>
                    <a:pt x="96471" y="278154"/>
                  </a:lnTo>
                  <a:lnTo>
                    <a:pt x="110855" y="275279"/>
                  </a:lnTo>
                  <a:lnTo>
                    <a:pt x="222129" y="275279"/>
                  </a:lnTo>
                  <a:lnTo>
                    <a:pt x="222129" y="222139"/>
                  </a:lnTo>
                  <a:lnTo>
                    <a:pt x="63621" y="222139"/>
                  </a:lnTo>
                  <a:lnTo>
                    <a:pt x="63621" y="211689"/>
                  </a:lnTo>
                  <a:lnTo>
                    <a:pt x="222129" y="211689"/>
                  </a:lnTo>
                  <a:lnTo>
                    <a:pt x="222129" y="190329"/>
                  </a:lnTo>
                  <a:lnTo>
                    <a:pt x="176245" y="190329"/>
                  </a:lnTo>
                  <a:lnTo>
                    <a:pt x="169000" y="183052"/>
                  </a:lnTo>
                  <a:lnTo>
                    <a:pt x="169000" y="165795"/>
                  </a:lnTo>
                  <a:lnTo>
                    <a:pt x="176245" y="158550"/>
                  </a:lnTo>
                  <a:lnTo>
                    <a:pt x="222129" y="158550"/>
                  </a:lnTo>
                  <a:lnTo>
                    <a:pt x="222129" y="127210"/>
                  </a:lnTo>
                  <a:lnTo>
                    <a:pt x="21360" y="127210"/>
                  </a:lnTo>
                  <a:lnTo>
                    <a:pt x="21360" y="105850"/>
                  </a:lnTo>
                  <a:lnTo>
                    <a:pt x="222129" y="105850"/>
                  </a:lnTo>
                  <a:lnTo>
                    <a:pt x="222129" y="84510"/>
                  </a:lnTo>
                  <a:lnTo>
                    <a:pt x="21360" y="84510"/>
                  </a:lnTo>
                  <a:lnTo>
                    <a:pt x="21360" y="63149"/>
                  </a:lnTo>
                  <a:lnTo>
                    <a:pt x="222129" y="63149"/>
                  </a:lnTo>
                  <a:lnTo>
                    <a:pt x="222129" y="42260"/>
                  </a:lnTo>
                  <a:lnTo>
                    <a:pt x="21360" y="42260"/>
                  </a:lnTo>
                  <a:lnTo>
                    <a:pt x="21360" y="20899"/>
                  </a:lnTo>
                  <a:lnTo>
                    <a:pt x="222129" y="20899"/>
                  </a:lnTo>
                  <a:lnTo>
                    <a:pt x="222129" y="0"/>
                  </a:lnTo>
                  <a:close/>
                </a:path>
                <a:path extrusionOk="0" h="401954" w="222250">
                  <a:moveTo>
                    <a:pt x="222129" y="275279"/>
                  </a:moveTo>
                  <a:lnTo>
                    <a:pt x="110855" y="275279"/>
                  </a:lnTo>
                  <a:lnTo>
                    <a:pt x="125221" y="278154"/>
                  </a:lnTo>
                  <a:lnTo>
                    <a:pt x="136908" y="286010"/>
                  </a:lnTo>
                  <a:lnTo>
                    <a:pt x="144764" y="297697"/>
                  </a:lnTo>
                  <a:lnTo>
                    <a:pt x="147639" y="312063"/>
                  </a:lnTo>
                  <a:lnTo>
                    <a:pt x="144764" y="326446"/>
                  </a:lnTo>
                  <a:lnTo>
                    <a:pt x="136908" y="338138"/>
                  </a:lnTo>
                  <a:lnTo>
                    <a:pt x="125221" y="345995"/>
                  </a:lnTo>
                  <a:lnTo>
                    <a:pt x="110855" y="348868"/>
                  </a:lnTo>
                  <a:lnTo>
                    <a:pt x="222129" y="348868"/>
                  </a:lnTo>
                  <a:lnTo>
                    <a:pt x="222129" y="275279"/>
                  </a:lnTo>
                  <a:close/>
                </a:path>
                <a:path extrusionOk="0" h="401954" w="222250">
                  <a:moveTo>
                    <a:pt x="222129" y="211689"/>
                  </a:moveTo>
                  <a:lnTo>
                    <a:pt x="158550" y="211689"/>
                  </a:lnTo>
                  <a:lnTo>
                    <a:pt x="158550" y="222139"/>
                  </a:lnTo>
                  <a:lnTo>
                    <a:pt x="222129" y="222139"/>
                  </a:lnTo>
                  <a:lnTo>
                    <a:pt x="222129" y="211689"/>
                  </a:lnTo>
                  <a:close/>
                </a:path>
                <a:path extrusionOk="0" h="401954" w="222250">
                  <a:moveTo>
                    <a:pt x="222129" y="158550"/>
                  </a:moveTo>
                  <a:lnTo>
                    <a:pt x="193522" y="158550"/>
                  </a:lnTo>
                  <a:lnTo>
                    <a:pt x="200779" y="165795"/>
                  </a:lnTo>
                  <a:lnTo>
                    <a:pt x="200779" y="183052"/>
                  </a:lnTo>
                  <a:lnTo>
                    <a:pt x="193962" y="190329"/>
                  </a:lnTo>
                  <a:lnTo>
                    <a:pt x="222129" y="190329"/>
                  </a:lnTo>
                  <a:lnTo>
                    <a:pt x="222129" y="158550"/>
                  </a:lnTo>
                  <a:close/>
                </a:path>
                <a:path extrusionOk="0" h="401954" w="222250">
                  <a:moveTo>
                    <a:pt x="222129" y="105850"/>
                  </a:moveTo>
                  <a:lnTo>
                    <a:pt x="201239" y="105850"/>
                  </a:lnTo>
                  <a:lnTo>
                    <a:pt x="201239" y="127210"/>
                  </a:lnTo>
                  <a:lnTo>
                    <a:pt x="222129" y="127210"/>
                  </a:lnTo>
                  <a:lnTo>
                    <a:pt x="222129" y="105850"/>
                  </a:lnTo>
                  <a:close/>
                </a:path>
                <a:path extrusionOk="0" h="401954" w="222250">
                  <a:moveTo>
                    <a:pt x="222129" y="63149"/>
                  </a:moveTo>
                  <a:lnTo>
                    <a:pt x="201239" y="63149"/>
                  </a:lnTo>
                  <a:lnTo>
                    <a:pt x="201239" y="84510"/>
                  </a:lnTo>
                  <a:lnTo>
                    <a:pt x="222129" y="84510"/>
                  </a:lnTo>
                  <a:lnTo>
                    <a:pt x="222129" y="63149"/>
                  </a:lnTo>
                  <a:close/>
                </a:path>
                <a:path extrusionOk="0" h="401954" w="222250">
                  <a:moveTo>
                    <a:pt x="222129" y="20899"/>
                  </a:moveTo>
                  <a:lnTo>
                    <a:pt x="201239" y="20899"/>
                  </a:lnTo>
                  <a:lnTo>
                    <a:pt x="201239" y="42260"/>
                  </a:lnTo>
                  <a:lnTo>
                    <a:pt x="222129" y="42260"/>
                  </a:lnTo>
                  <a:lnTo>
                    <a:pt x="222129" y="20899"/>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50" name="Google Shape;350;p25"/>
            <p:cNvPicPr preferRelativeResize="0"/>
            <p:nvPr/>
          </p:nvPicPr>
          <p:blipFill rotWithShape="1">
            <a:blip r:embed="rId11">
              <a:alphaModFix/>
            </a:blip>
            <a:srcRect b="0" l="0" r="0" t="0"/>
            <a:stretch/>
          </p:blipFill>
          <p:spPr>
            <a:xfrm>
              <a:off x="5935469" y="7043842"/>
              <a:ext cx="1956941" cy="3094357"/>
            </a:xfrm>
            <a:prstGeom prst="rect">
              <a:avLst/>
            </a:prstGeom>
            <a:noFill/>
            <a:ln>
              <a:noFill/>
            </a:ln>
          </p:spPr>
        </p:pic>
      </p:grpSp>
      <p:grpSp>
        <p:nvGrpSpPr>
          <p:cNvPr id="351" name="Google Shape;351;p25"/>
          <p:cNvGrpSpPr/>
          <p:nvPr/>
        </p:nvGrpSpPr>
        <p:grpSpPr>
          <a:xfrm>
            <a:off x="1013022" y="3684534"/>
            <a:ext cx="291270" cy="404697"/>
            <a:chOff x="2227402" y="8101439"/>
            <a:chExt cx="640435" cy="889834"/>
          </a:xfrm>
        </p:grpSpPr>
        <p:sp>
          <p:nvSpPr>
            <p:cNvPr id="352" name="Google Shape;352;p25"/>
            <p:cNvSpPr/>
            <p:nvPr/>
          </p:nvSpPr>
          <p:spPr>
            <a:xfrm>
              <a:off x="2483662" y="8627561"/>
              <a:ext cx="384175" cy="45084"/>
            </a:xfrm>
            <a:custGeom>
              <a:rect b="b" l="l" r="r" t="t"/>
              <a:pathLst>
                <a:path extrusionOk="0" h="45084" w="384175">
                  <a:moveTo>
                    <a:pt x="77050" y="762"/>
                  </a:moveTo>
                  <a:lnTo>
                    <a:pt x="431" y="0"/>
                  </a:lnTo>
                  <a:lnTo>
                    <a:pt x="0" y="41033"/>
                  </a:lnTo>
                  <a:lnTo>
                    <a:pt x="76631" y="41833"/>
                  </a:lnTo>
                  <a:lnTo>
                    <a:pt x="77050" y="762"/>
                  </a:lnTo>
                  <a:close/>
                </a:path>
                <a:path extrusionOk="0" h="45084" w="384175">
                  <a:moveTo>
                    <a:pt x="230327" y="2336"/>
                  </a:moveTo>
                  <a:lnTo>
                    <a:pt x="153682" y="1562"/>
                  </a:lnTo>
                  <a:lnTo>
                    <a:pt x="153276" y="42608"/>
                  </a:lnTo>
                  <a:lnTo>
                    <a:pt x="229908" y="43408"/>
                  </a:lnTo>
                  <a:lnTo>
                    <a:pt x="230327" y="2336"/>
                  </a:lnTo>
                  <a:close/>
                </a:path>
                <a:path extrusionOk="0" h="45084" w="384175">
                  <a:moveTo>
                    <a:pt x="383603" y="3911"/>
                  </a:moveTo>
                  <a:lnTo>
                    <a:pt x="306971" y="3136"/>
                  </a:lnTo>
                  <a:lnTo>
                    <a:pt x="306552" y="44183"/>
                  </a:lnTo>
                  <a:lnTo>
                    <a:pt x="383171" y="44983"/>
                  </a:lnTo>
                  <a:lnTo>
                    <a:pt x="383603" y="3911"/>
                  </a:lnTo>
                  <a:close/>
                </a:path>
              </a:pathLst>
            </a:custGeom>
            <a:solidFill>
              <a:srgbClr val="29114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53" name="Google Shape;353;p25"/>
            <p:cNvSpPr/>
            <p:nvPr/>
          </p:nvSpPr>
          <p:spPr>
            <a:xfrm>
              <a:off x="2330128" y="8117544"/>
              <a:ext cx="383539" cy="227965"/>
            </a:xfrm>
            <a:custGeom>
              <a:rect b="b" l="l" r="r" t="t"/>
              <a:pathLst>
                <a:path extrusionOk="0" h="227965" w="383539">
                  <a:moveTo>
                    <a:pt x="191334" y="0"/>
                  </a:moveTo>
                  <a:lnTo>
                    <a:pt x="147466" y="5073"/>
                  </a:lnTo>
                  <a:lnTo>
                    <a:pt x="107194" y="19522"/>
                  </a:lnTo>
                  <a:lnTo>
                    <a:pt x="71668" y="42192"/>
                  </a:lnTo>
                  <a:lnTo>
                    <a:pt x="42037" y="71928"/>
                  </a:lnTo>
                  <a:lnTo>
                    <a:pt x="19449" y="107573"/>
                  </a:lnTo>
                  <a:lnTo>
                    <a:pt x="5053" y="147973"/>
                  </a:lnTo>
                  <a:lnTo>
                    <a:pt x="0" y="191973"/>
                  </a:lnTo>
                  <a:lnTo>
                    <a:pt x="0" y="227752"/>
                  </a:lnTo>
                  <a:lnTo>
                    <a:pt x="383004" y="227752"/>
                  </a:lnTo>
                  <a:lnTo>
                    <a:pt x="383004" y="191669"/>
                  </a:lnTo>
                  <a:lnTo>
                    <a:pt x="377931" y="147683"/>
                  </a:lnTo>
                  <a:lnTo>
                    <a:pt x="363488" y="107325"/>
                  </a:lnTo>
                  <a:lnTo>
                    <a:pt x="340835" y="71739"/>
                  </a:lnTo>
                  <a:lnTo>
                    <a:pt x="311132" y="42069"/>
                  </a:lnTo>
                  <a:lnTo>
                    <a:pt x="275540" y="19460"/>
                  </a:lnTo>
                  <a:lnTo>
                    <a:pt x="235221" y="5055"/>
                  </a:lnTo>
                  <a:lnTo>
                    <a:pt x="191334" y="0"/>
                  </a:lnTo>
                  <a:close/>
                </a:path>
              </a:pathLst>
            </a:custGeom>
            <a:solidFill>
              <a:srgbClr val="9F7BC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54" name="Google Shape;354;p25"/>
            <p:cNvSpPr/>
            <p:nvPr/>
          </p:nvSpPr>
          <p:spPr>
            <a:xfrm>
              <a:off x="2313999" y="8101439"/>
              <a:ext cx="415289" cy="260350"/>
            </a:xfrm>
            <a:custGeom>
              <a:rect b="b" l="l" r="r" t="t"/>
              <a:pathLst>
                <a:path extrusionOk="0" h="260350" w="415289">
                  <a:moveTo>
                    <a:pt x="207449" y="0"/>
                  </a:moveTo>
                  <a:lnTo>
                    <a:pt x="159945" y="5505"/>
                  </a:lnTo>
                  <a:lnTo>
                    <a:pt x="116304" y="21182"/>
                  </a:lnTo>
                  <a:lnTo>
                    <a:pt x="77783" y="45773"/>
                  </a:lnTo>
                  <a:lnTo>
                    <a:pt x="45636" y="78018"/>
                  </a:lnTo>
                  <a:lnTo>
                    <a:pt x="21119" y="116660"/>
                  </a:lnTo>
                  <a:lnTo>
                    <a:pt x="5489" y="160439"/>
                  </a:lnTo>
                  <a:lnTo>
                    <a:pt x="38" y="207763"/>
                  </a:lnTo>
                  <a:lnTo>
                    <a:pt x="0" y="259971"/>
                  </a:lnTo>
                  <a:lnTo>
                    <a:pt x="415243" y="259971"/>
                  </a:lnTo>
                  <a:lnTo>
                    <a:pt x="415243" y="227720"/>
                  </a:lnTo>
                  <a:lnTo>
                    <a:pt x="32239" y="227720"/>
                  </a:lnTo>
                  <a:lnTo>
                    <a:pt x="32284" y="207763"/>
                  </a:lnTo>
                  <a:lnTo>
                    <a:pt x="38509" y="161399"/>
                  </a:lnTo>
                  <a:lnTo>
                    <a:pt x="56196" y="119401"/>
                  </a:lnTo>
                  <a:lnTo>
                    <a:pt x="83617" y="83794"/>
                  </a:lnTo>
                  <a:lnTo>
                    <a:pt x="119089" y="56268"/>
                  </a:lnTo>
                  <a:lnTo>
                    <a:pt x="160927" y="38512"/>
                  </a:lnTo>
                  <a:lnTo>
                    <a:pt x="207449" y="32218"/>
                  </a:lnTo>
                  <a:lnTo>
                    <a:pt x="316155" y="32218"/>
                  </a:lnTo>
                  <a:lnTo>
                    <a:pt x="298758" y="21149"/>
                  </a:lnTo>
                  <a:lnTo>
                    <a:pt x="255041" y="5496"/>
                  </a:lnTo>
                  <a:lnTo>
                    <a:pt x="207449" y="0"/>
                  </a:lnTo>
                  <a:close/>
                </a:path>
                <a:path extrusionOk="0" h="260350" w="415289">
                  <a:moveTo>
                    <a:pt x="316155" y="32218"/>
                  </a:moveTo>
                  <a:lnTo>
                    <a:pt x="207449" y="32218"/>
                  </a:lnTo>
                  <a:lnTo>
                    <a:pt x="254090" y="38512"/>
                  </a:lnTo>
                  <a:lnTo>
                    <a:pt x="295979" y="56220"/>
                  </a:lnTo>
                  <a:lnTo>
                    <a:pt x="331518" y="83693"/>
                  </a:lnTo>
                  <a:lnTo>
                    <a:pt x="358991" y="119232"/>
                  </a:lnTo>
                  <a:lnTo>
                    <a:pt x="376712" y="161151"/>
                  </a:lnTo>
                  <a:lnTo>
                    <a:pt x="382993" y="207763"/>
                  </a:lnTo>
                  <a:lnTo>
                    <a:pt x="382993" y="227720"/>
                  </a:lnTo>
                  <a:lnTo>
                    <a:pt x="415243" y="227720"/>
                  </a:lnTo>
                  <a:lnTo>
                    <a:pt x="415243" y="207763"/>
                  </a:lnTo>
                  <a:lnTo>
                    <a:pt x="409747" y="160182"/>
                  </a:lnTo>
                  <a:lnTo>
                    <a:pt x="394093" y="116474"/>
                  </a:lnTo>
                  <a:lnTo>
                    <a:pt x="369540" y="77894"/>
                  </a:lnTo>
                  <a:lnTo>
                    <a:pt x="337343" y="45700"/>
                  </a:lnTo>
                  <a:lnTo>
                    <a:pt x="316155" y="32218"/>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55" name="Google Shape;355;p25"/>
            <p:cNvPicPr preferRelativeResize="0"/>
            <p:nvPr/>
          </p:nvPicPr>
          <p:blipFill rotWithShape="1">
            <a:blip r:embed="rId12">
              <a:alphaModFix/>
            </a:blip>
            <a:srcRect b="0" l="0" r="0" t="0"/>
            <a:stretch/>
          </p:blipFill>
          <p:spPr>
            <a:xfrm>
              <a:off x="2421656" y="8384914"/>
              <a:ext cx="129933" cy="129912"/>
            </a:xfrm>
            <a:prstGeom prst="rect">
              <a:avLst/>
            </a:prstGeom>
            <a:noFill/>
            <a:ln>
              <a:noFill/>
            </a:ln>
          </p:spPr>
        </p:pic>
        <p:pic>
          <p:nvPicPr>
            <p:cNvPr id="356" name="Google Shape;356;p25"/>
            <p:cNvPicPr preferRelativeResize="0"/>
            <p:nvPr/>
          </p:nvPicPr>
          <p:blipFill rotWithShape="1">
            <a:blip r:embed="rId13">
              <a:alphaModFix/>
            </a:blip>
            <a:srcRect b="0" l="0" r="0" t="0"/>
            <a:stretch/>
          </p:blipFill>
          <p:spPr>
            <a:xfrm>
              <a:off x="2250738" y="8384914"/>
              <a:ext cx="129933" cy="129912"/>
            </a:xfrm>
            <a:prstGeom prst="rect">
              <a:avLst/>
            </a:prstGeom>
            <a:noFill/>
            <a:ln>
              <a:noFill/>
            </a:ln>
          </p:spPr>
        </p:pic>
        <p:sp>
          <p:nvSpPr>
            <p:cNvPr id="357" name="Google Shape;357;p25"/>
            <p:cNvSpPr/>
            <p:nvPr/>
          </p:nvSpPr>
          <p:spPr>
            <a:xfrm>
              <a:off x="2243653" y="8549540"/>
              <a:ext cx="552450" cy="410209"/>
            </a:xfrm>
            <a:custGeom>
              <a:rect b="b" l="l" r="r" t="t"/>
              <a:pathLst>
                <a:path extrusionOk="0" h="410209" w="552450">
                  <a:moveTo>
                    <a:pt x="278295" y="0"/>
                  </a:moveTo>
                  <a:lnTo>
                    <a:pt x="274400" y="0"/>
                  </a:lnTo>
                  <a:lnTo>
                    <a:pt x="249179" y="5124"/>
                  </a:lnTo>
                  <a:lnTo>
                    <a:pt x="228527" y="19075"/>
                  </a:lnTo>
                  <a:lnTo>
                    <a:pt x="214573" y="39721"/>
                  </a:lnTo>
                  <a:lnTo>
                    <a:pt x="209449" y="64929"/>
                  </a:lnTo>
                  <a:lnTo>
                    <a:pt x="209449" y="235751"/>
                  </a:lnTo>
                  <a:lnTo>
                    <a:pt x="209784" y="237689"/>
                  </a:lnTo>
                  <a:lnTo>
                    <a:pt x="86374" y="237689"/>
                  </a:lnTo>
                  <a:lnTo>
                    <a:pt x="52743" y="243729"/>
                  </a:lnTo>
                  <a:lnTo>
                    <a:pt x="25289" y="260183"/>
                  </a:lnTo>
                  <a:lnTo>
                    <a:pt x="6784" y="284548"/>
                  </a:lnTo>
                  <a:lnTo>
                    <a:pt x="0" y="314325"/>
                  </a:lnTo>
                  <a:lnTo>
                    <a:pt x="0" y="410134"/>
                  </a:lnTo>
                  <a:lnTo>
                    <a:pt x="552046" y="410134"/>
                  </a:lnTo>
                  <a:lnTo>
                    <a:pt x="552046" y="314325"/>
                  </a:lnTo>
                  <a:lnTo>
                    <a:pt x="545261" y="284548"/>
                  </a:lnTo>
                  <a:lnTo>
                    <a:pt x="526753" y="260183"/>
                  </a:lnTo>
                  <a:lnTo>
                    <a:pt x="499293" y="243729"/>
                  </a:lnTo>
                  <a:lnTo>
                    <a:pt x="465650" y="237689"/>
                  </a:lnTo>
                  <a:lnTo>
                    <a:pt x="342911" y="237689"/>
                  </a:lnTo>
                  <a:lnTo>
                    <a:pt x="343246" y="235751"/>
                  </a:lnTo>
                  <a:lnTo>
                    <a:pt x="343246" y="64929"/>
                  </a:lnTo>
                  <a:lnTo>
                    <a:pt x="338118" y="39579"/>
                  </a:lnTo>
                  <a:lnTo>
                    <a:pt x="324160" y="18949"/>
                  </a:lnTo>
                  <a:lnTo>
                    <a:pt x="303507" y="5077"/>
                  </a:lnTo>
                  <a:lnTo>
                    <a:pt x="2782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58" name="Google Shape;358;p25"/>
            <p:cNvSpPr/>
            <p:nvPr/>
          </p:nvSpPr>
          <p:spPr>
            <a:xfrm>
              <a:off x="2227402" y="8533289"/>
              <a:ext cx="584835" cy="426720"/>
            </a:xfrm>
            <a:custGeom>
              <a:rect b="b" l="l" r="r" t="t"/>
              <a:pathLst>
                <a:path extrusionOk="0" h="426720" w="584835">
                  <a:moveTo>
                    <a:pt x="294546" y="0"/>
                  </a:moveTo>
                  <a:lnTo>
                    <a:pt x="290650" y="0"/>
                  </a:lnTo>
                  <a:lnTo>
                    <a:pt x="259077" y="6389"/>
                  </a:lnTo>
                  <a:lnTo>
                    <a:pt x="233258" y="23804"/>
                  </a:lnTo>
                  <a:lnTo>
                    <a:pt x="215833" y="49611"/>
                  </a:lnTo>
                  <a:lnTo>
                    <a:pt x="209438" y="81180"/>
                  </a:lnTo>
                  <a:lnTo>
                    <a:pt x="209438" y="237710"/>
                  </a:lnTo>
                  <a:lnTo>
                    <a:pt x="102625" y="237710"/>
                  </a:lnTo>
                  <a:lnTo>
                    <a:pt x="62722" y="245020"/>
                  </a:lnTo>
                  <a:lnTo>
                    <a:pt x="30097" y="264942"/>
                  </a:lnTo>
                  <a:lnTo>
                    <a:pt x="8079" y="294464"/>
                  </a:lnTo>
                  <a:lnTo>
                    <a:pt x="0" y="330576"/>
                  </a:lnTo>
                  <a:lnTo>
                    <a:pt x="0" y="426384"/>
                  </a:lnTo>
                  <a:lnTo>
                    <a:pt x="32501" y="426384"/>
                  </a:lnTo>
                  <a:lnTo>
                    <a:pt x="32501" y="330576"/>
                  </a:lnTo>
                  <a:lnTo>
                    <a:pt x="38020" y="307102"/>
                  </a:lnTo>
                  <a:lnTo>
                    <a:pt x="53062" y="287904"/>
                  </a:lnTo>
                  <a:lnTo>
                    <a:pt x="75354" y="274946"/>
                  </a:lnTo>
                  <a:lnTo>
                    <a:pt x="102625" y="270190"/>
                  </a:lnTo>
                  <a:lnTo>
                    <a:pt x="245217" y="270190"/>
                  </a:lnTo>
                  <a:lnTo>
                    <a:pt x="242044" y="251259"/>
                  </a:lnTo>
                  <a:lnTo>
                    <a:pt x="241950" y="81180"/>
                  </a:lnTo>
                  <a:lnTo>
                    <a:pt x="271710" y="36330"/>
                  </a:lnTo>
                  <a:lnTo>
                    <a:pt x="290650" y="32501"/>
                  </a:lnTo>
                  <a:lnTo>
                    <a:pt x="294546" y="32501"/>
                  </a:lnTo>
                  <a:lnTo>
                    <a:pt x="313481" y="36330"/>
                  </a:lnTo>
                  <a:lnTo>
                    <a:pt x="328963" y="46769"/>
                  </a:lnTo>
                  <a:lnTo>
                    <a:pt x="339412" y="62244"/>
                  </a:lnTo>
                  <a:lnTo>
                    <a:pt x="343246" y="81180"/>
                  </a:lnTo>
                  <a:lnTo>
                    <a:pt x="343246" y="250662"/>
                  </a:lnTo>
                  <a:lnTo>
                    <a:pt x="340000" y="270190"/>
                  </a:lnTo>
                  <a:lnTo>
                    <a:pt x="481901" y="270190"/>
                  </a:lnTo>
                  <a:lnTo>
                    <a:pt x="509188" y="274946"/>
                  </a:lnTo>
                  <a:lnTo>
                    <a:pt x="531486" y="287904"/>
                  </a:lnTo>
                  <a:lnTo>
                    <a:pt x="546528" y="307102"/>
                  </a:lnTo>
                  <a:lnTo>
                    <a:pt x="552046" y="330576"/>
                  </a:lnTo>
                  <a:lnTo>
                    <a:pt x="552046" y="426384"/>
                  </a:lnTo>
                  <a:lnTo>
                    <a:pt x="584547" y="426384"/>
                  </a:lnTo>
                  <a:lnTo>
                    <a:pt x="584547" y="330576"/>
                  </a:lnTo>
                  <a:lnTo>
                    <a:pt x="576467" y="294464"/>
                  </a:lnTo>
                  <a:lnTo>
                    <a:pt x="554447" y="264942"/>
                  </a:lnTo>
                  <a:lnTo>
                    <a:pt x="521816" y="245020"/>
                  </a:lnTo>
                  <a:lnTo>
                    <a:pt x="481901" y="237710"/>
                  </a:lnTo>
                  <a:lnTo>
                    <a:pt x="375747" y="237710"/>
                  </a:lnTo>
                  <a:lnTo>
                    <a:pt x="375747" y="81180"/>
                  </a:lnTo>
                  <a:lnTo>
                    <a:pt x="369357" y="49611"/>
                  </a:lnTo>
                  <a:lnTo>
                    <a:pt x="351940" y="23804"/>
                  </a:lnTo>
                  <a:lnTo>
                    <a:pt x="326127" y="6389"/>
                  </a:lnTo>
                  <a:lnTo>
                    <a:pt x="294546"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59" name="Google Shape;359;p25"/>
            <p:cNvSpPr/>
            <p:nvPr/>
          </p:nvSpPr>
          <p:spPr>
            <a:xfrm>
              <a:off x="2328730" y="8305005"/>
              <a:ext cx="386080" cy="430529"/>
            </a:xfrm>
            <a:custGeom>
              <a:rect b="b" l="l" r="r" t="t"/>
              <a:pathLst>
                <a:path extrusionOk="0" h="430529" w="386080">
                  <a:moveTo>
                    <a:pt x="385789" y="0"/>
                  </a:moveTo>
                  <a:lnTo>
                    <a:pt x="0" y="0"/>
                  </a:lnTo>
                  <a:lnTo>
                    <a:pt x="0" y="236401"/>
                  </a:lnTo>
                  <a:lnTo>
                    <a:pt x="5095" y="280764"/>
                  </a:lnTo>
                  <a:lnTo>
                    <a:pt x="19607" y="321496"/>
                  </a:lnTo>
                  <a:lnTo>
                    <a:pt x="42379" y="357433"/>
                  </a:lnTo>
                  <a:lnTo>
                    <a:pt x="72252" y="387411"/>
                  </a:lnTo>
                  <a:lnTo>
                    <a:pt x="108066" y="410264"/>
                  </a:lnTo>
                  <a:lnTo>
                    <a:pt x="148663" y="424830"/>
                  </a:lnTo>
                  <a:lnTo>
                    <a:pt x="192884" y="429945"/>
                  </a:lnTo>
                  <a:lnTo>
                    <a:pt x="237106" y="424830"/>
                  </a:lnTo>
                  <a:lnTo>
                    <a:pt x="277706" y="410264"/>
                  </a:lnTo>
                  <a:lnTo>
                    <a:pt x="313524" y="387411"/>
                  </a:lnTo>
                  <a:lnTo>
                    <a:pt x="343401" y="357433"/>
                  </a:lnTo>
                  <a:lnTo>
                    <a:pt x="366177" y="321496"/>
                  </a:lnTo>
                  <a:lnTo>
                    <a:pt x="380693" y="280764"/>
                  </a:lnTo>
                  <a:lnTo>
                    <a:pt x="385789" y="236401"/>
                  </a:lnTo>
                  <a:lnTo>
                    <a:pt x="38578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60" name="Google Shape;360;p25"/>
            <p:cNvSpPr/>
            <p:nvPr/>
          </p:nvSpPr>
          <p:spPr>
            <a:xfrm>
              <a:off x="2312472" y="8297788"/>
              <a:ext cx="418464" cy="454025"/>
            </a:xfrm>
            <a:custGeom>
              <a:rect b="b" l="l" r="r" t="t"/>
              <a:pathLst>
                <a:path extrusionOk="0" h="454025" w="418464">
                  <a:moveTo>
                    <a:pt x="416762" y="0"/>
                  </a:moveTo>
                  <a:lnTo>
                    <a:pt x="385778" y="7224"/>
                  </a:lnTo>
                  <a:lnTo>
                    <a:pt x="385778" y="243615"/>
                  </a:lnTo>
                  <a:lnTo>
                    <a:pt x="379458" y="290699"/>
                  </a:lnTo>
                  <a:lnTo>
                    <a:pt x="361627" y="333039"/>
                  </a:lnTo>
                  <a:lnTo>
                    <a:pt x="333984" y="368933"/>
                  </a:lnTo>
                  <a:lnTo>
                    <a:pt x="298226" y="396679"/>
                  </a:lnTo>
                  <a:lnTo>
                    <a:pt x="256051" y="414575"/>
                  </a:lnTo>
                  <a:lnTo>
                    <a:pt x="209155" y="420919"/>
                  </a:lnTo>
                  <a:lnTo>
                    <a:pt x="162247" y="414575"/>
                  </a:lnTo>
                  <a:lnTo>
                    <a:pt x="120063" y="396679"/>
                  </a:lnTo>
                  <a:lnTo>
                    <a:pt x="84299" y="368933"/>
                  </a:lnTo>
                  <a:lnTo>
                    <a:pt x="56654" y="333039"/>
                  </a:lnTo>
                  <a:lnTo>
                    <a:pt x="38822" y="290699"/>
                  </a:lnTo>
                  <a:lnTo>
                    <a:pt x="32501" y="243615"/>
                  </a:lnTo>
                  <a:lnTo>
                    <a:pt x="32501" y="7224"/>
                  </a:lnTo>
                  <a:lnTo>
                    <a:pt x="1602" y="6188"/>
                  </a:lnTo>
                  <a:lnTo>
                    <a:pt x="0" y="243615"/>
                  </a:lnTo>
                  <a:lnTo>
                    <a:pt x="5533" y="291668"/>
                  </a:lnTo>
                  <a:lnTo>
                    <a:pt x="21289" y="335808"/>
                  </a:lnTo>
                  <a:lnTo>
                    <a:pt x="46004" y="374767"/>
                  </a:lnTo>
                  <a:lnTo>
                    <a:pt x="78413" y="407275"/>
                  </a:lnTo>
                  <a:lnTo>
                    <a:pt x="117251" y="432066"/>
                  </a:lnTo>
                  <a:lnTo>
                    <a:pt x="161254" y="447870"/>
                  </a:lnTo>
                  <a:lnTo>
                    <a:pt x="209155" y="453420"/>
                  </a:lnTo>
                  <a:lnTo>
                    <a:pt x="257046" y="447870"/>
                  </a:lnTo>
                  <a:lnTo>
                    <a:pt x="301042" y="432066"/>
                  </a:lnTo>
                  <a:lnTo>
                    <a:pt x="339876" y="407275"/>
                  </a:lnTo>
                  <a:lnTo>
                    <a:pt x="372284" y="374767"/>
                  </a:lnTo>
                  <a:lnTo>
                    <a:pt x="396999" y="335808"/>
                  </a:lnTo>
                  <a:lnTo>
                    <a:pt x="412757" y="291668"/>
                  </a:lnTo>
                  <a:lnTo>
                    <a:pt x="418290" y="243615"/>
                  </a:lnTo>
                  <a:lnTo>
                    <a:pt x="416762" y="0"/>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61" name="Google Shape;361;p25"/>
            <p:cNvPicPr preferRelativeResize="0"/>
            <p:nvPr/>
          </p:nvPicPr>
          <p:blipFill rotWithShape="1">
            <a:blip r:embed="rId14">
              <a:alphaModFix/>
            </a:blip>
            <a:srcRect b="0" l="0" r="0" t="0"/>
            <a:stretch/>
          </p:blipFill>
          <p:spPr>
            <a:xfrm>
              <a:off x="2315723" y="8292764"/>
              <a:ext cx="288394" cy="92138"/>
            </a:xfrm>
            <a:prstGeom prst="rect">
              <a:avLst/>
            </a:prstGeom>
            <a:noFill/>
            <a:ln>
              <a:noFill/>
            </a:ln>
          </p:spPr>
        </p:pic>
        <p:pic>
          <p:nvPicPr>
            <p:cNvPr id="362" name="Google Shape;362;p25"/>
            <p:cNvPicPr preferRelativeResize="0"/>
            <p:nvPr/>
          </p:nvPicPr>
          <p:blipFill rotWithShape="1">
            <a:blip r:embed="rId15">
              <a:alphaModFix/>
            </a:blip>
            <a:srcRect b="0" l="0" r="0" t="0"/>
            <a:stretch/>
          </p:blipFill>
          <p:spPr>
            <a:xfrm>
              <a:off x="2377402" y="8413223"/>
              <a:ext cx="293529" cy="138215"/>
            </a:xfrm>
            <a:prstGeom prst="rect">
              <a:avLst/>
            </a:prstGeom>
            <a:noFill/>
            <a:ln>
              <a:noFill/>
            </a:ln>
          </p:spPr>
        </p:pic>
        <p:sp>
          <p:nvSpPr>
            <p:cNvPr id="363" name="Google Shape;363;p25"/>
            <p:cNvSpPr/>
            <p:nvPr/>
          </p:nvSpPr>
          <p:spPr>
            <a:xfrm>
              <a:off x="2407105" y="8529686"/>
              <a:ext cx="236855" cy="450215"/>
            </a:xfrm>
            <a:custGeom>
              <a:rect b="b" l="l" r="r" t="t"/>
              <a:pathLst>
                <a:path extrusionOk="0" h="450215" w="236855">
                  <a:moveTo>
                    <a:pt x="190894" y="0"/>
                  </a:moveTo>
                  <a:lnTo>
                    <a:pt x="45558" y="0"/>
                  </a:lnTo>
                  <a:lnTo>
                    <a:pt x="27869" y="3591"/>
                  </a:lnTo>
                  <a:lnTo>
                    <a:pt x="13383" y="13371"/>
                  </a:lnTo>
                  <a:lnTo>
                    <a:pt x="3594" y="27847"/>
                  </a:lnTo>
                  <a:lnTo>
                    <a:pt x="0" y="45527"/>
                  </a:lnTo>
                  <a:lnTo>
                    <a:pt x="0" y="404301"/>
                  </a:lnTo>
                  <a:lnTo>
                    <a:pt x="3594" y="421981"/>
                  </a:lnTo>
                  <a:lnTo>
                    <a:pt x="13383" y="436457"/>
                  </a:lnTo>
                  <a:lnTo>
                    <a:pt x="27869" y="446237"/>
                  </a:lnTo>
                  <a:lnTo>
                    <a:pt x="45558" y="449829"/>
                  </a:lnTo>
                  <a:lnTo>
                    <a:pt x="190894" y="449829"/>
                  </a:lnTo>
                  <a:lnTo>
                    <a:pt x="208574" y="446237"/>
                  </a:lnTo>
                  <a:lnTo>
                    <a:pt x="223050" y="436457"/>
                  </a:lnTo>
                  <a:lnTo>
                    <a:pt x="232830" y="421981"/>
                  </a:lnTo>
                  <a:lnTo>
                    <a:pt x="236422" y="404301"/>
                  </a:lnTo>
                  <a:lnTo>
                    <a:pt x="236422" y="45527"/>
                  </a:lnTo>
                  <a:lnTo>
                    <a:pt x="232830" y="27847"/>
                  </a:lnTo>
                  <a:lnTo>
                    <a:pt x="223050" y="13371"/>
                  </a:lnTo>
                  <a:lnTo>
                    <a:pt x="208574" y="3591"/>
                  </a:lnTo>
                  <a:lnTo>
                    <a:pt x="190894" y="0"/>
                  </a:lnTo>
                  <a:close/>
                </a:path>
              </a:pathLst>
            </a:custGeom>
            <a:solidFill>
              <a:srgbClr val="9F7BC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64" name="Google Shape;364;p25"/>
            <p:cNvSpPr/>
            <p:nvPr/>
          </p:nvSpPr>
          <p:spPr>
            <a:xfrm>
              <a:off x="2395632" y="8518198"/>
              <a:ext cx="259714" cy="473075"/>
            </a:xfrm>
            <a:custGeom>
              <a:rect b="b" l="l" r="r" t="t"/>
              <a:pathLst>
                <a:path extrusionOk="0" h="473075" w="259714">
                  <a:moveTo>
                    <a:pt x="220359" y="0"/>
                  </a:moveTo>
                  <a:lnTo>
                    <a:pt x="39035" y="0"/>
                  </a:lnTo>
                  <a:lnTo>
                    <a:pt x="23858" y="3071"/>
                  </a:lnTo>
                  <a:lnTo>
                    <a:pt x="11448" y="11443"/>
                  </a:lnTo>
                  <a:lnTo>
                    <a:pt x="3073" y="23849"/>
                  </a:lnTo>
                  <a:lnTo>
                    <a:pt x="0" y="39024"/>
                  </a:lnTo>
                  <a:lnTo>
                    <a:pt x="0" y="433787"/>
                  </a:lnTo>
                  <a:lnTo>
                    <a:pt x="3073" y="448963"/>
                  </a:lnTo>
                  <a:lnTo>
                    <a:pt x="11448" y="461369"/>
                  </a:lnTo>
                  <a:lnTo>
                    <a:pt x="23858" y="469741"/>
                  </a:lnTo>
                  <a:lnTo>
                    <a:pt x="39035" y="472812"/>
                  </a:lnTo>
                  <a:lnTo>
                    <a:pt x="220359" y="472812"/>
                  </a:lnTo>
                  <a:lnTo>
                    <a:pt x="235530" y="469741"/>
                  </a:lnTo>
                  <a:lnTo>
                    <a:pt x="247937" y="461369"/>
                  </a:lnTo>
                  <a:lnTo>
                    <a:pt x="255727" y="449829"/>
                  </a:lnTo>
                  <a:lnTo>
                    <a:pt x="30187" y="449829"/>
                  </a:lnTo>
                  <a:lnTo>
                    <a:pt x="22962" y="442635"/>
                  </a:lnTo>
                  <a:lnTo>
                    <a:pt x="22962" y="30177"/>
                  </a:lnTo>
                  <a:lnTo>
                    <a:pt x="30187" y="22952"/>
                  </a:lnTo>
                  <a:lnTo>
                    <a:pt x="255705" y="22952"/>
                  </a:lnTo>
                  <a:lnTo>
                    <a:pt x="247937" y="11443"/>
                  </a:lnTo>
                  <a:lnTo>
                    <a:pt x="235530" y="3071"/>
                  </a:lnTo>
                  <a:lnTo>
                    <a:pt x="220359" y="0"/>
                  </a:lnTo>
                  <a:close/>
                </a:path>
                <a:path extrusionOk="0" h="473075" w="259714">
                  <a:moveTo>
                    <a:pt x="255705" y="22952"/>
                  </a:moveTo>
                  <a:lnTo>
                    <a:pt x="229197" y="22952"/>
                  </a:lnTo>
                  <a:lnTo>
                    <a:pt x="236401" y="30177"/>
                  </a:lnTo>
                  <a:lnTo>
                    <a:pt x="236401" y="442635"/>
                  </a:lnTo>
                  <a:lnTo>
                    <a:pt x="229197" y="449829"/>
                  </a:lnTo>
                  <a:lnTo>
                    <a:pt x="255727" y="449829"/>
                  </a:lnTo>
                  <a:lnTo>
                    <a:pt x="256311" y="448963"/>
                  </a:lnTo>
                  <a:lnTo>
                    <a:pt x="259384" y="433787"/>
                  </a:lnTo>
                  <a:lnTo>
                    <a:pt x="259384" y="39024"/>
                  </a:lnTo>
                  <a:lnTo>
                    <a:pt x="256311" y="23849"/>
                  </a:lnTo>
                  <a:lnTo>
                    <a:pt x="255705" y="22952"/>
                  </a:lnTo>
                  <a:close/>
                </a:path>
              </a:pathLst>
            </a:custGeom>
            <a:solidFill>
              <a:srgbClr val="241B5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65" name="Google Shape;365;p25"/>
            <p:cNvPicPr preferRelativeResize="0"/>
            <p:nvPr/>
          </p:nvPicPr>
          <p:blipFill rotWithShape="1">
            <a:blip r:embed="rId16">
              <a:alphaModFix/>
            </a:blip>
            <a:srcRect b="0" l="0" r="0" t="0"/>
            <a:stretch/>
          </p:blipFill>
          <p:spPr>
            <a:xfrm>
              <a:off x="2472647" y="8701924"/>
              <a:ext cx="105358" cy="105358"/>
            </a:xfrm>
            <a:prstGeom prst="rect">
              <a:avLst/>
            </a:prstGeom>
            <a:noFill/>
            <a:ln>
              <a:noFill/>
            </a:ln>
          </p:spPr>
        </p:pic>
      </p:grpSp>
      <p:sp>
        <p:nvSpPr>
          <p:cNvPr id="366" name="Google Shape;366;p25"/>
          <p:cNvSpPr txBox="1"/>
          <p:nvPr/>
        </p:nvSpPr>
        <p:spPr>
          <a:xfrm>
            <a:off x="1466740" y="3529888"/>
            <a:ext cx="596100" cy="1299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Local Wallet</a:t>
            </a:r>
            <a:endParaRPr sz="800">
              <a:latin typeface="Open Sans"/>
              <a:ea typeface="Open Sans"/>
              <a:cs typeface="Open Sans"/>
              <a:sym typeface="Open Sans"/>
            </a:endParaRPr>
          </a:p>
        </p:txBody>
      </p:sp>
      <p:sp>
        <p:nvSpPr>
          <p:cNvPr id="367" name="Google Shape;367;p25"/>
          <p:cNvSpPr txBox="1"/>
          <p:nvPr/>
        </p:nvSpPr>
        <p:spPr>
          <a:xfrm>
            <a:off x="2747531" y="4700122"/>
            <a:ext cx="670800" cy="1299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Public Ledger</a:t>
            </a:r>
            <a:endParaRPr sz="800">
              <a:latin typeface="Open Sans"/>
              <a:ea typeface="Open Sans"/>
              <a:cs typeface="Open Sans"/>
              <a:sym typeface="Open Sans"/>
            </a:endParaRPr>
          </a:p>
        </p:txBody>
      </p:sp>
      <p:sp>
        <p:nvSpPr>
          <p:cNvPr id="368" name="Google Shape;368;p25"/>
          <p:cNvSpPr txBox="1"/>
          <p:nvPr/>
        </p:nvSpPr>
        <p:spPr>
          <a:xfrm>
            <a:off x="1705944" y="4067535"/>
            <a:ext cx="562800" cy="1299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Web Wallet</a:t>
            </a:r>
            <a:endParaRPr sz="800">
              <a:latin typeface="Open Sans"/>
              <a:ea typeface="Open Sans"/>
              <a:cs typeface="Open Sans"/>
              <a:sym typeface="Open Sans"/>
            </a:endParaRPr>
          </a:p>
        </p:txBody>
      </p:sp>
      <p:sp>
        <p:nvSpPr>
          <p:cNvPr id="369" name="Google Shape;369;p25"/>
          <p:cNvSpPr txBox="1"/>
          <p:nvPr/>
        </p:nvSpPr>
        <p:spPr>
          <a:xfrm>
            <a:off x="1188613" y="4700122"/>
            <a:ext cx="631200" cy="1299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Paper Wallet</a:t>
            </a:r>
            <a:endParaRPr sz="800">
              <a:latin typeface="Open Sans"/>
              <a:ea typeface="Open Sans"/>
              <a:cs typeface="Open Sans"/>
              <a:sym typeface="Open Sans"/>
            </a:endParaRPr>
          </a:p>
        </p:txBody>
      </p:sp>
      <p:grpSp>
        <p:nvGrpSpPr>
          <p:cNvPr id="370" name="Google Shape;370;p25"/>
          <p:cNvGrpSpPr/>
          <p:nvPr/>
        </p:nvGrpSpPr>
        <p:grpSpPr>
          <a:xfrm>
            <a:off x="4692107" y="2762638"/>
            <a:ext cx="2076353" cy="2036352"/>
            <a:chOff x="10316859" y="6074401"/>
            <a:chExt cx="4565420" cy="4477466"/>
          </a:xfrm>
        </p:grpSpPr>
        <p:pic>
          <p:nvPicPr>
            <p:cNvPr id="371" name="Google Shape;371;p25"/>
            <p:cNvPicPr preferRelativeResize="0"/>
            <p:nvPr/>
          </p:nvPicPr>
          <p:blipFill rotWithShape="1">
            <a:blip r:embed="rId17">
              <a:alphaModFix/>
            </a:blip>
            <a:srcRect b="0" l="0" r="0" t="0"/>
            <a:stretch/>
          </p:blipFill>
          <p:spPr>
            <a:xfrm>
              <a:off x="10316859" y="6597600"/>
              <a:ext cx="4097602" cy="3954267"/>
            </a:xfrm>
            <a:prstGeom prst="rect">
              <a:avLst/>
            </a:prstGeom>
            <a:noFill/>
            <a:ln>
              <a:noFill/>
            </a:ln>
          </p:spPr>
        </p:pic>
        <p:sp>
          <p:nvSpPr>
            <p:cNvPr id="372" name="Google Shape;372;p25"/>
            <p:cNvSpPr/>
            <p:nvPr/>
          </p:nvSpPr>
          <p:spPr>
            <a:xfrm>
              <a:off x="13780830" y="6597596"/>
              <a:ext cx="633730" cy="572770"/>
            </a:xfrm>
            <a:custGeom>
              <a:rect b="b" l="l" r="r" t="t"/>
              <a:pathLst>
                <a:path extrusionOk="0" h="572770" w="633730">
                  <a:moveTo>
                    <a:pt x="421704" y="0"/>
                  </a:moveTo>
                  <a:lnTo>
                    <a:pt x="0" y="0"/>
                  </a:lnTo>
                  <a:lnTo>
                    <a:pt x="7397" y="47245"/>
                  </a:lnTo>
                  <a:lnTo>
                    <a:pt x="18120" y="93302"/>
                  </a:lnTo>
                  <a:lnTo>
                    <a:pt x="32041" y="138041"/>
                  </a:lnTo>
                  <a:lnTo>
                    <a:pt x="49030" y="181334"/>
                  </a:lnTo>
                  <a:lnTo>
                    <a:pt x="68961" y="223052"/>
                  </a:lnTo>
                  <a:lnTo>
                    <a:pt x="91704" y="263068"/>
                  </a:lnTo>
                  <a:lnTo>
                    <a:pt x="117132" y="301253"/>
                  </a:lnTo>
                  <a:lnTo>
                    <a:pt x="145116" y="337479"/>
                  </a:lnTo>
                  <a:lnTo>
                    <a:pt x="175528" y="371617"/>
                  </a:lnTo>
                  <a:lnTo>
                    <a:pt x="208239" y="403538"/>
                  </a:lnTo>
                  <a:lnTo>
                    <a:pt x="243123" y="433115"/>
                  </a:lnTo>
                  <a:lnTo>
                    <a:pt x="280049" y="460219"/>
                  </a:lnTo>
                  <a:lnTo>
                    <a:pt x="318891" y="484722"/>
                  </a:lnTo>
                  <a:lnTo>
                    <a:pt x="359519" y="506495"/>
                  </a:lnTo>
                  <a:lnTo>
                    <a:pt x="401807" y="525410"/>
                  </a:lnTo>
                  <a:lnTo>
                    <a:pt x="445624" y="541339"/>
                  </a:lnTo>
                  <a:lnTo>
                    <a:pt x="490844" y="554152"/>
                  </a:lnTo>
                  <a:lnTo>
                    <a:pt x="537338" y="563723"/>
                  </a:lnTo>
                  <a:lnTo>
                    <a:pt x="584978" y="569922"/>
                  </a:lnTo>
                  <a:lnTo>
                    <a:pt x="633635" y="572621"/>
                  </a:lnTo>
                  <a:lnTo>
                    <a:pt x="633635" y="211930"/>
                  </a:lnTo>
                  <a:lnTo>
                    <a:pt x="628038" y="163331"/>
                  </a:lnTo>
                  <a:lnTo>
                    <a:pt x="612097" y="118720"/>
                  </a:lnTo>
                  <a:lnTo>
                    <a:pt x="587082" y="79371"/>
                  </a:lnTo>
                  <a:lnTo>
                    <a:pt x="554264" y="46553"/>
                  </a:lnTo>
                  <a:lnTo>
                    <a:pt x="514914" y="21537"/>
                  </a:lnTo>
                  <a:lnTo>
                    <a:pt x="470303" y="5596"/>
                  </a:lnTo>
                  <a:lnTo>
                    <a:pt x="421704" y="0"/>
                  </a:lnTo>
                  <a:close/>
                </a:path>
              </a:pathLst>
            </a:custGeom>
            <a:solidFill>
              <a:srgbClr val="E9E3FF">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73" name="Google Shape;373;p25"/>
            <p:cNvPicPr preferRelativeResize="0"/>
            <p:nvPr/>
          </p:nvPicPr>
          <p:blipFill rotWithShape="1">
            <a:blip r:embed="rId18">
              <a:alphaModFix/>
            </a:blip>
            <a:srcRect b="0" l="0" r="0" t="0"/>
            <a:stretch/>
          </p:blipFill>
          <p:spPr>
            <a:xfrm>
              <a:off x="13968653" y="6074401"/>
              <a:ext cx="913626" cy="913626"/>
            </a:xfrm>
            <a:prstGeom prst="rect">
              <a:avLst/>
            </a:prstGeom>
            <a:noFill/>
            <a:ln>
              <a:noFill/>
            </a:ln>
          </p:spPr>
        </p:pic>
        <p:sp>
          <p:nvSpPr>
            <p:cNvPr id="374" name="Google Shape;374;p25"/>
            <p:cNvSpPr/>
            <p:nvPr/>
          </p:nvSpPr>
          <p:spPr>
            <a:xfrm>
              <a:off x="14175410" y="6259569"/>
              <a:ext cx="500380" cy="543559"/>
            </a:xfrm>
            <a:custGeom>
              <a:rect b="b" l="l" r="r" t="t"/>
              <a:pathLst>
                <a:path extrusionOk="0" h="543559" w="500380">
                  <a:moveTo>
                    <a:pt x="64935" y="222643"/>
                  </a:moveTo>
                  <a:lnTo>
                    <a:pt x="57594" y="215303"/>
                  </a:lnTo>
                  <a:lnTo>
                    <a:pt x="16408" y="215303"/>
                  </a:lnTo>
                  <a:lnTo>
                    <a:pt x="7327" y="215303"/>
                  </a:lnTo>
                  <a:lnTo>
                    <a:pt x="0" y="222643"/>
                  </a:lnTo>
                  <a:lnTo>
                    <a:pt x="0" y="240766"/>
                  </a:lnTo>
                  <a:lnTo>
                    <a:pt x="7353" y="248119"/>
                  </a:lnTo>
                  <a:lnTo>
                    <a:pt x="57594" y="248119"/>
                  </a:lnTo>
                  <a:lnTo>
                    <a:pt x="64935" y="240766"/>
                  </a:lnTo>
                  <a:lnTo>
                    <a:pt x="64935" y="222643"/>
                  </a:lnTo>
                  <a:close/>
                </a:path>
                <a:path extrusionOk="0" h="543559" w="500380">
                  <a:moveTo>
                    <a:pt x="136931" y="102171"/>
                  </a:moveTo>
                  <a:lnTo>
                    <a:pt x="109410" y="67856"/>
                  </a:lnTo>
                  <a:lnTo>
                    <a:pt x="97802" y="63068"/>
                  </a:lnTo>
                  <a:lnTo>
                    <a:pt x="91617" y="64262"/>
                  </a:lnTo>
                  <a:lnTo>
                    <a:pt x="86182" y="67856"/>
                  </a:lnTo>
                  <a:lnTo>
                    <a:pt x="82575" y="73279"/>
                  </a:lnTo>
                  <a:lnTo>
                    <a:pt x="81368" y="79451"/>
                  </a:lnTo>
                  <a:lnTo>
                    <a:pt x="82575" y="85636"/>
                  </a:lnTo>
                  <a:lnTo>
                    <a:pt x="86182" y="91059"/>
                  </a:lnTo>
                  <a:lnTo>
                    <a:pt x="112102" y="116979"/>
                  </a:lnTo>
                  <a:lnTo>
                    <a:pt x="116293" y="118579"/>
                  </a:lnTo>
                  <a:lnTo>
                    <a:pt x="124726" y="118579"/>
                  </a:lnTo>
                  <a:lnTo>
                    <a:pt x="128917" y="116979"/>
                  </a:lnTo>
                  <a:lnTo>
                    <a:pt x="132130" y="113766"/>
                  </a:lnTo>
                  <a:lnTo>
                    <a:pt x="135737" y="108343"/>
                  </a:lnTo>
                  <a:lnTo>
                    <a:pt x="136931" y="102171"/>
                  </a:lnTo>
                  <a:close/>
                </a:path>
                <a:path extrusionOk="0" h="543559" w="500380">
                  <a:moveTo>
                    <a:pt x="266458" y="7353"/>
                  </a:moveTo>
                  <a:lnTo>
                    <a:pt x="259105" y="0"/>
                  </a:lnTo>
                  <a:lnTo>
                    <a:pt x="240995" y="0"/>
                  </a:lnTo>
                  <a:lnTo>
                    <a:pt x="233641" y="7353"/>
                  </a:lnTo>
                  <a:lnTo>
                    <a:pt x="233641" y="57594"/>
                  </a:lnTo>
                  <a:lnTo>
                    <a:pt x="240995" y="64947"/>
                  </a:lnTo>
                  <a:lnTo>
                    <a:pt x="250050" y="64947"/>
                  </a:lnTo>
                  <a:lnTo>
                    <a:pt x="259105" y="64947"/>
                  </a:lnTo>
                  <a:lnTo>
                    <a:pt x="266458" y="57594"/>
                  </a:lnTo>
                  <a:lnTo>
                    <a:pt x="266458" y="7353"/>
                  </a:lnTo>
                  <a:close/>
                </a:path>
                <a:path extrusionOk="0" h="543559" w="500380">
                  <a:moveTo>
                    <a:pt x="311213" y="517842"/>
                  </a:moveTo>
                  <a:lnTo>
                    <a:pt x="303872" y="510489"/>
                  </a:lnTo>
                  <a:lnTo>
                    <a:pt x="205282" y="510489"/>
                  </a:lnTo>
                  <a:lnTo>
                    <a:pt x="196227" y="510489"/>
                  </a:lnTo>
                  <a:lnTo>
                    <a:pt x="188874" y="517842"/>
                  </a:lnTo>
                  <a:lnTo>
                    <a:pt x="188874" y="535952"/>
                  </a:lnTo>
                  <a:lnTo>
                    <a:pt x="196227" y="543306"/>
                  </a:lnTo>
                  <a:lnTo>
                    <a:pt x="303872" y="543306"/>
                  </a:lnTo>
                  <a:lnTo>
                    <a:pt x="311213" y="535952"/>
                  </a:lnTo>
                  <a:lnTo>
                    <a:pt x="311213" y="517842"/>
                  </a:lnTo>
                  <a:close/>
                </a:path>
                <a:path extrusionOk="0" h="543559" w="500380">
                  <a:moveTo>
                    <a:pt x="416064" y="265214"/>
                  </a:moveTo>
                  <a:lnTo>
                    <a:pt x="412864" y="232562"/>
                  </a:lnTo>
                  <a:lnTo>
                    <a:pt x="403479" y="201587"/>
                  </a:lnTo>
                  <a:lnTo>
                    <a:pt x="388188" y="173062"/>
                  </a:lnTo>
                  <a:lnTo>
                    <a:pt x="383260" y="167081"/>
                  </a:lnTo>
                  <a:lnTo>
                    <a:pt x="383260" y="265239"/>
                  </a:lnTo>
                  <a:lnTo>
                    <a:pt x="380860" y="290449"/>
                  </a:lnTo>
                  <a:lnTo>
                    <a:pt x="373824" y="314464"/>
                  </a:lnTo>
                  <a:lnTo>
                    <a:pt x="362356" y="336689"/>
                  </a:lnTo>
                  <a:lnTo>
                    <a:pt x="346697" y="356552"/>
                  </a:lnTo>
                  <a:lnTo>
                    <a:pt x="332981" y="373722"/>
                  </a:lnTo>
                  <a:lnTo>
                    <a:pt x="322948" y="392506"/>
                  </a:lnTo>
                  <a:lnTo>
                    <a:pt x="316776" y="412432"/>
                  </a:lnTo>
                  <a:lnTo>
                    <a:pt x="314680" y="433031"/>
                  </a:lnTo>
                  <a:lnTo>
                    <a:pt x="314680" y="448043"/>
                  </a:lnTo>
                  <a:lnTo>
                    <a:pt x="313855" y="448868"/>
                  </a:lnTo>
                  <a:lnTo>
                    <a:pt x="186258" y="448868"/>
                  </a:lnTo>
                  <a:lnTo>
                    <a:pt x="185432" y="448043"/>
                  </a:lnTo>
                  <a:lnTo>
                    <a:pt x="185432" y="433031"/>
                  </a:lnTo>
                  <a:lnTo>
                    <a:pt x="183337" y="412419"/>
                  </a:lnTo>
                  <a:lnTo>
                    <a:pt x="177165" y="392493"/>
                  </a:lnTo>
                  <a:lnTo>
                    <a:pt x="167119" y="373710"/>
                  </a:lnTo>
                  <a:lnTo>
                    <a:pt x="153416" y="356552"/>
                  </a:lnTo>
                  <a:lnTo>
                    <a:pt x="137744" y="336677"/>
                  </a:lnTo>
                  <a:lnTo>
                    <a:pt x="126288" y="314452"/>
                  </a:lnTo>
                  <a:lnTo>
                    <a:pt x="119265" y="290449"/>
                  </a:lnTo>
                  <a:lnTo>
                    <a:pt x="116878" y="265214"/>
                  </a:lnTo>
                  <a:lnTo>
                    <a:pt x="119443" y="239001"/>
                  </a:lnTo>
                  <a:lnTo>
                    <a:pt x="139255" y="191262"/>
                  </a:lnTo>
                  <a:lnTo>
                    <a:pt x="176288" y="154241"/>
                  </a:lnTo>
                  <a:lnTo>
                    <a:pt x="223774" y="134569"/>
                  </a:lnTo>
                  <a:lnTo>
                    <a:pt x="249834" y="132016"/>
                  </a:lnTo>
                  <a:lnTo>
                    <a:pt x="250088" y="132041"/>
                  </a:lnTo>
                  <a:lnTo>
                    <a:pt x="250266" y="132016"/>
                  </a:lnTo>
                  <a:lnTo>
                    <a:pt x="301066" y="142062"/>
                  </a:lnTo>
                  <a:lnTo>
                    <a:pt x="344144" y="170903"/>
                  </a:lnTo>
                  <a:lnTo>
                    <a:pt x="373164" y="214147"/>
                  </a:lnTo>
                  <a:lnTo>
                    <a:pt x="383260" y="265239"/>
                  </a:lnTo>
                  <a:lnTo>
                    <a:pt x="383260" y="167081"/>
                  </a:lnTo>
                  <a:lnTo>
                    <a:pt x="367296" y="147688"/>
                  </a:lnTo>
                  <a:lnTo>
                    <a:pt x="348208" y="132016"/>
                  </a:lnTo>
                  <a:lnTo>
                    <a:pt x="342011" y="126923"/>
                  </a:lnTo>
                  <a:lnTo>
                    <a:pt x="313601" y="111734"/>
                  </a:lnTo>
                  <a:lnTo>
                    <a:pt x="282790" y="102400"/>
                  </a:lnTo>
                  <a:lnTo>
                    <a:pt x="250278" y="99225"/>
                  </a:lnTo>
                  <a:lnTo>
                    <a:pt x="249732" y="99225"/>
                  </a:lnTo>
                  <a:lnTo>
                    <a:pt x="186461" y="111734"/>
                  </a:lnTo>
                  <a:lnTo>
                    <a:pt x="132778" y="147688"/>
                  </a:lnTo>
                  <a:lnTo>
                    <a:pt x="96608" y="201587"/>
                  </a:lnTo>
                  <a:lnTo>
                    <a:pt x="84010" y="265239"/>
                  </a:lnTo>
                  <a:lnTo>
                    <a:pt x="87007" y="296735"/>
                  </a:lnTo>
                  <a:lnTo>
                    <a:pt x="95821" y="326694"/>
                  </a:lnTo>
                  <a:lnTo>
                    <a:pt x="110147" y="354444"/>
                  </a:lnTo>
                  <a:lnTo>
                    <a:pt x="129717" y="379260"/>
                  </a:lnTo>
                  <a:lnTo>
                    <a:pt x="139522" y="391477"/>
                  </a:lnTo>
                  <a:lnTo>
                    <a:pt x="146685" y="404749"/>
                  </a:lnTo>
                  <a:lnTo>
                    <a:pt x="151091" y="418706"/>
                  </a:lnTo>
                  <a:lnTo>
                    <a:pt x="152590" y="433031"/>
                  </a:lnTo>
                  <a:lnTo>
                    <a:pt x="152603" y="447052"/>
                  </a:lnTo>
                  <a:lnTo>
                    <a:pt x="155321" y="460527"/>
                  </a:lnTo>
                  <a:lnTo>
                    <a:pt x="162750" y="471551"/>
                  </a:lnTo>
                  <a:lnTo>
                    <a:pt x="173761" y="478980"/>
                  </a:lnTo>
                  <a:lnTo>
                    <a:pt x="187236" y="481698"/>
                  </a:lnTo>
                  <a:lnTo>
                    <a:pt x="312839" y="481698"/>
                  </a:lnTo>
                  <a:lnTo>
                    <a:pt x="326301" y="478980"/>
                  </a:lnTo>
                  <a:lnTo>
                    <a:pt x="337312" y="471551"/>
                  </a:lnTo>
                  <a:lnTo>
                    <a:pt x="344741" y="460527"/>
                  </a:lnTo>
                  <a:lnTo>
                    <a:pt x="347103" y="448868"/>
                  </a:lnTo>
                  <a:lnTo>
                    <a:pt x="347472" y="447052"/>
                  </a:lnTo>
                  <a:lnTo>
                    <a:pt x="347472" y="433031"/>
                  </a:lnTo>
                  <a:lnTo>
                    <a:pt x="348983" y="418706"/>
                  </a:lnTo>
                  <a:lnTo>
                    <a:pt x="353390" y="404723"/>
                  </a:lnTo>
                  <a:lnTo>
                    <a:pt x="360578" y="391464"/>
                  </a:lnTo>
                  <a:lnTo>
                    <a:pt x="370382" y="379234"/>
                  </a:lnTo>
                  <a:lnTo>
                    <a:pt x="389953" y="354418"/>
                  </a:lnTo>
                  <a:lnTo>
                    <a:pt x="404279" y="326682"/>
                  </a:lnTo>
                  <a:lnTo>
                    <a:pt x="413067" y="296722"/>
                  </a:lnTo>
                  <a:lnTo>
                    <a:pt x="416064" y="265214"/>
                  </a:lnTo>
                  <a:close/>
                </a:path>
                <a:path extrusionOk="0" h="543559" w="500380">
                  <a:moveTo>
                    <a:pt x="418706" y="79451"/>
                  </a:moveTo>
                  <a:lnTo>
                    <a:pt x="417499" y="73279"/>
                  </a:lnTo>
                  <a:lnTo>
                    <a:pt x="413893" y="67856"/>
                  </a:lnTo>
                  <a:lnTo>
                    <a:pt x="408470" y="64249"/>
                  </a:lnTo>
                  <a:lnTo>
                    <a:pt x="402297" y="63042"/>
                  </a:lnTo>
                  <a:lnTo>
                    <a:pt x="396113" y="64249"/>
                  </a:lnTo>
                  <a:lnTo>
                    <a:pt x="390690" y="67856"/>
                  </a:lnTo>
                  <a:lnTo>
                    <a:pt x="367957" y="90589"/>
                  </a:lnTo>
                  <a:lnTo>
                    <a:pt x="364337" y="96012"/>
                  </a:lnTo>
                  <a:lnTo>
                    <a:pt x="363143" y="102184"/>
                  </a:lnTo>
                  <a:lnTo>
                    <a:pt x="364337" y="108369"/>
                  </a:lnTo>
                  <a:lnTo>
                    <a:pt x="367957" y="113792"/>
                  </a:lnTo>
                  <a:lnTo>
                    <a:pt x="371157" y="116992"/>
                  </a:lnTo>
                  <a:lnTo>
                    <a:pt x="375361" y="118605"/>
                  </a:lnTo>
                  <a:lnTo>
                    <a:pt x="383768" y="118605"/>
                  </a:lnTo>
                  <a:lnTo>
                    <a:pt x="413893" y="91059"/>
                  </a:lnTo>
                  <a:lnTo>
                    <a:pt x="418706" y="79451"/>
                  </a:lnTo>
                  <a:close/>
                </a:path>
                <a:path extrusionOk="0" h="543559" w="500380">
                  <a:moveTo>
                    <a:pt x="500087" y="222643"/>
                  </a:moveTo>
                  <a:lnTo>
                    <a:pt x="492747" y="215303"/>
                  </a:lnTo>
                  <a:lnTo>
                    <a:pt x="451573" y="215303"/>
                  </a:lnTo>
                  <a:lnTo>
                    <a:pt x="442518" y="215303"/>
                  </a:lnTo>
                  <a:lnTo>
                    <a:pt x="435152" y="222643"/>
                  </a:lnTo>
                  <a:lnTo>
                    <a:pt x="435152" y="240766"/>
                  </a:lnTo>
                  <a:lnTo>
                    <a:pt x="442506" y="248119"/>
                  </a:lnTo>
                  <a:lnTo>
                    <a:pt x="492747" y="248119"/>
                  </a:lnTo>
                  <a:lnTo>
                    <a:pt x="500087" y="240766"/>
                  </a:lnTo>
                  <a:lnTo>
                    <a:pt x="500087" y="22264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375" name="Google Shape;375;p25"/>
          <p:cNvSpPr txBox="1"/>
          <p:nvPr/>
        </p:nvSpPr>
        <p:spPr>
          <a:xfrm>
            <a:off x="4847976" y="3191499"/>
            <a:ext cx="1542900" cy="1415100"/>
          </a:xfrm>
          <a:prstGeom prst="rect">
            <a:avLst/>
          </a:prstGeom>
          <a:noFill/>
          <a:ln>
            <a:noFill/>
          </a:ln>
        </p:spPr>
        <p:txBody>
          <a:bodyPr anchorCtr="0" anchor="t" bIns="0" lIns="0" spcFirstLastPara="1" rIns="0" wrap="square" tIns="5200">
            <a:spAutoFit/>
          </a:bodyPr>
          <a:lstStyle/>
          <a:p>
            <a:pPr indent="0" lvl="0" marL="0" marR="0" rtl="0" algn="just">
              <a:lnSpc>
                <a:spcPct val="101899"/>
              </a:lnSpc>
              <a:spcBef>
                <a:spcPts val="0"/>
              </a:spcBef>
              <a:spcAft>
                <a:spcPts val="0"/>
              </a:spcAft>
              <a:buNone/>
            </a:pPr>
            <a:r>
              <a:rPr b="1" lang="en" sz="700">
                <a:solidFill>
                  <a:srgbClr val="FFFFFF"/>
                </a:solidFill>
                <a:latin typeface="Open Sans"/>
                <a:ea typeface="Open Sans"/>
                <a:cs typeface="Open Sans"/>
                <a:sym typeface="Open Sans"/>
              </a:rPr>
              <a:t>Public Key Cryptography (For every transaction between two users):</a:t>
            </a:r>
            <a:endParaRPr sz="700">
              <a:latin typeface="Open Sans"/>
              <a:ea typeface="Open Sans"/>
              <a:cs typeface="Open Sans"/>
              <a:sym typeface="Open Sans"/>
            </a:endParaRPr>
          </a:p>
          <a:p>
            <a:pPr indent="0" lvl="0" marL="0" marR="50800" rtl="0" algn="just">
              <a:lnSpc>
                <a:spcPct val="102499"/>
              </a:lnSpc>
              <a:spcBef>
                <a:spcPts val="600"/>
              </a:spcBef>
              <a:spcAft>
                <a:spcPts val="0"/>
              </a:spcAft>
              <a:buNone/>
            </a:pPr>
            <a:r>
              <a:rPr lang="en" sz="600">
                <a:solidFill>
                  <a:srgbClr val="FFFFFF"/>
                </a:solidFill>
                <a:latin typeface="Open Sans"/>
                <a:ea typeface="Open Sans"/>
                <a:cs typeface="Open Sans"/>
                <a:sym typeface="Open Sans"/>
              </a:rPr>
              <a:t>Each user has two keys; a </a:t>
            </a:r>
            <a:r>
              <a:rPr b="1" lang="en" sz="600">
                <a:solidFill>
                  <a:srgbClr val="FFA615"/>
                </a:solidFill>
                <a:latin typeface="Open Sans"/>
                <a:ea typeface="Open Sans"/>
                <a:cs typeface="Open Sans"/>
                <a:sym typeface="Open Sans"/>
              </a:rPr>
              <a:t>private key</a:t>
            </a:r>
            <a:r>
              <a:rPr lang="en" sz="600">
                <a:solidFill>
                  <a:srgbClr val="FFFFFF"/>
                </a:solidFill>
                <a:latin typeface="Open Sans"/>
                <a:ea typeface="Open Sans"/>
                <a:cs typeface="Open Sans"/>
                <a:sym typeface="Open Sans"/>
              </a:rPr>
              <a:t>, which is </a:t>
            </a:r>
            <a:r>
              <a:rPr b="1" lang="en" sz="600">
                <a:solidFill>
                  <a:srgbClr val="FFA615"/>
                </a:solidFill>
                <a:latin typeface="Open Sans"/>
                <a:ea typeface="Open Sans"/>
                <a:cs typeface="Open Sans"/>
                <a:sym typeface="Open Sans"/>
              </a:rPr>
              <a:t>kept secret</a:t>
            </a:r>
            <a:r>
              <a:rPr lang="en" sz="600">
                <a:solidFill>
                  <a:srgbClr val="FFFFFF"/>
                </a:solidFill>
                <a:latin typeface="Open Sans"/>
                <a:ea typeface="Open Sans"/>
                <a:cs typeface="Open Sans"/>
                <a:sym typeface="Open Sans"/>
              </a:rPr>
              <a:t>, and a </a:t>
            </a:r>
            <a:r>
              <a:rPr b="1" lang="en" sz="600">
                <a:solidFill>
                  <a:srgbClr val="683B93"/>
                </a:solidFill>
                <a:latin typeface="Open Sans"/>
                <a:ea typeface="Open Sans"/>
                <a:cs typeface="Open Sans"/>
                <a:sym typeface="Open Sans"/>
              </a:rPr>
              <a:t>public key </a:t>
            </a:r>
            <a:r>
              <a:rPr lang="en" sz="600">
                <a:solidFill>
                  <a:srgbClr val="FFFFFF"/>
                </a:solidFill>
                <a:latin typeface="Open Sans"/>
                <a:ea typeface="Open Sans"/>
                <a:cs typeface="Open Sans"/>
                <a:sym typeface="Open Sans"/>
              </a:rPr>
              <a:t>that can be </a:t>
            </a:r>
            <a:r>
              <a:rPr b="1" lang="en" sz="600">
                <a:solidFill>
                  <a:srgbClr val="683B93"/>
                </a:solidFill>
                <a:latin typeface="Open Sans"/>
                <a:ea typeface="Open Sans"/>
                <a:cs typeface="Open Sans"/>
                <a:sym typeface="Open Sans"/>
              </a:rPr>
              <a:t>shared with others.</a:t>
            </a:r>
            <a:endParaRPr sz="600">
              <a:latin typeface="Open Sans"/>
              <a:ea typeface="Open Sans"/>
              <a:cs typeface="Open Sans"/>
              <a:sym typeface="Open Sans"/>
            </a:endParaRPr>
          </a:p>
          <a:p>
            <a:pPr indent="0" lvl="0" marL="0" rtl="0" algn="l">
              <a:lnSpc>
                <a:spcPct val="100000"/>
              </a:lnSpc>
              <a:spcBef>
                <a:spcPts val="0"/>
              </a:spcBef>
              <a:spcAft>
                <a:spcPts val="0"/>
              </a:spcAft>
              <a:buNone/>
            </a:pPr>
            <a:r>
              <a:t/>
            </a:r>
            <a:endParaRPr sz="500">
              <a:latin typeface="Open Sans"/>
              <a:ea typeface="Open Sans"/>
              <a:cs typeface="Open Sans"/>
              <a:sym typeface="Open Sans"/>
            </a:endParaRPr>
          </a:p>
          <a:p>
            <a:pPr indent="0" lvl="0" marL="0" marR="76200" rtl="0" algn="l">
              <a:lnSpc>
                <a:spcPct val="102499"/>
              </a:lnSpc>
              <a:spcBef>
                <a:spcPts val="0"/>
              </a:spcBef>
              <a:spcAft>
                <a:spcPts val="0"/>
              </a:spcAft>
              <a:buNone/>
            </a:pPr>
            <a:r>
              <a:rPr lang="en" sz="600">
                <a:solidFill>
                  <a:srgbClr val="FFFFFF"/>
                </a:solidFill>
                <a:latin typeface="Open Sans"/>
                <a:ea typeface="Open Sans"/>
                <a:cs typeface="Open Sans"/>
                <a:sym typeface="Open Sans"/>
              </a:rPr>
              <a:t>The </a:t>
            </a:r>
            <a:r>
              <a:rPr b="1" lang="en" sz="600">
                <a:solidFill>
                  <a:srgbClr val="FFA615"/>
                </a:solidFill>
                <a:latin typeface="Open Sans"/>
                <a:ea typeface="Open Sans"/>
                <a:cs typeface="Open Sans"/>
                <a:sym typeface="Open Sans"/>
              </a:rPr>
              <a:t>private key </a:t>
            </a:r>
            <a:r>
              <a:rPr lang="en" sz="600">
                <a:solidFill>
                  <a:srgbClr val="FFFFFF"/>
                </a:solidFill>
                <a:latin typeface="Open Sans"/>
                <a:ea typeface="Open Sans"/>
                <a:cs typeface="Open Sans"/>
                <a:sym typeface="Open Sans"/>
              </a:rPr>
              <a:t>serves as a form of identification and proof of ownership, confirming: </a:t>
            </a:r>
            <a:r>
              <a:rPr b="1" lang="en" sz="600">
                <a:solidFill>
                  <a:srgbClr val="FFFFFF"/>
                </a:solidFill>
                <a:latin typeface="Open Sans"/>
                <a:ea typeface="Open Sans"/>
                <a:cs typeface="Open Sans"/>
                <a:sym typeface="Open Sans"/>
              </a:rPr>
              <a:t>“This address belongs to me and I have control over it”</a:t>
            </a:r>
            <a:endParaRPr sz="600">
              <a:latin typeface="Open Sans"/>
              <a:ea typeface="Open Sans"/>
              <a:cs typeface="Open Sans"/>
              <a:sym typeface="Open Sans"/>
            </a:endParaRPr>
          </a:p>
          <a:p>
            <a:pPr indent="0" lvl="0" marL="0" rtl="0" algn="l">
              <a:lnSpc>
                <a:spcPct val="100000"/>
              </a:lnSpc>
              <a:spcBef>
                <a:spcPts val="0"/>
              </a:spcBef>
              <a:spcAft>
                <a:spcPts val="0"/>
              </a:spcAft>
              <a:buNone/>
            </a:pPr>
            <a:r>
              <a:t/>
            </a:r>
            <a:endParaRPr sz="500">
              <a:latin typeface="Open Sans"/>
              <a:ea typeface="Open Sans"/>
              <a:cs typeface="Open Sans"/>
              <a:sym typeface="Open Sans"/>
            </a:endParaRPr>
          </a:p>
          <a:p>
            <a:pPr indent="0" lvl="0" marL="0" marR="254000" rtl="0" algn="l">
              <a:lnSpc>
                <a:spcPct val="102499"/>
              </a:lnSpc>
              <a:spcBef>
                <a:spcPts val="0"/>
              </a:spcBef>
              <a:spcAft>
                <a:spcPts val="0"/>
              </a:spcAft>
              <a:buNone/>
            </a:pPr>
            <a:r>
              <a:rPr b="1" lang="en" sz="600">
                <a:solidFill>
                  <a:srgbClr val="1F6EC7"/>
                </a:solidFill>
                <a:latin typeface="Open Sans"/>
                <a:ea typeface="Open Sans"/>
                <a:cs typeface="Open Sans"/>
                <a:sym typeface="Open Sans"/>
              </a:rPr>
              <a:t>Digital signatures </a:t>
            </a:r>
            <a:r>
              <a:rPr lang="en" sz="600">
                <a:solidFill>
                  <a:srgbClr val="FFFFFF"/>
                </a:solidFill>
                <a:latin typeface="Open Sans"/>
                <a:ea typeface="Open Sans"/>
                <a:cs typeface="Open Sans"/>
                <a:sym typeface="Open Sans"/>
              </a:rPr>
              <a:t>are created to identify unique transactions.</a:t>
            </a:r>
            <a:endParaRPr sz="600">
              <a:latin typeface="Open Sans"/>
              <a:ea typeface="Open Sans"/>
              <a:cs typeface="Open Sans"/>
              <a:sym typeface="Open Sans"/>
            </a:endParaRPr>
          </a:p>
        </p:txBody>
      </p:sp>
      <p:sp>
        <p:nvSpPr>
          <p:cNvPr id="376" name="Google Shape;376;p25"/>
          <p:cNvSpPr txBox="1"/>
          <p:nvPr/>
        </p:nvSpPr>
        <p:spPr>
          <a:xfrm>
            <a:off x="7275323" y="3082744"/>
            <a:ext cx="841200" cy="2532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b="1" lang="en" sz="800">
                <a:solidFill>
                  <a:srgbClr val="241B54"/>
                </a:solidFill>
                <a:latin typeface="Open Sans"/>
                <a:ea typeface="Open Sans"/>
                <a:cs typeface="Open Sans"/>
                <a:sym typeface="Open Sans"/>
              </a:rPr>
              <a:t>Digital Signature</a:t>
            </a:r>
            <a:endParaRPr sz="800">
              <a:latin typeface="Open Sans"/>
              <a:ea typeface="Open Sans"/>
              <a:cs typeface="Open Sans"/>
              <a:sym typeface="Open Sans"/>
            </a:endParaRPr>
          </a:p>
        </p:txBody>
      </p:sp>
      <p:sp>
        <p:nvSpPr>
          <p:cNvPr id="377" name="Google Shape;377;p25"/>
          <p:cNvSpPr txBox="1"/>
          <p:nvPr/>
        </p:nvSpPr>
        <p:spPr>
          <a:xfrm>
            <a:off x="7206011" y="4043212"/>
            <a:ext cx="166800" cy="975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600">
                <a:solidFill>
                  <a:srgbClr val="57585B"/>
                </a:solidFill>
                <a:latin typeface="Open Sans"/>
                <a:ea typeface="Open Sans"/>
                <a:cs typeface="Open Sans"/>
                <a:sym typeface="Open Sans"/>
              </a:rPr>
              <a:t>Sign</a:t>
            </a:r>
            <a:endParaRPr sz="600">
              <a:latin typeface="Open Sans"/>
              <a:ea typeface="Open Sans"/>
              <a:cs typeface="Open Sans"/>
              <a:sym typeface="Open Sans"/>
            </a:endParaRPr>
          </a:p>
        </p:txBody>
      </p:sp>
      <p:sp>
        <p:nvSpPr>
          <p:cNvPr id="378" name="Google Shape;378;p25"/>
          <p:cNvSpPr txBox="1"/>
          <p:nvPr/>
        </p:nvSpPr>
        <p:spPr>
          <a:xfrm>
            <a:off x="7103756" y="3814745"/>
            <a:ext cx="371400" cy="175800"/>
          </a:xfrm>
          <a:prstGeom prst="rect">
            <a:avLst/>
          </a:prstGeom>
          <a:noFill/>
          <a:ln>
            <a:noFill/>
          </a:ln>
        </p:spPr>
        <p:txBody>
          <a:bodyPr anchorCtr="0" anchor="t" bIns="0" lIns="0" spcFirstLastPara="1" rIns="0" wrap="square" tIns="12425">
            <a:spAutoFit/>
          </a:bodyPr>
          <a:lstStyle/>
          <a:p>
            <a:pPr indent="88900" lvl="0" marL="0" marR="0" rtl="0" algn="l">
              <a:lnSpc>
                <a:spcPct val="112173"/>
              </a:lnSpc>
              <a:spcBef>
                <a:spcPts val="0"/>
              </a:spcBef>
              <a:spcAft>
                <a:spcPts val="0"/>
              </a:spcAft>
              <a:buNone/>
            </a:pPr>
            <a:r>
              <a:rPr b="1" lang="en" sz="500">
                <a:solidFill>
                  <a:srgbClr val="57585B"/>
                </a:solidFill>
                <a:latin typeface="Open Sans SemiBold"/>
                <a:ea typeface="Open Sans SemiBold"/>
                <a:cs typeface="Open Sans SemiBold"/>
                <a:sym typeface="Open Sans SemiBold"/>
              </a:rPr>
              <a:t>John’s Private Key</a:t>
            </a:r>
            <a:endParaRPr sz="500">
              <a:latin typeface="Open Sans SemiBold"/>
              <a:ea typeface="Open Sans SemiBold"/>
              <a:cs typeface="Open Sans SemiBold"/>
              <a:sym typeface="Open Sans SemiBold"/>
            </a:endParaRPr>
          </a:p>
        </p:txBody>
      </p:sp>
      <p:sp>
        <p:nvSpPr>
          <p:cNvPr id="379" name="Google Shape;379;p25"/>
          <p:cNvSpPr txBox="1"/>
          <p:nvPr/>
        </p:nvSpPr>
        <p:spPr>
          <a:xfrm>
            <a:off x="7914217" y="3814745"/>
            <a:ext cx="339000" cy="175800"/>
          </a:xfrm>
          <a:prstGeom prst="rect">
            <a:avLst/>
          </a:prstGeom>
          <a:noFill/>
          <a:ln>
            <a:noFill/>
          </a:ln>
        </p:spPr>
        <p:txBody>
          <a:bodyPr anchorCtr="0" anchor="t" bIns="0" lIns="0" spcFirstLastPara="1" rIns="0" wrap="square" tIns="12425">
            <a:spAutoFit/>
          </a:bodyPr>
          <a:lstStyle/>
          <a:p>
            <a:pPr indent="63500" lvl="0" marL="0" marR="0" rtl="0" algn="l">
              <a:lnSpc>
                <a:spcPct val="112173"/>
              </a:lnSpc>
              <a:spcBef>
                <a:spcPts val="0"/>
              </a:spcBef>
              <a:spcAft>
                <a:spcPts val="0"/>
              </a:spcAft>
              <a:buNone/>
            </a:pPr>
            <a:r>
              <a:rPr b="1" lang="en" sz="500">
                <a:solidFill>
                  <a:srgbClr val="57585B"/>
                </a:solidFill>
                <a:latin typeface="Open Sans SemiBold"/>
                <a:ea typeface="Open Sans SemiBold"/>
                <a:cs typeface="Open Sans SemiBold"/>
                <a:sym typeface="Open Sans SemiBold"/>
              </a:rPr>
              <a:t>John’s Public Key</a:t>
            </a:r>
            <a:endParaRPr sz="500">
              <a:latin typeface="Open Sans SemiBold"/>
              <a:ea typeface="Open Sans SemiBold"/>
              <a:cs typeface="Open Sans SemiBold"/>
              <a:sym typeface="Open Sans SemiBold"/>
            </a:endParaRPr>
          </a:p>
        </p:txBody>
      </p:sp>
      <p:sp>
        <p:nvSpPr>
          <p:cNvPr id="380" name="Google Shape;380;p25"/>
          <p:cNvSpPr txBox="1"/>
          <p:nvPr/>
        </p:nvSpPr>
        <p:spPr>
          <a:xfrm>
            <a:off x="7967653" y="4043212"/>
            <a:ext cx="232200" cy="975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600">
                <a:solidFill>
                  <a:srgbClr val="57585B"/>
                </a:solidFill>
                <a:latin typeface="Open Sans"/>
                <a:ea typeface="Open Sans"/>
                <a:cs typeface="Open Sans"/>
                <a:sym typeface="Open Sans"/>
              </a:rPr>
              <a:t>Verify</a:t>
            </a:r>
            <a:endParaRPr sz="600">
              <a:latin typeface="Open Sans"/>
              <a:ea typeface="Open Sans"/>
              <a:cs typeface="Open Sans"/>
              <a:sym typeface="Open Sans"/>
            </a:endParaRPr>
          </a:p>
        </p:txBody>
      </p:sp>
      <p:sp>
        <p:nvSpPr>
          <p:cNvPr id="381" name="Google Shape;381;p25"/>
          <p:cNvSpPr/>
          <p:nvPr/>
        </p:nvSpPr>
        <p:spPr>
          <a:xfrm>
            <a:off x="7569892" y="3716792"/>
            <a:ext cx="233451" cy="311172"/>
          </a:xfrm>
          <a:custGeom>
            <a:rect b="b" l="l" r="r" t="t"/>
            <a:pathLst>
              <a:path extrusionOk="0" h="683895" w="513080">
                <a:moveTo>
                  <a:pt x="512889" y="199466"/>
                </a:moveTo>
                <a:lnTo>
                  <a:pt x="471576" y="199466"/>
                </a:lnTo>
                <a:lnTo>
                  <a:pt x="471576" y="313436"/>
                </a:lnTo>
                <a:lnTo>
                  <a:pt x="471576" y="370433"/>
                </a:lnTo>
                <a:lnTo>
                  <a:pt x="471576" y="427443"/>
                </a:lnTo>
                <a:lnTo>
                  <a:pt x="471576" y="484416"/>
                </a:lnTo>
                <a:lnTo>
                  <a:pt x="471576" y="541388"/>
                </a:lnTo>
                <a:lnTo>
                  <a:pt x="471576" y="598385"/>
                </a:lnTo>
                <a:lnTo>
                  <a:pt x="333705" y="598385"/>
                </a:lnTo>
                <a:lnTo>
                  <a:pt x="333705" y="541388"/>
                </a:lnTo>
                <a:lnTo>
                  <a:pt x="471576" y="541388"/>
                </a:lnTo>
                <a:lnTo>
                  <a:pt x="471576" y="484416"/>
                </a:lnTo>
                <a:lnTo>
                  <a:pt x="333705" y="484416"/>
                </a:lnTo>
                <a:lnTo>
                  <a:pt x="333705" y="427443"/>
                </a:lnTo>
                <a:lnTo>
                  <a:pt x="471576" y="427443"/>
                </a:lnTo>
                <a:lnTo>
                  <a:pt x="471576" y="370433"/>
                </a:lnTo>
                <a:lnTo>
                  <a:pt x="333705" y="370433"/>
                </a:lnTo>
                <a:lnTo>
                  <a:pt x="333705" y="313436"/>
                </a:lnTo>
                <a:lnTo>
                  <a:pt x="471576" y="313436"/>
                </a:lnTo>
                <a:lnTo>
                  <a:pt x="471576" y="199466"/>
                </a:lnTo>
                <a:lnTo>
                  <a:pt x="370357" y="199453"/>
                </a:lnTo>
                <a:lnTo>
                  <a:pt x="330161" y="182727"/>
                </a:lnTo>
                <a:lnTo>
                  <a:pt x="313436" y="142544"/>
                </a:lnTo>
                <a:lnTo>
                  <a:pt x="313436" y="313436"/>
                </a:lnTo>
                <a:lnTo>
                  <a:pt x="313436" y="598385"/>
                </a:lnTo>
                <a:lnTo>
                  <a:pt x="60629" y="598385"/>
                </a:lnTo>
                <a:lnTo>
                  <a:pt x="60629" y="541388"/>
                </a:lnTo>
                <a:lnTo>
                  <a:pt x="313436" y="541388"/>
                </a:lnTo>
                <a:lnTo>
                  <a:pt x="313436" y="484416"/>
                </a:lnTo>
                <a:lnTo>
                  <a:pt x="60629" y="484416"/>
                </a:lnTo>
                <a:lnTo>
                  <a:pt x="60629" y="427443"/>
                </a:lnTo>
                <a:lnTo>
                  <a:pt x="313436" y="427443"/>
                </a:lnTo>
                <a:lnTo>
                  <a:pt x="313436" y="370433"/>
                </a:lnTo>
                <a:lnTo>
                  <a:pt x="60629" y="370433"/>
                </a:lnTo>
                <a:lnTo>
                  <a:pt x="60629" y="313436"/>
                </a:lnTo>
                <a:lnTo>
                  <a:pt x="313436" y="313436"/>
                </a:lnTo>
                <a:lnTo>
                  <a:pt x="313436" y="142544"/>
                </a:lnTo>
                <a:lnTo>
                  <a:pt x="313423" y="85496"/>
                </a:lnTo>
                <a:lnTo>
                  <a:pt x="313423" y="0"/>
                </a:lnTo>
                <a:lnTo>
                  <a:pt x="256451" y="0"/>
                </a:lnTo>
                <a:lnTo>
                  <a:pt x="256451" y="85496"/>
                </a:lnTo>
                <a:lnTo>
                  <a:pt x="256451" y="142481"/>
                </a:lnTo>
                <a:lnTo>
                  <a:pt x="256451" y="199453"/>
                </a:lnTo>
                <a:lnTo>
                  <a:pt x="256451" y="256451"/>
                </a:lnTo>
                <a:lnTo>
                  <a:pt x="60617" y="256451"/>
                </a:lnTo>
                <a:lnTo>
                  <a:pt x="60617" y="199453"/>
                </a:lnTo>
                <a:lnTo>
                  <a:pt x="256451" y="199453"/>
                </a:lnTo>
                <a:lnTo>
                  <a:pt x="256451" y="142481"/>
                </a:lnTo>
                <a:lnTo>
                  <a:pt x="60617" y="142481"/>
                </a:lnTo>
                <a:lnTo>
                  <a:pt x="60617" y="85496"/>
                </a:lnTo>
                <a:lnTo>
                  <a:pt x="256451" y="85496"/>
                </a:lnTo>
                <a:lnTo>
                  <a:pt x="256451" y="0"/>
                </a:lnTo>
                <a:lnTo>
                  <a:pt x="28498" y="0"/>
                </a:lnTo>
                <a:lnTo>
                  <a:pt x="17437" y="2260"/>
                </a:lnTo>
                <a:lnTo>
                  <a:pt x="8369" y="8394"/>
                </a:lnTo>
                <a:lnTo>
                  <a:pt x="2247" y="17449"/>
                </a:lnTo>
                <a:lnTo>
                  <a:pt x="0" y="28511"/>
                </a:lnTo>
                <a:lnTo>
                  <a:pt x="0" y="655383"/>
                </a:lnTo>
                <a:lnTo>
                  <a:pt x="2260" y="666457"/>
                </a:lnTo>
                <a:lnTo>
                  <a:pt x="8369" y="675500"/>
                </a:lnTo>
                <a:lnTo>
                  <a:pt x="17424" y="681609"/>
                </a:lnTo>
                <a:lnTo>
                  <a:pt x="28498" y="683869"/>
                </a:lnTo>
                <a:lnTo>
                  <a:pt x="484390" y="683869"/>
                </a:lnTo>
                <a:lnTo>
                  <a:pt x="495465" y="681609"/>
                </a:lnTo>
                <a:lnTo>
                  <a:pt x="504507" y="675500"/>
                </a:lnTo>
                <a:lnTo>
                  <a:pt x="510628" y="666457"/>
                </a:lnTo>
                <a:lnTo>
                  <a:pt x="512889" y="655383"/>
                </a:lnTo>
                <a:lnTo>
                  <a:pt x="512889" y="598385"/>
                </a:lnTo>
                <a:lnTo>
                  <a:pt x="512889" y="541388"/>
                </a:lnTo>
                <a:lnTo>
                  <a:pt x="512889" y="256451"/>
                </a:lnTo>
                <a:lnTo>
                  <a:pt x="512889" y="199466"/>
                </a:lnTo>
                <a:close/>
              </a:path>
              <a:path extrusionOk="0" h="683895" w="513080">
                <a:moveTo>
                  <a:pt x="512889" y="142481"/>
                </a:moveTo>
                <a:lnTo>
                  <a:pt x="370420" y="12"/>
                </a:lnTo>
                <a:lnTo>
                  <a:pt x="370420" y="142481"/>
                </a:lnTo>
                <a:lnTo>
                  <a:pt x="512889" y="142481"/>
                </a:lnTo>
                <a:close/>
              </a:path>
            </a:pathLst>
          </a:custGeom>
          <a:solidFill>
            <a:srgbClr val="9F7BC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82" name="Google Shape;382;p25"/>
          <p:cNvPicPr preferRelativeResize="0"/>
          <p:nvPr/>
        </p:nvPicPr>
        <p:blipFill rotWithShape="1">
          <a:blip r:embed="rId19">
            <a:alphaModFix/>
          </a:blip>
          <a:srcRect b="0" l="0" r="0" t="0"/>
          <a:stretch/>
        </p:blipFill>
        <p:spPr>
          <a:xfrm>
            <a:off x="7123396" y="3525955"/>
            <a:ext cx="331835" cy="220568"/>
          </a:xfrm>
          <a:prstGeom prst="rect">
            <a:avLst/>
          </a:prstGeom>
          <a:noFill/>
          <a:ln>
            <a:noFill/>
          </a:ln>
        </p:spPr>
      </p:pic>
      <p:sp>
        <p:nvSpPr>
          <p:cNvPr id="383" name="Google Shape;383;p25"/>
          <p:cNvSpPr/>
          <p:nvPr/>
        </p:nvSpPr>
        <p:spPr>
          <a:xfrm>
            <a:off x="7917801" y="3528339"/>
            <a:ext cx="332264" cy="221316"/>
          </a:xfrm>
          <a:custGeom>
            <a:rect b="b" l="l" r="r" t="t"/>
            <a:pathLst>
              <a:path extrusionOk="0" h="486409" w="730250">
                <a:moveTo>
                  <a:pt x="189238" y="143947"/>
                </a:moveTo>
                <a:lnTo>
                  <a:pt x="144654" y="145313"/>
                </a:lnTo>
                <a:lnTo>
                  <a:pt x="102478" y="157856"/>
                </a:lnTo>
                <a:lnTo>
                  <a:pt x="64832" y="180638"/>
                </a:lnTo>
                <a:lnTo>
                  <a:pt x="33836" y="212720"/>
                </a:lnTo>
                <a:lnTo>
                  <a:pt x="11613" y="253165"/>
                </a:lnTo>
                <a:lnTo>
                  <a:pt x="0" y="316452"/>
                </a:lnTo>
                <a:lnTo>
                  <a:pt x="3092" y="347584"/>
                </a:lnTo>
                <a:lnTo>
                  <a:pt x="15592" y="386752"/>
                </a:lnTo>
                <a:lnTo>
                  <a:pt x="53808" y="440130"/>
                </a:lnTo>
                <a:lnTo>
                  <a:pt x="110102" y="475660"/>
                </a:lnTo>
                <a:lnTo>
                  <a:pt x="154978" y="486408"/>
                </a:lnTo>
                <a:lnTo>
                  <a:pt x="199564" y="485039"/>
                </a:lnTo>
                <a:lnTo>
                  <a:pt x="241741" y="472492"/>
                </a:lnTo>
                <a:lnTo>
                  <a:pt x="279386" y="449707"/>
                </a:lnTo>
                <a:lnTo>
                  <a:pt x="310379" y="417623"/>
                </a:lnTo>
                <a:lnTo>
                  <a:pt x="332598" y="377182"/>
                </a:lnTo>
                <a:lnTo>
                  <a:pt x="335555" y="367606"/>
                </a:lnTo>
                <a:lnTo>
                  <a:pt x="173723" y="367606"/>
                </a:lnTo>
                <a:lnTo>
                  <a:pt x="153200" y="364104"/>
                </a:lnTo>
                <a:lnTo>
                  <a:pt x="135661" y="352902"/>
                </a:lnTo>
                <a:lnTo>
                  <a:pt x="124166" y="336402"/>
                </a:lnTo>
                <a:lnTo>
                  <a:pt x="119685" y="316798"/>
                </a:lnTo>
                <a:lnTo>
                  <a:pt x="123191" y="296284"/>
                </a:lnTo>
                <a:lnTo>
                  <a:pt x="134393" y="278732"/>
                </a:lnTo>
                <a:lnTo>
                  <a:pt x="150893" y="267231"/>
                </a:lnTo>
                <a:lnTo>
                  <a:pt x="170497" y="262748"/>
                </a:lnTo>
                <a:lnTo>
                  <a:pt x="392909" y="262748"/>
                </a:lnTo>
                <a:lnTo>
                  <a:pt x="513659" y="210140"/>
                </a:lnTo>
                <a:lnTo>
                  <a:pt x="308421" y="210140"/>
                </a:lnTo>
                <a:lnTo>
                  <a:pt x="293270" y="192951"/>
                </a:lnTo>
                <a:lnTo>
                  <a:pt x="275741" y="177785"/>
                </a:lnTo>
                <a:lnTo>
                  <a:pt x="255974" y="164935"/>
                </a:lnTo>
                <a:lnTo>
                  <a:pt x="234109" y="154696"/>
                </a:lnTo>
                <a:lnTo>
                  <a:pt x="189238" y="143947"/>
                </a:lnTo>
                <a:close/>
              </a:path>
              <a:path extrusionOk="0" h="486409" w="730250">
                <a:moveTo>
                  <a:pt x="392909" y="262748"/>
                </a:moveTo>
                <a:lnTo>
                  <a:pt x="170497" y="262748"/>
                </a:lnTo>
                <a:lnTo>
                  <a:pt x="191011" y="266253"/>
                </a:lnTo>
                <a:lnTo>
                  <a:pt x="208550" y="277455"/>
                </a:lnTo>
                <a:lnTo>
                  <a:pt x="220045" y="293955"/>
                </a:lnTo>
                <a:lnTo>
                  <a:pt x="224526" y="313559"/>
                </a:lnTo>
                <a:lnTo>
                  <a:pt x="221020" y="334073"/>
                </a:lnTo>
                <a:lnTo>
                  <a:pt x="209821" y="351616"/>
                </a:lnTo>
                <a:lnTo>
                  <a:pt x="193326" y="363118"/>
                </a:lnTo>
                <a:lnTo>
                  <a:pt x="173723" y="367606"/>
                </a:lnTo>
                <a:lnTo>
                  <a:pt x="335555" y="367606"/>
                </a:lnTo>
                <a:lnTo>
                  <a:pt x="339694" y="354203"/>
                </a:lnTo>
                <a:lnTo>
                  <a:pt x="343473" y="331025"/>
                </a:lnTo>
                <a:lnTo>
                  <a:pt x="344058" y="307939"/>
                </a:lnTo>
                <a:lnTo>
                  <a:pt x="341572" y="285237"/>
                </a:lnTo>
                <a:lnTo>
                  <a:pt x="343048" y="284546"/>
                </a:lnTo>
                <a:lnTo>
                  <a:pt x="344556" y="283771"/>
                </a:lnTo>
                <a:lnTo>
                  <a:pt x="346074" y="283153"/>
                </a:lnTo>
                <a:lnTo>
                  <a:pt x="392909" y="262748"/>
                </a:lnTo>
                <a:close/>
              </a:path>
              <a:path extrusionOk="0" h="486409" w="730250">
                <a:moveTo>
                  <a:pt x="524760" y="80971"/>
                </a:moveTo>
                <a:lnTo>
                  <a:pt x="519425" y="83337"/>
                </a:lnTo>
                <a:lnTo>
                  <a:pt x="452165" y="112635"/>
                </a:lnTo>
                <a:lnTo>
                  <a:pt x="449736" y="118729"/>
                </a:lnTo>
                <a:lnTo>
                  <a:pt x="460730" y="143974"/>
                </a:lnTo>
                <a:lnTo>
                  <a:pt x="311730" y="208862"/>
                </a:lnTo>
                <a:lnTo>
                  <a:pt x="308421" y="210140"/>
                </a:lnTo>
                <a:lnTo>
                  <a:pt x="513659" y="210140"/>
                </a:lnTo>
                <a:lnTo>
                  <a:pt x="703979" y="127221"/>
                </a:lnTo>
                <a:lnTo>
                  <a:pt x="724232" y="108530"/>
                </a:lnTo>
                <a:lnTo>
                  <a:pt x="541953" y="108530"/>
                </a:lnTo>
                <a:lnTo>
                  <a:pt x="530938" y="83337"/>
                </a:lnTo>
                <a:lnTo>
                  <a:pt x="524760" y="80971"/>
                </a:lnTo>
                <a:close/>
              </a:path>
              <a:path extrusionOk="0" h="486409" w="730250">
                <a:moveTo>
                  <a:pt x="630086" y="0"/>
                </a:moveTo>
                <a:lnTo>
                  <a:pt x="537231" y="40459"/>
                </a:lnTo>
                <a:lnTo>
                  <a:pt x="534791" y="46605"/>
                </a:lnTo>
                <a:lnTo>
                  <a:pt x="537105" y="51830"/>
                </a:lnTo>
                <a:lnTo>
                  <a:pt x="558623" y="101242"/>
                </a:lnTo>
                <a:lnTo>
                  <a:pt x="541953" y="108530"/>
                </a:lnTo>
                <a:lnTo>
                  <a:pt x="724232" y="108530"/>
                </a:lnTo>
                <a:lnTo>
                  <a:pt x="726785" y="103536"/>
                </a:lnTo>
                <a:lnTo>
                  <a:pt x="728790" y="96937"/>
                </a:lnTo>
                <a:lnTo>
                  <a:pt x="729629" y="90146"/>
                </a:lnTo>
                <a:lnTo>
                  <a:pt x="729288" y="83285"/>
                </a:lnTo>
                <a:lnTo>
                  <a:pt x="727769" y="76552"/>
                </a:lnTo>
                <a:lnTo>
                  <a:pt x="719779" y="62405"/>
                </a:lnTo>
                <a:lnTo>
                  <a:pt x="712983" y="57087"/>
                </a:lnTo>
                <a:lnTo>
                  <a:pt x="660044" y="57087"/>
                </a:lnTo>
                <a:lnTo>
                  <a:pt x="638494" y="7654"/>
                </a:lnTo>
                <a:lnTo>
                  <a:pt x="636170" y="2429"/>
                </a:lnTo>
                <a:lnTo>
                  <a:pt x="630086" y="0"/>
                </a:lnTo>
                <a:close/>
              </a:path>
              <a:path extrusionOk="0" h="486409" w="730250">
                <a:moveTo>
                  <a:pt x="692358" y="48406"/>
                </a:moveTo>
                <a:lnTo>
                  <a:pt x="676211" y="50249"/>
                </a:lnTo>
                <a:lnTo>
                  <a:pt x="673698" y="51118"/>
                </a:lnTo>
                <a:lnTo>
                  <a:pt x="672493" y="51610"/>
                </a:lnTo>
                <a:lnTo>
                  <a:pt x="660044" y="57087"/>
                </a:lnTo>
                <a:lnTo>
                  <a:pt x="712983" y="57087"/>
                </a:lnTo>
                <a:lnTo>
                  <a:pt x="707428" y="52740"/>
                </a:lnTo>
                <a:lnTo>
                  <a:pt x="692358" y="48406"/>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4" name="Google Shape;384;p25"/>
          <p:cNvSpPr/>
          <p:nvPr/>
        </p:nvSpPr>
        <p:spPr>
          <a:xfrm>
            <a:off x="7128541" y="4190598"/>
            <a:ext cx="321862" cy="291814"/>
          </a:xfrm>
          <a:custGeom>
            <a:rect b="b" l="l" r="r" t="t"/>
            <a:pathLst>
              <a:path extrusionOk="0" h="641350" w="707390">
                <a:moveTo>
                  <a:pt x="360072" y="0"/>
                </a:moveTo>
                <a:lnTo>
                  <a:pt x="346952" y="0"/>
                </a:lnTo>
                <a:lnTo>
                  <a:pt x="346952" y="178"/>
                </a:lnTo>
                <a:lnTo>
                  <a:pt x="311648" y="4735"/>
                </a:lnTo>
                <a:lnTo>
                  <a:pt x="245140" y="32305"/>
                </a:lnTo>
                <a:lnTo>
                  <a:pt x="185461" y="91333"/>
                </a:lnTo>
                <a:lnTo>
                  <a:pt x="164846" y="131818"/>
                </a:lnTo>
                <a:lnTo>
                  <a:pt x="153881" y="175154"/>
                </a:lnTo>
                <a:lnTo>
                  <a:pt x="152615" y="219620"/>
                </a:lnTo>
                <a:lnTo>
                  <a:pt x="161094" y="263493"/>
                </a:lnTo>
                <a:lnTo>
                  <a:pt x="179366" y="305053"/>
                </a:lnTo>
                <a:lnTo>
                  <a:pt x="207480" y="342575"/>
                </a:lnTo>
                <a:lnTo>
                  <a:pt x="212579" y="348041"/>
                </a:lnTo>
                <a:lnTo>
                  <a:pt x="215323" y="350596"/>
                </a:lnTo>
                <a:lnTo>
                  <a:pt x="172355" y="356190"/>
                </a:lnTo>
                <a:lnTo>
                  <a:pt x="133662" y="368795"/>
                </a:lnTo>
                <a:lnTo>
                  <a:pt x="99451" y="388156"/>
                </a:lnTo>
                <a:lnTo>
                  <a:pt x="69932" y="414017"/>
                </a:lnTo>
                <a:lnTo>
                  <a:pt x="45312" y="446124"/>
                </a:lnTo>
                <a:lnTo>
                  <a:pt x="25801" y="484222"/>
                </a:lnTo>
                <a:lnTo>
                  <a:pt x="11606" y="528055"/>
                </a:lnTo>
                <a:lnTo>
                  <a:pt x="2936" y="577368"/>
                </a:lnTo>
                <a:lnTo>
                  <a:pt x="0" y="631907"/>
                </a:lnTo>
                <a:lnTo>
                  <a:pt x="0" y="640839"/>
                </a:lnTo>
                <a:lnTo>
                  <a:pt x="707025" y="640839"/>
                </a:lnTo>
                <a:lnTo>
                  <a:pt x="707025" y="631907"/>
                </a:lnTo>
                <a:lnTo>
                  <a:pt x="704089" y="577368"/>
                </a:lnTo>
                <a:lnTo>
                  <a:pt x="695419" y="528055"/>
                </a:lnTo>
                <a:lnTo>
                  <a:pt x="681224" y="484222"/>
                </a:lnTo>
                <a:lnTo>
                  <a:pt x="661713" y="446124"/>
                </a:lnTo>
                <a:lnTo>
                  <a:pt x="637095" y="414017"/>
                </a:lnTo>
                <a:lnTo>
                  <a:pt x="607577" y="388156"/>
                </a:lnTo>
                <a:lnTo>
                  <a:pt x="573368" y="368795"/>
                </a:lnTo>
                <a:lnTo>
                  <a:pt x="534677" y="356190"/>
                </a:lnTo>
                <a:lnTo>
                  <a:pt x="491712" y="350596"/>
                </a:lnTo>
                <a:lnTo>
                  <a:pt x="494445" y="348041"/>
                </a:lnTo>
                <a:lnTo>
                  <a:pt x="499544" y="342575"/>
                </a:lnTo>
                <a:lnTo>
                  <a:pt x="527662" y="305053"/>
                </a:lnTo>
                <a:lnTo>
                  <a:pt x="545936" y="263493"/>
                </a:lnTo>
                <a:lnTo>
                  <a:pt x="554414" y="219620"/>
                </a:lnTo>
                <a:lnTo>
                  <a:pt x="553146" y="175154"/>
                </a:lnTo>
                <a:lnTo>
                  <a:pt x="542180" y="131818"/>
                </a:lnTo>
                <a:lnTo>
                  <a:pt x="521564" y="91333"/>
                </a:lnTo>
                <a:lnTo>
                  <a:pt x="491346" y="55422"/>
                </a:lnTo>
                <a:lnTo>
                  <a:pt x="429608" y="15427"/>
                </a:lnTo>
                <a:lnTo>
                  <a:pt x="360072" y="178"/>
                </a:lnTo>
                <a:lnTo>
                  <a:pt x="360072" y="0"/>
                </a:lnTo>
                <a:close/>
              </a:path>
            </a:pathLst>
          </a:custGeom>
          <a:solidFill>
            <a:srgbClr val="1F6EC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5" name="Google Shape;385;p25"/>
          <p:cNvSpPr/>
          <p:nvPr/>
        </p:nvSpPr>
        <p:spPr>
          <a:xfrm>
            <a:off x="7922947" y="4190598"/>
            <a:ext cx="321862" cy="291814"/>
          </a:xfrm>
          <a:custGeom>
            <a:rect b="b" l="l" r="r" t="t"/>
            <a:pathLst>
              <a:path extrusionOk="0" h="641350" w="707390">
                <a:moveTo>
                  <a:pt x="360072" y="0"/>
                </a:moveTo>
                <a:lnTo>
                  <a:pt x="346952" y="0"/>
                </a:lnTo>
                <a:lnTo>
                  <a:pt x="346952" y="178"/>
                </a:lnTo>
                <a:lnTo>
                  <a:pt x="311648" y="4735"/>
                </a:lnTo>
                <a:lnTo>
                  <a:pt x="245140" y="32305"/>
                </a:lnTo>
                <a:lnTo>
                  <a:pt x="185461" y="91333"/>
                </a:lnTo>
                <a:lnTo>
                  <a:pt x="164846" y="131818"/>
                </a:lnTo>
                <a:lnTo>
                  <a:pt x="153881" y="175154"/>
                </a:lnTo>
                <a:lnTo>
                  <a:pt x="152615" y="219620"/>
                </a:lnTo>
                <a:lnTo>
                  <a:pt x="161094" y="263493"/>
                </a:lnTo>
                <a:lnTo>
                  <a:pt x="179366" y="305053"/>
                </a:lnTo>
                <a:lnTo>
                  <a:pt x="207480" y="342575"/>
                </a:lnTo>
                <a:lnTo>
                  <a:pt x="212579" y="348041"/>
                </a:lnTo>
                <a:lnTo>
                  <a:pt x="215323" y="350596"/>
                </a:lnTo>
                <a:lnTo>
                  <a:pt x="172355" y="356190"/>
                </a:lnTo>
                <a:lnTo>
                  <a:pt x="133662" y="368795"/>
                </a:lnTo>
                <a:lnTo>
                  <a:pt x="99451" y="388156"/>
                </a:lnTo>
                <a:lnTo>
                  <a:pt x="69932" y="414017"/>
                </a:lnTo>
                <a:lnTo>
                  <a:pt x="45312" y="446124"/>
                </a:lnTo>
                <a:lnTo>
                  <a:pt x="25801" y="484222"/>
                </a:lnTo>
                <a:lnTo>
                  <a:pt x="11606" y="528055"/>
                </a:lnTo>
                <a:lnTo>
                  <a:pt x="2936" y="577368"/>
                </a:lnTo>
                <a:lnTo>
                  <a:pt x="0" y="631907"/>
                </a:lnTo>
                <a:lnTo>
                  <a:pt x="0" y="640839"/>
                </a:lnTo>
                <a:lnTo>
                  <a:pt x="707025" y="640839"/>
                </a:lnTo>
                <a:lnTo>
                  <a:pt x="707025" y="631907"/>
                </a:lnTo>
                <a:lnTo>
                  <a:pt x="704089" y="577368"/>
                </a:lnTo>
                <a:lnTo>
                  <a:pt x="695419" y="528055"/>
                </a:lnTo>
                <a:lnTo>
                  <a:pt x="681224" y="484222"/>
                </a:lnTo>
                <a:lnTo>
                  <a:pt x="661713" y="446124"/>
                </a:lnTo>
                <a:lnTo>
                  <a:pt x="637095" y="414017"/>
                </a:lnTo>
                <a:lnTo>
                  <a:pt x="607577" y="388156"/>
                </a:lnTo>
                <a:lnTo>
                  <a:pt x="573368" y="368795"/>
                </a:lnTo>
                <a:lnTo>
                  <a:pt x="534677" y="356190"/>
                </a:lnTo>
                <a:lnTo>
                  <a:pt x="491712" y="350596"/>
                </a:lnTo>
                <a:lnTo>
                  <a:pt x="494445" y="348041"/>
                </a:lnTo>
                <a:lnTo>
                  <a:pt x="499544" y="342575"/>
                </a:lnTo>
                <a:lnTo>
                  <a:pt x="527662" y="305053"/>
                </a:lnTo>
                <a:lnTo>
                  <a:pt x="545936" y="263493"/>
                </a:lnTo>
                <a:lnTo>
                  <a:pt x="554414" y="219620"/>
                </a:lnTo>
                <a:lnTo>
                  <a:pt x="553146" y="175154"/>
                </a:lnTo>
                <a:lnTo>
                  <a:pt x="542180" y="131818"/>
                </a:lnTo>
                <a:lnTo>
                  <a:pt x="521564" y="91333"/>
                </a:lnTo>
                <a:lnTo>
                  <a:pt x="491346" y="55422"/>
                </a:lnTo>
                <a:lnTo>
                  <a:pt x="429608" y="15427"/>
                </a:lnTo>
                <a:lnTo>
                  <a:pt x="360072" y="178"/>
                </a:lnTo>
                <a:lnTo>
                  <a:pt x="360072" y="0"/>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6" name="Google Shape;386;p25"/>
          <p:cNvSpPr/>
          <p:nvPr/>
        </p:nvSpPr>
        <p:spPr>
          <a:xfrm>
            <a:off x="7113895" y="4013724"/>
            <a:ext cx="351044" cy="0"/>
          </a:xfrm>
          <a:custGeom>
            <a:rect b="b" l="l" r="r" t="t"/>
            <a:pathLst>
              <a:path extrusionOk="0" h="120000" w="771525">
                <a:moveTo>
                  <a:pt x="0" y="0"/>
                </a:moveTo>
                <a:lnTo>
                  <a:pt x="771432" y="0"/>
                </a:lnTo>
              </a:path>
            </a:pathLst>
          </a:custGeom>
          <a:noFill/>
          <a:ln cap="flat" cmpd="sng" w="6200">
            <a:solidFill>
              <a:srgbClr val="F1EE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7" name="Google Shape;387;p25"/>
          <p:cNvSpPr/>
          <p:nvPr/>
        </p:nvSpPr>
        <p:spPr>
          <a:xfrm>
            <a:off x="7908300" y="4013724"/>
            <a:ext cx="351044" cy="0"/>
          </a:xfrm>
          <a:custGeom>
            <a:rect b="b" l="l" r="r" t="t"/>
            <a:pathLst>
              <a:path extrusionOk="0" h="120000" w="771525">
                <a:moveTo>
                  <a:pt x="0" y="0"/>
                </a:moveTo>
                <a:lnTo>
                  <a:pt x="771432" y="0"/>
                </a:lnTo>
              </a:path>
            </a:pathLst>
          </a:custGeom>
          <a:noFill/>
          <a:ln cap="flat" cmpd="sng" w="6200">
            <a:solidFill>
              <a:srgbClr val="F1EE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88" name="Google Shape;388;p25"/>
          <p:cNvSpPr txBox="1"/>
          <p:nvPr/>
        </p:nvSpPr>
        <p:spPr>
          <a:xfrm>
            <a:off x="7113424" y="4531383"/>
            <a:ext cx="351000" cy="175800"/>
          </a:xfrm>
          <a:prstGeom prst="rect">
            <a:avLst/>
          </a:prstGeom>
          <a:noFill/>
          <a:ln>
            <a:noFill/>
          </a:ln>
        </p:spPr>
        <p:txBody>
          <a:bodyPr anchorCtr="0" anchor="t" bIns="0" lIns="0" spcFirstLastPara="1" rIns="0" wrap="square" tIns="12425">
            <a:spAutoFit/>
          </a:bodyPr>
          <a:lstStyle/>
          <a:p>
            <a:pPr indent="-12700" lvl="0" marL="12700" marR="0" rtl="0" algn="l">
              <a:lnSpc>
                <a:spcPct val="112173"/>
              </a:lnSpc>
              <a:spcBef>
                <a:spcPts val="0"/>
              </a:spcBef>
              <a:spcAft>
                <a:spcPts val="0"/>
              </a:spcAft>
              <a:buNone/>
            </a:pPr>
            <a:r>
              <a:rPr b="1" lang="en" sz="500">
                <a:solidFill>
                  <a:srgbClr val="57585B"/>
                </a:solidFill>
                <a:latin typeface="Open Sans SemiBold"/>
                <a:ea typeface="Open Sans SemiBold"/>
                <a:cs typeface="Open Sans SemiBold"/>
                <a:sym typeface="Open Sans SemiBold"/>
              </a:rPr>
              <a:t>John Signs A Message</a:t>
            </a:r>
            <a:endParaRPr sz="500">
              <a:latin typeface="Open Sans SemiBold"/>
              <a:ea typeface="Open Sans SemiBold"/>
              <a:cs typeface="Open Sans SemiBold"/>
              <a:sym typeface="Open Sans SemiBold"/>
            </a:endParaRPr>
          </a:p>
        </p:txBody>
      </p:sp>
      <p:sp>
        <p:nvSpPr>
          <p:cNvPr id="389" name="Google Shape;389;p25"/>
          <p:cNvSpPr txBox="1"/>
          <p:nvPr/>
        </p:nvSpPr>
        <p:spPr>
          <a:xfrm>
            <a:off x="7823183" y="4531383"/>
            <a:ext cx="526500" cy="175800"/>
          </a:xfrm>
          <a:prstGeom prst="rect">
            <a:avLst/>
          </a:prstGeom>
          <a:noFill/>
          <a:ln>
            <a:noFill/>
          </a:ln>
        </p:spPr>
        <p:txBody>
          <a:bodyPr anchorCtr="0" anchor="t" bIns="0" lIns="0" spcFirstLastPara="1" rIns="0" wrap="square" tIns="12425">
            <a:spAutoFit/>
          </a:bodyPr>
          <a:lstStyle/>
          <a:p>
            <a:pPr indent="63500" lvl="0" marL="0" marR="0" rtl="0" algn="l">
              <a:lnSpc>
                <a:spcPct val="112173"/>
              </a:lnSpc>
              <a:spcBef>
                <a:spcPts val="0"/>
              </a:spcBef>
              <a:spcAft>
                <a:spcPts val="0"/>
              </a:spcAft>
              <a:buNone/>
            </a:pPr>
            <a:r>
              <a:rPr b="1" lang="en" sz="500">
                <a:solidFill>
                  <a:srgbClr val="57585B"/>
                </a:solidFill>
                <a:latin typeface="Open Sans SemiBold"/>
                <a:ea typeface="Open Sans SemiBold"/>
                <a:cs typeface="Open Sans SemiBold"/>
                <a:sym typeface="Open Sans SemiBold"/>
              </a:rPr>
              <a:t>Arel Verifies John’s Signature</a:t>
            </a:r>
            <a:endParaRPr sz="500">
              <a:latin typeface="Open Sans SemiBold"/>
              <a:ea typeface="Open Sans SemiBold"/>
              <a:cs typeface="Open Sans SemiBold"/>
              <a:sym typeface="Open Sans SemiBold"/>
            </a:endParaRPr>
          </a:p>
        </p:txBody>
      </p:sp>
      <p:sp>
        <p:nvSpPr>
          <p:cNvPr id="390" name="Google Shape;390;p25"/>
          <p:cNvSpPr txBox="1"/>
          <p:nvPr/>
        </p:nvSpPr>
        <p:spPr>
          <a:xfrm>
            <a:off x="7140623" y="3386788"/>
            <a:ext cx="297600" cy="825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500">
                <a:solidFill>
                  <a:srgbClr val="FFA615"/>
                </a:solidFill>
                <a:latin typeface="Open Sans SemiBold"/>
                <a:ea typeface="Open Sans SemiBold"/>
                <a:cs typeface="Open Sans SemiBold"/>
                <a:sym typeface="Open Sans SemiBold"/>
              </a:rPr>
              <a:t>(Encrypt)</a:t>
            </a:r>
            <a:endParaRPr sz="500">
              <a:latin typeface="Open Sans SemiBold"/>
              <a:ea typeface="Open Sans SemiBold"/>
              <a:cs typeface="Open Sans SemiBold"/>
              <a:sym typeface="Open Sans SemiBold"/>
            </a:endParaRPr>
          </a:p>
        </p:txBody>
      </p:sp>
      <p:sp>
        <p:nvSpPr>
          <p:cNvPr id="391" name="Google Shape;391;p25"/>
          <p:cNvSpPr txBox="1"/>
          <p:nvPr/>
        </p:nvSpPr>
        <p:spPr>
          <a:xfrm>
            <a:off x="7931182" y="3386788"/>
            <a:ext cx="305100" cy="825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500">
                <a:solidFill>
                  <a:srgbClr val="673B94"/>
                </a:solidFill>
                <a:latin typeface="Open Sans SemiBold"/>
                <a:ea typeface="Open Sans SemiBold"/>
                <a:cs typeface="Open Sans SemiBold"/>
                <a:sym typeface="Open Sans SemiBold"/>
              </a:rPr>
              <a:t>(Decrypt)</a:t>
            </a:r>
            <a:endParaRPr sz="500">
              <a:latin typeface="Open Sans SemiBold"/>
              <a:ea typeface="Open Sans SemiBold"/>
              <a:cs typeface="Open Sans SemiBold"/>
              <a:sym typeface="Open Sans SemiBold"/>
            </a:endParaRPr>
          </a:p>
        </p:txBody>
      </p:sp>
      <p:sp>
        <p:nvSpPr>
          <p:cNvPr id="392" name="Google Shape;392;p25"/>
          <p:cNvSpPr/>
          <p:nvPr/>
        </p:nvSpPr>
        <p:spPr>
          <a:xfrm>
            <a:off x="7686534" y="4092722"/>
            <a:ext cx="0" cy="155441"/>
          </a:xfrm>
          <a:custGeom>
            <a:rect b="b" l="l" r="r" t="t"/>
            <a:pathLst>
              <a:path extrusionOk="0" h="341629" w="120000">
                <a:moveTo>
                  <a:pt x="0" y="0"/>
                </a:moveTo>
                <a:lnTo>
                  <a:pt x="0" y="341277"/>
                </a:lnTo>
              </a:path>
            </a:pathLst>
          </a:custGeom>
          <a:noFill/>
          <a:ln cap="flat" cmpd="sng" w="6200">
            <a:solidFill>
              <a:srgbClr val="F1EE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93" name="Google Shape;393;p25"/>
          <p:cNvSpPr txBox="1"/>
          <p:nvPr/>
        </p:nvSpPr>
        <p:spPr>
          <a:xfrm>
            <a:off x="7561396" y="4276587"/>
            <a:ext cx="250800" cy="175800"/>
          </a:xfrm>
          <a:prstGeom prst="rect">
            <a:avLst/>
          </a:prstGeom>
          <a:noFill/>
          <a:ln>
            <a:noFill/>
          </a:ln>
        </p:spPr>
        <p:txBody>
          <a:bodyPr anchorCtr="0" anchor="t" bIns="0" lIns="0" spcFirstLastPara="1" rIns="0" wrap="square" tIns="12425">
            <a:spAutoFit/>
          </a:bodyPr>
          <a:lstStyle/>
          <a:p>
            <a:pPr indent="12700" lvl="0" marL="0" marR="0" rtl="0" algn="l">
              <a:lnSpc>
                <a:spcPct val="112173"/>
              </a:lnSpc>
              <a:spcBef>
                <a:spcPts val="0"/>
              </a:spcBef>
              <a:spcAft>
                <a:spcPts val="0"/>
              </a:spcAft>
              <a:buNone/>
            </a:pPr>
            <a:r>
              <a:rPr b="1" lang="en" sz="500">
                <a:solidFill>
                  <a:srgbClr val="57585B"/>
                </a:solidFill>
                <a:latin typeface="Open Sans SemiBold"/>
                <a:ea typeface="Open Sans SemiBold"/>
                <a:cs typeface="Open Sans SemiBold"/>
                <a:sym typeface="Open Sans SemiBold"/>
              </a:rPr>
              <a:t>Signed by John</a:t>
            </a:r>
            <a:endParaRPr sz="500">
              <a:latin typeface="Open Sans SemiBold"/>
              <a:ea typeface="Open Sans SemiBold"/>
              <a:cs typeface="Open Sans SemiBold"/>
              <a:sym typeface="Open Sans SemiBold"/>
            </a:endParaRPr>
          </a:p>
        </p:txBody>
      </p:sp>
      <p:grpSp>
        <p:nvGrpSpPr>
          <p:cNvPr id="394" name="Google Shape;394;p25"/>
          <p:cNvGrpSpPr/>
          <p:nvPr/>
        </p:nvGrpSpPr>
        <p:grpSpPr>
          <a:xfrm>
            <a:off x="8363694" y="3716787"/>
            <a:ext cx="276198" cy="352427"/>
            <a:chOff x="18389829" y="8172354"/>
            <a:chExt cx="607296" cy="774905"/>
          </a:xfrm>
        </p:grpSpPr>
        <p:sp>
          <p:nvSpPr>
            <p:cNvPr id="395" name="Google Shape;395;p25"/>
            <p:cNvSpPr/>
            <p:nvPr/>
          </p:nvSpPr>
          <p:spPr>
            <a:xfrm>
              <a:off x="18389829" y="8172354"/>
              <a:ext cx="513080" cy="683895"/>
            </a:xfrm>
            <a:custGeom>
              <a:rect b="b" l="l" r="r" t="t"/>
              <a:pathLst>
                <a:path extrusionOk="0" h="683895" w="513080">
                  <a:moveTo>
                    <a:pt x="512902" y="199466"/>
                  </a:moveTo>
                  <a:lnTo>
                    <a:pt x="471576" y="199466"/>
                  </a:lnTo>
                  <a:lnTo>
                    <a:pt x="471576" y="313436"/>
                  </a:lnTo>
                  <a:lnTo>
                    <a:pt x="471576" y="370433"/>
                  </a:lnTo>
                  <a:lnTo>
                    <a:pt x="471576" y="427443"/>
                  </a:lnTo>
                  <a:lnTo>
                    <a:pt x="471576" y="484416"/>
                  </a:lnTo>
                  <a:lnTo>
                    <a:pt x="471576" y="541388"/>
                  </a:lnTo>
                  <a:lnTo>
                    <a:pt x="471576" y="598385"/>
                  </a:lnTo>
                  <a:lnTo>
                    <a:pt x="333705" y="598385"/>
                  </a:lnTo>
                  <a:lnTo>
                    <a:pt x="333705" y="541388"/>
                  </a:lnTo>
                  <a:lnTo>
                    <a:pt x="471576" y="541388"/>
                  </a:lnTo>
                  <a:lnTo>
                    <a:pt x="471576" y="484416"/>
                  </a:lnTo>
                  <a:lnTo>
                    <a:pt x="333705" y="484416"/>
                  </a:lnTo>
                  <a:lnTo>
                    <a:pt x="333705" y="427443"/>
                  </a:lnTo>
                  <a:lnTo>
                    <a:pt x="471576" y="427443"/>
                  </a:lnTo>
                  <a:lnTo>
                    <a:pt x="471576" y="370433"/>
                  </a:lnTo>
                  <a:lnTo>
                    <a:pt x="333705" y="370433"/>
                  </a:lnTo>
                  <a:lnTo>
                    <a:pt x="333705" y="313436"/>
                  </a:lnTo>
                  <a:lnTo>
                    <a:pt x="471576" y="313436"/>
                  </a:lnTo>
                  <a:lnTo>
                    <a:pt x="471576" y="199466"/>
                  </a:lnTo>
                  <a:lnTo>
                    <a:pt x="370370" y="199453"/>
                  </a:lnTo>
                  <a:lnTo>
                    <a:pt x="330174" y="182727"/>
                  </a:lnTo>
                  <a:lnTo>
                    <a:pt x="313436" y="142544"/>
                  </a:lnTo>
                  <a:lnTo>
                    <a:pt x="313436" y="313436"/>
                  </a:lnTo>
                  <a:lnTo>
                    <a:pt x="313436" y="598385"/>
                  </a:lnTo>
                  <a:lnTo>
                    <a:pt x="60642" y="598385"/>
                  </a:lnTo>
                  <a:lnTo>
                    <a:pt x="60642" y="541388"/>
                  </a:lnTo>
                  <a:lnTo>
                    <a:pt x="313436" y="541388"/>
                  </a:lnTo>
                  <a:lnTo>
                    <a:pt x="313436" y="484416"/>
                  </a:lnTo>
                  <a:lnTo>
                    <a:pt x="60642" y="484416"/>
                  </a:lnTo>
                  <a:lnTo>
                    <a:pt x="60642" y="427443"/>
                  </a:lnTo>
                  <a:lnTo>
                    <a:pt x="313436" y="427443"/>
                  </a:lnTo>
                  <a:lnTo>
                    <a:pt x="313436" y="370433"/>
                  </a:lnTo>
                  <a:lnTo>
                    <a:pt x="60642" y="370433"/>
                  </a:lnTo>
                  <a:lnTo>
                    <a:pt x="60642" y="313436"/>
                  </a:lnTo>
                  <a:lnTo>
                    <a:pt x="313436" y="313436"/>
                  </a:lnTo>
                  <a:lnTo>
                    <a:pt x="313436" y="142544"/>
                  </a:lnTo>
                  <a:lnTo>
                    <a:pt x="313423" y="85496"/>
                  </a:lnTo>
                  <a:lnTo>
                    <a:pt x="313423" y="0"/>
                  </a:lnTo>
                  <a:lnTo>
                    <a:pt x="256451" y="0"/>
                  </a:lnTo>
                  <a:lnTo>
                    <a:pt x="256451" y="85496"/>
                  </a:lnTo>
                  <a:lnTo>
                    <a:pt x="256451" y="142481"/>
                  </a:lnTo>
                  <a:lnTo>
                    <a:pt x="256451" y="199453"/>
                  </a:lnTo>
                  <a:lnTo>
                    <a:pt x="256451" y="256451"/>
                  </a:lnTo>
                  <a:lnTo>
                    <a:pt x="60629" y="256451"/>
                  </a:lnTo>
                  <a:lnTo>
                    <a:pt x="60629" y="199453"/>
                  </a:lnTo>
                  <a:lnTo>
                    <a:pt x="256451" y="199453"/>
                  </a:lnTo>
                  <a:lnTo>
                    <a:pt x="256451" y="142481"/>
                  </a:lnTo>
                  <a:lnTo>
                    <a:pt x="60629" y="142481"/>
                  </a:lnTo>
                  <a:lnTo>
                    <a:pt x="60629" y="85496"/>
                  </a:lnTo>
                  <a:lnTo>
                    <a:pt x="256451" y="85496"/>
                  </a:lnTo>
                  <a:lnTo>
                    <a:pt x="256451" y="0"/>
                  </a:lnTo>
                  <a:lnTo>
                    <a:pt x="28511" y="0"/>
                  </a:lnTo>
                  <a:lnTo>
                    <a:pt x="17449" y="2260"/>
                  </a:lnTo>
                  <a:lnTo>
                    <a:pt x="8382" y="8394"/>
                  </a:lnTo>
                  <a:lnTo>
                    <a:pt x="2260" y="17449"/>
                  </a:lnTo>
                  <a:lnTo>
                    <a:pt x="0" y="28511"/>
                  </a:lnTo>
                  <a:lnTo>
                    <a:pt x="0" y="655383"/>
                  </a:lnTo>
                  <a:lnTo>
                    <a:pt x="2273" y="666457"/>
                  </a:lnTo>
                  <a:lnTo>
                    <a:pt x="8382" y="675500"/>
                  </a:lnTo>
                  <a:lnTo>
                    <a:pt x="17424" y="681609"/>
                  </a:lnTo>
                  <a:lnTo>
                    <a:pt x="28511" y="683869"/>
                  </a:lnTo>
                  <a:lnTo>
                    <a:pt x="484403" y="683869"/>
                  </a:lnTo>
                  <a:lnTo>
                    <a:pt x="495477" y="681609"/>
                  </a:lnTo>
                  <a:lnTo>
                    <a:pt x="504520" y="675500"/>
                  </a:lnTo>
                  <a:lnTo>
                    <a:pt x="510628" y="666457"/>
                  </a:lnTo>
                  <a:lnTo>
                    <a:pt x="512902" y="655383"/>
                  </a:lnTo>
                  <a:lnTo>
                    <a:pt x="512902" y="598385"/>
                  </a:lnTo>
                  <a:lnTo>
                    <a:pt x="512902" y="541388"/>
                  </a:lnTo>
                  <a:lnTo>
                    <a:pt x="512902" y="256451"/>
                  </a:lnTo>
                  <a:lnTo>
                    <a:pt x="512902" y="199466"/>
                  </a:lnTo>
                  <a:close/>
                </a:path>
                <a:path extrusionOk="0" h="683895" w="513080">
                  <a:moveTo>
                    <a:pt x="512902" y="142481"/>
                  </a:moveTo>
                  <a:lnTo>
                    <a:pt x="370420" y="12"/>
                  </a:lnTo>
                  <a:lnTo>
                    <a:pt x="370420" y="142481"/>
                  </a:lnTo>
                  <a:lnTo>
                    <a:pt x="512902" y="142481"/>
                  </a:lnTo>
                  <a:close/>
                </a:path>
              </a:pathLst>
            </a:custGeom>
            <a:solidFill>
              <a:srgbClr val="9F7BC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96" name="Google Shape;396;p25"/>
            <p:cNvPicPr preferRelativeResize="0"/>
            <p:nvPr/>
          </p:nvPicPr>
          <p:blipFill rotWithShape="1">
            <a:blip r:embed="rId20">
              <a:alphaModFix/>
            </a:blip>
            <a:srcRect b="0" l="0" r="0" t="0"/>
            <a:stretch/>
          </p:blipFill>
          <p:spPr>
            <a:xfrm>
              <a:off x="18753913" y="8704151"/>
              <a:ext cx="222328" cy="222338"/>
            </a:xfrm>
            <a:prstGeom prst="rect">
              <a:avLst/>
            </a:prstGeom>
            <a:noFill/>
            <a:ln>
              <a:noFill/>
            </a:ln>
          </p:spPr>
        </p:pic>
        <p:sp>
          <p:nvSpPr>
            <p:cNvPr id="397" name="Google Shape;397;p25"/>
            <p:cNvSpPr/>
            <p:nvPr/>
          </p:nvSpPr>
          <p:spPr>
            <a:xfrm>
              <a:off x="18733600" y="8683734"/>
              <a:ext cx="263525" cy="263525"/>
            </a:xfrm>
            <a:custGeom>
              <a:rect b="b" l="l" r="r" t="t"/>
              <a:pathLst>
                <a:path extrusionOk="0" h="263525" w="263525">
                  <a:moveTo>
                    <a:pt x="178639" y="246893"/>
                  </a:moveTo>
                  <a:lnTo>
                    <a:pt x="98887" y="246893"/>
                  </a:lnTo>
                  <a:lnTo>
                    <a:pt x="102457" y="247866"/>
                  </a:lnTo>
                  <a:lnTo>
                    <a:pt x="111242" y="253112"/>
                  </a:lnTo>
                  <a:lnTo>
                    <a:pt x="116841" y="256159"/>
                  </a:lnTo>
                  <a:lnTo>
                    <a:pt x="128509" y="263143"/>
                  </a:lnTo>
                  <a:lnTo>
                    <a:pt x="134760" y="263101"/>
                  </a:lnTo>
                  <a:lnTo>
                    <a:pt x="146594" y="256117"/>
                  </a:lnTo>
                  <a:lnTo>
                    <a:pt x="152026" y="253112"/>
                  </a:lnTo>
                  <a:lnTo>
                    <a:pt x="160728" y="247919"/>
                  </a:lnTo>
                  <a:lnTo>
                    <a:pt x="164204" y="246913"/>
                  </a:lnTo>
                  <a:lnTo>
                    <a:pt x="177996" y="246913"/>
                  </a:lnTo>
                  <a:lnTo>
                    <a:pt x="178639" y="246893"/>
                  </a:lnTo>
                  <a:close/>
                </a:path>
                <a:path extrusionOk="0" h="263525" w="263525">
                  <a:moveTo>
                    <a:pt x="195252" y="246840"/>
                  </a:moveTo>
                  <a:lnTo>
                    <a:pt x="180245" y="246840"/>
                  </a:lnTo>
                  <a:lnTo>
                    <a:pt x="194559" y="247238"/>
                  </a:lnTo>
                  <a:lnTo>
                    <a:pt x="195252" y="246840"/>
                  </a:lnTo>
                  <a:close/>
                </a:path>
                <a:path extrusionOk="0" h="263525" w="263525">
                  <a:moveTo>
                    <a:pt x="68458" y="16062"/>
                  </a:moveTo>
                  <a:lnTo>
                    <a:pt x="63149" y="19130"/>
                  </a:lnTo>
                  <a:lnTo>
                    <a:pt x="56553" y="30836"/>
                  </a:lnTo>
                  <a:lnTo>
                    <a:pt x="53307" y="36208"/>
                  </a:lnTo>
                  <a:lnTo>
                    <a:pt x="50239" y="41695"/>
                  </a:lnTo>
                  <a:lnTo>
                    <a:pt x="48239" y="45328"/>
                  </a:lnTo>
                  <a:lnTo>
                    <a:pt x="45485" y="48103"/>
                  </a:lnTo>
                  <a:lnTo>
                    <a:pt x="36344" y="53181"/>
                  </a:lnTo>
                  <a:lnTo>
                    <a:pt x="30983" y="56469"/>
                  </a:lnTo>
                  <a:lnTo>
                    <a:pt x="19119" y="63087"/>
                  </a:lnTo>
                  <a:lnTo>
                    <a:pt x="16135" y="68500"/>
                  </a:lnTo>
                  <a:lnTo>
                    <a:pt x="16201" y="82280"/>
                  </a:lnTo>
                  <a:lnTo>
                    <a:pt x="16491" y="88719"/>
                  </a:lnTo>
                  <a:lnTo>
                    <a:pt x="16041" y="95190"/>
                  </a:lnTo>
                  <a:lnTo>
                    <a:pt x="15821" y="98688"/>
                  </a:lnTo>
                  <a:lnTo>
                    <a:pt x="14769" y="102394"/>
                  </a:lnTo>
                  <a:lnTo>
                    <a:pt x="10491" y="111137"/>
                  </a:lnTo>
                  <a:lnTo>
                    <a:pt x="7141" y="116488"/>
                  </a:lnTo>
                  <a:lnTo>
                    <a:pt x="62" y="128247"/>
                  </a:lnTo>
                  <a:lnTo>
                    <a:pt x="0" y="134624"/>
                  </a:lnTo>
                  <a:lnTo>
                    <a:pt x="7067" y="146477"/>
                  </a:lnTo>
                  <a:lnTo>
                    <a:pt x="10093" y="151984"/>
                  </a:lnTo>
                  <a:lnTo>
                    <a:pt x="15277" y="160675"/>
                  </a:lnTo>
                  <a:lnTo>
                    <a:pt x="16234" y="164162"/>
                  </a:lnTo>
                  <a:lnTo>
                    <a:pt x="16146" y="194611"/>
                  </a:lnTo>
                  <a:lnTo>
                    <a:pt x="19161" y="199952"/>
                  </a:lnTo>
                  <a:lnTo>
                    <a:pt x="31203" y="206747"/>
                  </a:lnTo>
                  <a:lnTo>
                    <a:pt x="37119" y="209920"/>
                  </a:lnTo>
                  <a:lnTo>
                    <a:pt x="45370" y="215354"/>
                  </a:lnTo>
                  <a:lnTo>
                    <a:pt x="47841" y="217857"/>
                  </a:lnTo>
                  <a:lnTo>
                    <a:pt x="53192" y="225961"/>
                  </a:lnTo>
                  <a:lnTo>
                    <a:pt x="56291" y="231668"/>
                  </a:lnTo>
                  <a:lnTo>
                    <a:pt x="63076" y="243940"/>
                  </a:lnTo>
                  <a:lnTo>
                    <a:pt x="68563" y="247060"/>
                  </a:lnTo>
                  <a:lnTo>
                    <a:pt x="95958" y="246934"/>
                  </a:lnTo>
                  <a:lnTo>
                    <a:pt x="98887" y="246893"/>
                  </a:lnTo>
                  <a:lnTo>
                    <a:pt x="178639" y="246893"/>
                  </a:lnTo>
                  <a:lnTo>
                    <a:pt x="180245" y="246840"/>
                  </a:lnTo>
                  <a:lnTo>
                    <a:pt x="195252" y="246840"/>
                  </a:lnTo>
                  <a:lnTo>
                    <a:pt x="200433" y="243866"/>
                  </a:lnTo>
                  <a:lnTo>
                    <a:pt x="207435" y="230652"/>
                  </a:lnTo>
                  <a:lnTo>
                    <a:pt x="131315" y="230652"/>
                  </a:lnTo>
                  <a:lnTo>
                    <a:pt x="92803" y="222738"/>
                  </a:lnTo>
                  <a:lnTo>
                    <a:pt x="61376" y="201425"/>
                  </a:lnTo>
                  <a:lnTo>
                    <a:pt x="40215" y="169907"/>
                  </a:lnTo>
                  <a:lnTo>
                    <a:pt x="32501" y="131378"/>
                  </a:lnTo>
                  <a:lnTo>
                    <a:pt x="40379" y="92775"/>
                  </a:lnTo>
                  <a:lnTo>
                    <a:pt x="61723" y="61276"/>
                  </a:lnTo>
                  <a:lnTo>
                    <a:pt x="93311" y="40083"/>
                  </a:lnTo>
                  <a:lnTo>
                    <a:pt x="131922" y="32396"/>
                  </a:lnTo>
                  <a:lnTo>
                    <a:pt x="207595" y="32396"/>
                  </a:lnTo>
                  <a:lnTo>
                    <a:pt x="206799" y="31088"/>
                  </a:lnTo>
                  <a:lnTo>
                    <a:pt x="200161" y="19088"/>
                  </a:lnTo>
                  <a:lnTo>
                    <a:pt x="195582" y="16504"/>
                  </a:lnTo>
                  <a:lnTo>
                    <a:pt x="93517" y="16504"/>
                  </a:lnTo>
                  <a:lnTo>
                    <a:pt x="85903" y="16083"/>
                  </a:lnTo>
                  <a:lnTo>
                    <a:pt x="68458" y="16062"/>
                  </a:lnTo>
                  <a:close/>
                </a:path>
                <a:path extrusionOk="0" h="263525" w="263525">
                  <a:moveTo>
                    <a:pt x="95958" y="246934"/>
                  </a:moveTo>
                  <a:lnTo>
                    <a:pt x="82343" y="246934"/>
                  </a:lnTo>
                  <a:lnTo>
                    <a:pt x="88636" y="247039"/>
                  </a:lnTo>
                  <a:lnTo>
                    <a:pt x="95958" y="246934"/>
                  </a:lnTo>
                  <a:close/>
                </a:path>
                <a:path extrusionOk="0" h="263525" w="263525">
                  <a:moveTo>
                    <a:pt x="177996" y="246913"/>
                  </a:moveTo>
                  <a:lnTo>
                    <a:pt x="164204" y="246913"/>
                  </a:lnTo>
                  <a:lnTo>
                    <a:pt x="174141" y="247039"/>
                  </a:lnTo>
                  <a:lnTo>
                    <a:pt x="177996" y="246913"/>
                  </a:lnTo>
                  <a:close/>
                </a:path>
                <a:path extrusionOk="0" h="263525" w="263525">
                  <a:moveTo>
                    <a:pt x="207595" y="32396"/>
                  </a:moveTo>
                  <a:lnTo>
                    <a:pt x="131922" y="32396"/>
                  </a:lnTo>
                  <a:lnTo>
                    <a:pt x="170449" y="40316"/>
                  </a:lnTo>
                  <a:lnTo>
                    <a:pt x="201879" y="61631"/>
                  </a:lnTo>
                  <a:lnTo>
                    <a:pt x="223040" y="93148"/>
                  </a:lnTo>
                  <a:lnTo>
                    <a:pt x="230757" y="131671"/>
                  </a:lnTo>
                  <a:lnTo>
                    <a:pt x="222867" y="170277"/>
                  </a:lnTo>
                  <a:lnTo>
                    <a:pt x="201517" y="201780"/>
                  </a:lnTo>
                  <a:lnTo>
                    <a:pt x="169926" y="222974"/>
                  </a:lnTo>
                  <a:lnTo>
                    <a:pt x="131315" y="230652"/>
                  </a:lnTo>
                  <a:lnTo>
                    <a:pt x="207435" y="230652"/>
                  </a:lnTo>
                  <a:lnTo>
                    <a:pt x="244097" y="200077"/>
                  </a:lnTo>
                  <a:lnTo>
                    <a:pt x="247196" y="194465"/>
                  </a:lnTo>
                  <a:lnTo>
                    <a:pt x="247003" y="181010"/>
                  </a:lnTo>
                  <a:lnTo>
                    <a:pt x="246997" y="164162"/>
                  </a:lnTo>
                  <a:lnTo>
                    <a:pt x="247981" y="160665"/>
                  </a:lnTo>
                  <a:lnTo>
                    <a:pt x="253028" y="152215"/>
                  </a:lnTo>
                  <a:lnTo>
                    <a:pt x="255835" y="146916"/>
                  </a:lnTo>
                  <a:lnTo>
                    <a:pt x="263258" y="134948"/>
                  </a:lnTo>
                  <a:lnTo>
                    <a:pt x="263332" y="128247"/>
                  </a:lnTo>
                  <a:lnTo>
                    <a:pt x="255908" y="116226"/>
                  </a:lnTo>
                  <a:lnTo>
                    <a:pt x="253102" y="110928"/>
                  </a:lnTo>
                  <a:lnTo>
                    <a:pt x="247961" y="102394"/>
                  </a:lnTo>
                  <a:lnTo>
                    <a:pt x="246997" y="98813"/>
                  </a:lnTo>
                  <a:lnTo>
                    <a:pt x="247084" y="92775"/>
                  </a:lnTo>
                  <a:lnTo>
                    <a:pt x="247029" y="82206"/>
                  </a:lnTo>
                  <a:lnTo>
                    <a:pt x="247147" y="68500"/>
                  </a:lnTo>
                  <a:lnTo>
                    <a:pt x="244097" y="62992"/>
                  </a:lnTo>
                  <a:lnTo>
                    <a:pt x="232066" y="56375"/>
                  </a:lnTo>
                  <a:lnTo>
                    <a:pt x="226809" y="53108"/>
                  </a:lnTo>
                  <a:lnTo>
                    <a:pt x="217814" y="48103"/>
                  </a:lnTo>
                  <a:lnTo>
                    <a:pt x="215124" y="45475"/>
                  </a:lnTo>
                  <a:lnTo>
                    <a:pt x="210056" y="36449"/>
                  </a:lnTo>
                  <a:lnTo>
                    <a:pt x="207595" y="32396"/>
                  </a:lnTo>
                  <a:close/>
                </a:path>
                <a:path extrusionOk="0" h="263525" w="263525">
                  <a:moveTo>
                    <a:pt x="134488" y="0"/>
                  </a:moveTo>
                  <a:lnTo>
                    <a:pt x="128750" y="41"/>
                  </a:lnTo>
                  <a:lnTo>
                    <a:pt x="119975" y="4963"/>
                  </a:lnTo>
                  <a:lnTo>
                    <a:pt x="116792" y="6565"/>
                  </a:lnTo>
                  <a:lnTo>
                    <a:pt x="113891" y="8554"/>
                  </a:lnTo>
                  <a:lnTo>
                    <a:pt x="107426" y="12450"/>
                  </a:lnTo>
                  <a:lnTo>
                    <a:pt x="100663" y="15197"/>
                  </a:lnTo>
                  <a:lnTo>
                    <a:pt x="93517" y="16504"/>
                  </a:lnTo>
                  <a:lnTo>
                    <a:pt x="195582" y="16504"/>
                  </a:lnTo>
                  <a:lnTo>
                    <a:pt x="195021" y="16187"/>
                  </a:lnTo>
                  <a:lnTo>
                    <a:pt x="164497" y="16187"/>
                  </a:lnTo>
                  <a:lnTo>
                    <a:pt x="160675" y="15151"/>
                  </a:lnTo>
                  <a:lnTo>
                    <a:pt x="151461" y="9591"/>
                  </a:lnTo>
                  <a:lnTo>
                    <a:pt x="134488" y="0"/>
                  </a:lnTo>
                  <a:close/>
                </a:path>
                <a:path extrusionOk="0" h="263525" w="263525">
                  <a:moveTo>
                    <a:pt x="174958" y="15989"/>
                  </a:moveTo>
                  <a:lnTo>
                    <a:pt x="164497" y="16187"/>
                  </a:lnTo>
                  <a:lnTo>
                    <a:pt x="195021" y="16187"/>
                  </a:lnTo>
                  <a:lnTo>
                    <a:pt x="181167" y="16125"/>
                  </a:lnTo>
                  <a:lnTo>
                    <a:pt x="174958" y="15989"/>
                  </a:lnTo>
                  <a:close/>
                </a:path>
                <a:path extrusionOk="0" h="263525" w="263525">
                  <a:moveTo>
                    <a:pt x="194706" y="16009"/>
                  </a:moveTo>
                  <a:lnTo>
                    <a:pt x="181167" y="16125"/>
                  </a:lnTo>
                  <a:lnTo>
                    <a:pt x="194910" y="16125"/>
                  </a:lnTo>
                  <a:lnTo>
                    <a:pt x="194706" y="16009"/>
                  </a:lnTo>
                  <a:close/>
                </a:path>
              </a:pathLst>
            </a:custGeom>
            <a:solidFill>
              <a:srgbClr val="673B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398" name="Google Shape;398;p25"/>
            <p:cNvPicPr preferRelativeResize="0"/>
            <p:nvPr/>
          </p:nvPicPr>
          <p:blipFill rotWithShape="1">
            <a:blip r:embed="rId21">
              <a:alphaModFix/>
            </a:blip>
            <a:srcRect b="0" l="0" r="0" t="0"/>
            <a:stretch/>
          </p:blipFill>
          <p:spPr>
            <a:xfrm>
              <a:off x="18779287" y="8729328"/>
              <a:ext cx="171869" cy="171879"/>
            </a:xfrm>
            <a:prstGeom prst="rect">
              <a:avLst/>
            </a:prstGeom>
            <a:noFill/>
            <a:ln>
              <a:noFill/>
            </a:ln>
          </p:spPr>
        </p:pic>
      </p:grpSp>
      <p:sp>
        <p:nvSpPr>
          <p:cNvPr id="399" name="Google Shape;399;p25"/>
          <p:cNvSpPr/>
          <p:nvPr/>
        </p:nvSpPr>
        <p:spPr>
          <a:xfrm>
            <a:off x="6775485" y="3716792"/>
            <a:ext cx="233451" cy="311172"/>
          </a:xfrm>
          <a:custGeom>
            <a:rect b="b" l="l" r="r" t="t"/>
            <a:pathLst>
              <a:path extrusionOk="0" h="683895" w="513080">
                <a:moveTo>
                  <a:pt x="512889" y="199466"/>
                </a:moveTo>
                <a:lnTo>
                  <a:pt x="471576" y="199466"/>
                </a:lnTo>
                <a:lnTo>
                  <a:pt x="471576" y="313436"/>
                </a:lnTo>
                <a:lnTo>
                  <a:pt x="471576" y="370433"/>
                </a:lnTo>
                <a:lnTo>
                  <a:pt x="471576" y="427443"/>
                </a:lnTo>
                <a:lnTo>
                  <a:pt x="471576" y="484416"/>
                </a:lnTo>
                <a:lnTo>
                  <a:pt x="471576" y="541388"/>
                </a:lnTo>
                <a:lnTo>
                  <a:pt x="471576" y="598385"/>
                </a:lnTo>
                <a:lnTo>
                  <a:pt x="333705" y="598385"/>
                </a:lnTo>
                <a:lnTo>
                  <a:pt x="333705" y="541388"/>
                </a:lnTo>
                <a:lnTo>
                  <a:pt x="471576" y="541388"/>
                </a:lnTo>
                <a:lnTo>
                  <a:pt x="471576" y="484416"/>
                </a:lnTo>
                <a:lnTo>
                  <a:pt x="333705" y="484416"/>
                </a:lnTo>
                <a:lnTo>
                  <a:pt x="333705" y="427443"/>
                </a:lnTo>
                <a:lnTo>
                  <a:pt x="471576" y="427443"/>
                </a:lnTo>
                <a:lnTo>
                  <a:pt x="471576" y="370433"/>
                </a:lnTo>
                <a:lnTo>
                  <a:pt x="333705" y="370433"/>
                </a:lnTo>
                <a:lnTo>
                  <a:pt x="333705" y="313436"/>
                </a:lnTo>
                <a:lnTo>
                  <a:pt x="471576" y="313436"/>
                </a:lnTo>
                <a:lnTo>
                  <a:pt x="471576" y="199466"/>
                </a:lnTo>
                <a:lnTo>
                  <a:pt x="370357" y="199453"/>
                </a:lnTo>
                <a:lnTo>
                  <a:pt x="330161" y="182727"/>
                </a:lnTo>
                <a:lnTo>
                  <a:pt x="313436" y="142544"/>
                </a:lnTo>
                <a:lnTo>
                  <a:pt x="313436" y="313436"/>
                </a:lnTo>
                <a:lnTo>
                  <a:pt x="313436" y="598385"/>
                </a:lnTo>
                <a:lnTo>
                  <a:pt x="60642" y="598385"/>
                </a:lnTo>
                <a:lnTo>
                  <a:pt x="60642" y="541388"/>
                </a:lnTo>
                <a:lnTo>
                  <a:pt x="313436" y="541388"/>
                </a:lnTo>
                <a:lnTo>
                  <a:pt x="313436" y="484416"/>
                </a:lnTo>
                <a:lnTo>
                  <a:pt x="60642" y="484416"/>
                </a:lnTo>
                <a:lnTo>
                  <a:pt x="60642" y="427443"/>
                </a:lnTo>
                <a:lnTo>
                  <a:pt x="313436" y="427443"/>
                </a:lnTo>
                <a:lnTo>
                  <a:pt x="313436" y="370433"/>
                </a:lnTo>
                <a:lnTo>
                  <a:pt x="60642" y="370433"/>
                </a:lnTo>
                <a:lnTo>
                  <a:pt x="60642" y="313436"/>
                </a:lnTo>
                <a:lnTo>
                  <a:pt x="313436" y="313436"/>
                </a:lnTo>
                <a:lnTo>
                  <a:pt x="313436" y="142544"/>
                </a:lnTo>
                <a:lnTo>
                  <a:pt x="313423" y="85496"/>
                </a:lnTo>
                <a:lnTo>
                  <a:pt x="313423" y="0"/>
                </a:lnTo>
                <a:lnTo>
                  <a:pt x="256451" y="0"/>
                </a:lnTo>
                <a:lnTo>
                  <a:pt x="256451" y="85496"/>
                </a:lnTo>
                <a:lnTo>
                  <a:pt x="256451" y="142481"/>
                </a:lnTo>
                <a:lnTo>
                  <a:pt x="256451" y="199453"/>
                </a:lnTo>
                <a:lnTo>
                  <a:pt x="256451" y="256451"/>
                </a:lnTo>
                <a:lnTo>
                  <a:pt x="60617" y="256451"/>
                </a:lnTo>
                <a:lnTo>
                  <a:pt x="60617" y="199453"/>
                </a:lnTo>
                <a:lnTo>
                  <a:pt x="256451" y="199453"/>
                </a:lnTo>
                <a:lnTo>
                  <a:pt x="256451" y="142481"/>
                </a:lnTo>
                <a:lnTo>
                  <a:pt x="60617" y="142481"/>
                </a:lnTo>
                <a:lnTo>
                  <a:pt x="60617" y="85496"/>
                </a:lnTo>
                <a:lnTo>
                  <a:pt x="256451" y="85496"/>
                </a:lnTo>
                <a:lnTo>
                  <a:pt x="256451" y="0"/>
                </a:lnTo>
                <a:lnTo>
                  <a:pt x="28498" y="0"/>
                </a:lnTo>
                <a:lnTo>
                  <a:pt x="17437" y="2260"/>
                </a:lnTo>
                <a:lnTo>
                  <a:pt x="8369" y="8394"/>
                </a:lnTo>
                <a:lnTo>
                  <a:pt x="2247" y="17449"/>
                </a:lnTo>
                <a:lnTo>
                  <a:pt x="0" y="28511"/>
                </a:lnTo>
                <a:lnTo>
                  <a:pt x="0" y="655383"/>
                </a:lnTo>
                <a:lnTo>
                  <a:pt x="2260" y="666457"/>
                </a:lnTo>
                <a:lnTo>
                  <a:pt x="8369" y="675500"/>
                </a:lnTo>
                <a:lnTo>
                  <a:pt x="17424" y="681609"/>
                </a:lnTo>
                <a:lnTo>
                  <a:pt x="28498" y="683869"/>
                </a:lnTo>
                <a:lnTo>
                  <a:pt x="484390" y="683869"/>
                </a:lnTo>
                <a:lnTo>
                  <a:pt x="495465" y="681609"/>
                </a:lnTo>
                <a:lnTo>
                  <a:pt x="504507" y="675500"/>
                </a:lnTo>
                <a:lnTo>
                  <a:pt x="510628" y="666457"/>
                </a:lnTo>
                <a:lnTo>
                  <a:pt x="512889" y="655383"/>
                </a:lnTo>
                <a:lnTo>
                  <a:pt x="512889" y="598385"/>
                </a:lnTo>
                <a:lnTo>
                  <a:pt x="512889" y="541388"/>
                </a:lnTo>
                <a:lnTo>
                  <a:pt x="512889" y="256451"/>
                </a:lnTo>
                <a:lnTo>
                  <a:pt x="512889" y="199466"/>
                </a:lnTo>
                <a:close/>
              </a:path>
              <a:path extrusionOk="0" h="683895" w="513080">
                <a:moveTo>
                  <a:pt x="512889" y="142481"/>
                </a:moveTo>
                <a:lnTo>
                  <a:pt x="370420" y="12"/>
                </a:lnTo>
                <a:lnTo>
                  <a:pt x="370420" y="142481"/>
                </a:lnTo>
                <a:lnTo>
                  <a:pt x="512889" y="142481"/>
                </a:lnTo>
                <a:close/>
              </a:path>
            </a:pathLst>
          </a:custGeom>
          <a:solidFill>
            <a:srgbClr val="9F7BC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400" name="Google Shape;400;p25"/>
          <p:cNvPicPr preferRelativeResize="0"/>
          <p:nvPr/>
        </p:nvPicPr>
        <p:blipFill rotWithShape="1">
          <a:blip r:embed="rId22">
            <a:alphaModFix/>
          </a:blip>
          <a:srcRect b="0" l="0" r="0" t="0"/>
          <a:stretch/>
        </p:blipFill>
        <p:spPr>
          <a:xfrm>
            <a:off x="8564375" y="4846703"/>
            <a:ext cx="65270" cy="65279"/>
          </a:xfrm>
          <a:prstGeom prst="rect">
            <a:avLst/>
          </a:prstGeom>
          <a:noFill/>
          <a:ln>
            <a:noFill/>
          </a:ln>
        </p:spPr>
      </p:pic>
      <p:sp>
        <p:nvSpPr>
          <p:cNvPr id="401" name="Google Shape;401;p25"/>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70</a:t>
            </a:r>
            <a:endParaRPr/>
          </a:p>
        </p:txBody>
      </p:sp>
      <p:pic>
        <p:nvPicPr>
          <p:cNvPr id="402" name="Google Shape;402;p25" title="Bitkwa-Logo-New.png"/>
          <p:cNvPicPr preferRelativeResize="0"/>
          <p:nvPr/>
        </p:nvPicPr>
        <p:blipFill>
          <a:blip r:embed="rId23">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6"/>
          <p:cNvPicPr preferRelativeResize="0"/>
          <p:nvPr/>
        </p:nvPicPr>
        <p:blipFill rotWithShape="1">
          <a:blip r:embed="rId3">
            <a:alphaModFix/>
          </a:blip>
          <a:srcRect b="0" l="0" r="0" t="0"/>
          <a:stretch/>
        </p:blipFill>
        <p:spPr>
          <a:xfrm>
            <a:off x="260223" y="26573"/>
            <a:ext cx="6495212" cy="796610"/>
          </a:xfrm>
          <a:prstGeom prst="rect">
            <a:avLst/>
          </a:prstGeom>
          <a:noFill/>
          <a:ln>
            <a:noFill/>
          </a:ln>
        </p:spPr>
      </p:pic>
      <p:sp>
        <p:nvSpPr>
          <p:cNvPr id="408" name="Google Shape;408;p26"/>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409" name="Google Shape;409;p26"/>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410" name="Google Shape;410;p26"/>
          <p:cNvSpPr txBox="1"/>
          <p:nvPr/>
        </p:nvSpPr>
        <p:spPr>
          <a:xfrm>
            <a:off x="735676" y="1093736"/>
            <a:ext cx="3689400" cy="2541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Bitcoin transactions involve transferring a certain amount of bitcoins directly to another person’s account.</a:t>
            </a:r>
            <a:endParaRPr sz="800">
              <a:latin typeface="Open Sans"/>
              <a:ea typeface="Open Sans"/>
              <a:cs typeface="Open Sans"/>
              <a:sym typeface="Open Sans"/>
            </a:endParaRPr>
          </a:p>
        </p:txBody>
      </p:sp>
      <p:pic>
        <p:nvPicPr>
          <p:cNvPr id="411" name="Google Shape;411;p26"/>
          <p:cNvPicPr preferRelativeResize="0"/>
          <p:nvPr/>
        </p:nvPicPr>
        <p:blipFill rotWithShape="1">
          <a:blip r:embed="rId5">
            <a:alphaModFix/>
          </a:blip>
          <a:srcRect b="0" l="0" r="0" t="0"/>
          <a:stretch/>
        </p:blipFill>
        <p:spPr>
          <a:xfrm>
            <a:off x="519871" y="1117337"/>
            <a:ext cx="156587" cy="156899"/>
          </a:xfrm>
          <a:prstGeom prst="rect">
            <a:avLst/>
          </a:prstGeom>
          <a:noFill/>
          <a:ln>
            <a:noFill/>
          </a:ln>
        </p:spPr>
      </p:pic>
      <p:sp>
        <p:nvSpPr>
          <p:cNvPr id="412" name="Google Shape;412;p26"/>
          <p:cNvSpPr txBox="1"/>
          <p:nvPr/>
        </p:nvSpPr>
        <p:spPr>
          <a:xfrm>
            <a:off x="735676" y="1430689"/>
            <a:ext cx="14868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Encryption is used to ensure that only the real holder of the bitcoins has the control to send their money to someone else. It makes sure that the property is guarded from malicious actors.</a:t>
            </a:r>
            <a:endParaRPr sz="800">
              <a:latin typeface="Open Sans"/>
              <a:ea typeface="Open Sans"/>
              <a:cs typeface="Open Sans"/>
              <a:sym typeface="Open Sans"/>
            </a:endParaRPr>
          </a:p>
        </p:txBody>
      </p:sp>
      <p:pic>
        <p:nvPicPr>
          <p:cNvPr id="413" name="Google Shape;413;p26"/>
          <p:cNvPicPr preferRelativeResize="0"/>
          <p:nvPr/>
        </p:nvPicPr>
        <p:blipFill rotWithShape="1">
          <a:blip r:embed="rId6">
            <a:alphaModFix/>
          </a:blip>
          <a:srcRect b="0" l="0" r="0" t="0"/>
          <a:stretch/>
        </p:blipFill>
        <p:spPr>
          <a:xfrm>
            <a:off x="519871" y="1454294"/>
            <a:ext cx="156586" cy="156898"/>
          </a:xfrm>
          <a:prstGeom prst="rect">
            <a:avLst/>
          </a:prstGeom>
          <a:noFill/>
          <a:ln>
            <a:noFill/>
          </a:ln>
        </p:spPr>
      </p:pic>
      <p:sp>
        <p:nvSpPr>
          <p:cNvPr id="414" name="Google Shape;414;p26"/>
          <p:cNvSpPr txBox="1"/>
          <p:nvPr/>
        </p:nvSpPr>
        <p:spPr>
          <a:xfrm>
            <a:off x="2565647" y="1529019"/>
            <a:ext cx="220800" cy="990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600">
                <a:solidFill>
                  <a:srgbClr val="683B93"/>
                </a:solidFill>
                <a:latin typeface="Open Sans SemiBold"/>
                <a:ea typeface="Open Sans SemiBold"/>
                <a:cs typeface="Open Sans SemiBold"/>
                <a:sym typeface="Open Sans SemiBold"/>
              </a:rPr>
              <a:t>Debit</a:t>
            </a:r>
            <a:endParaRPr sz="600">
              <a:latin typeface="Open Sans SemiBold"/>
              <a:ea typeface="Open Sans SemiBold"/>
              <a:cs typeface="Open Sans SemiBold"/>
              <a:sym typeface="Open Sans SemiBold"/>
            </a:endParaRPr>
          </a:p>
        </p:txBody>
      </p:sp>
      <p:sp>
        <p:nvSpPr>
          <p:cNvPr id="415" name="Google Shape;415;p26"/>
          <p:cNvSpPr txBox="1"/>
          <p:nvPr/>
        </p:nvSpPr>
        <p:spPr>
          <a:xfrm>
            <a:off x="2975233" y="1472902"/>
            <a:ext cx="247500" cy="299700"/>
          </a:xfrm>
          <a:prstGeom prst="rect">
            <a:avLst/>
          </a:prstGeom>
          <a:noFill/>
          <a:ln>
            <a:noFill/>
          </a:ln>
        </p:spPr>
        <p:txBody>
          <a:bodyPr anchorCtr="0" anchor="t" bIns="0" lIns="0" spcFirstLastPara="1" rIns="0" wrap="square" tIns="62950">
            <a:spAutoFit/>
          </a:bodyPr>
          <a:lstStyle/>
          <a:p>
            <a:pPr indent="0" lvl="0" marL="0" rtl="0" algn="l">
              <a:lnSpc>
                <a:spcPct val="100000"/>
              </a:lnSpc>
              <a:spcBef>
                <a:spcPts val="0"/>
              </a:spcBef>
              <a:spcAft>
                <a:spcPts val="0"/>
              </a:spcAft>
              <a:buNone/>
            </a:pPr>
            <a:r>
              <a:rPr b="1" lang="en" sz="600">
                <a:solidFill>
                  <a:srgbClr val="683B93"/>
                </a:solidFill>
                <a:latin typeface="Open Sans SemiBold"/>
                <a:ea typeface="Open Sans SemiBold"/>
                <a:cs typeface="Open Sans SemiBold"/>
                <a:sym typeface="Open Sans SemiBold"/>
              </a:rPr>
              <a:t>Credit</a:t>
            </a:r>
            <a:endParaRPr sz="600">
              <a:latin typeface="Open Sans SemiBold"/>
              <a:ea typeface="Open Sans SemiBold"/>
              <a:cs typeface="Open Sans SemiBold"/>
              <a:sym typeface="Open Sans SemiBold"/>
            </a:endParaRPr>
          </a:p>
          <a:p>
            <a:pPr indent="0" lvl="0" marL="38100" rtl="0" algn="l">
              <a:lnSpc>
                <a:spcPct val="100000"/>
              </a:lnSpc>
              <a:spcBef>
                <a:spcPts val="400"/>
              </a:spcBef>
              <a:spcAft>
                <a:spcPts val="0"/>
              </a:spcAft>
              <a:buNone/>
            </a:pPr>
            <a:r>
              <a:rPr b="1" lang="en" sz="600">
                <a:solidFill>
                  <a:srgbClr val="1F6EC7"/>
                </a:solidFill>
                <a:latin typeface="Open Sans"/>
                <a:ea typeface="Open Sans"/>
                <a:cs typeface="Open Sans"/>
                <a:sym typeface="Open Sans"/>
              </a:rPr>
              <a:t>$100</a:t>
            </a:r>
            <a:endParaRPr sz="600">
              <a:latin typeface="Open Sans"/>
              <a:ea typeface="Open Sans"/>
              <a:cs typeface="Open Sans"/>
              <a:sym typeface="Open Sans"/>
            </a:endParaRPr>
          </a:p>
        </p:txBody>
      </p:sp>
      <p:grpSp>
        <p:nvGrpSpPr>
          <p:cNvPr id="416" name="Google Shape;416;p26"/>
          <p:cNvGrpSpPr/>
          <p:nvPr/>
        </p:nvGrpSpPr>
        <p:grpSpPr>
          <a:xfrm>
            <a:off x="2464510" y="1515300"/>
            <a:ext cx="845600" cy="297751"/>
            <a:chOff x="5418888" y="3331795"/>
            <a:chExt cx="1859279" cy="654685"/>
          </a:xfrm>
        </p:grpSpPr>
        <p:sp>
          <p:nvSpPr>
            <p:cNvPr id="417" name="Google Shape;417;p26"/>
            <p:cNvSpPr/>
            <p:nvPr/>
          </p:nvSpPr>
          <p:spPr>
            <a:xfrm>
              <a:off x="5418888" y="3333562"/>
              <a:ext cx="1859279" cy="323850"/>
            </a:xfrm>
            <a:custGeom>
              <a:rect b="b" l="l" r="r" t="t"/>
              <a:pathLst>
                <a:path extrusionOk="0" h="323850" w="1859279">
                  <a:moveTo>
                    <a:pt x="161743" y="323487"/>
                  </a:moveTo>
                  <a:lnTo>
                    <a:pt x="1697435" y="323487"/>
                  </a:lnTo>
                  <a:lnTo>
                    <a:pt x="1740432" y="317709"/>
                  </a:lnTo>
                  <a:lnTo>
                    <a:pt x="1779069" y="301404"/>
                  </a:lnTo>
                  <a:lnTo>
                    <a:pt x="1811804" y="276113"/>
                  </a:lnTo>
                  <a:lnTo>
                    <a:pt x="1837095" y="243378"/>
                  </a:lnTo>
                  <a:lnTo>
                    <a:pt x="1853401" y="204741"/>
                  </a:lnTo>
                  <a:lnTo>
                    <a:pt x="1859178" y="161743"/>
                  </a:lnTo>
                  <a:lnTo>
                    <a:pt x="1853401" y="118746"/>
                  </a:lnTo>
                  <a:lnTo>
                    <a:pt x="1837095" y="80109"/>
                  </a:lnTo>
                  <a:lnTo>
                    <a:pt x="1811804" y="47374"/>
                  </a:lnTo>
                  <a:lnTo>
                    <a:pt x="1779069" y="22083"/>
                  </a:lnTo>
                  <a:lnTo>
                    <a:pt x="1740432" y="5777"/>
                  </a:lnTo>
                  <a:lnTo>
                    <a:pt x="1697435" y="0"/>
                  </a:lnTo>
                  <a:lnTo>
                    <a:pt x="161743" y="0"/>
                  </a:lnTo>
                  <a:lnTo>
                    <a:pt x="118746" y="5777"/>
                  </a:lnTo>
                  <a:lnTo>
                    <a:pt x="80109" y="22083"/>
                  </a:lnTo>
                  <a:lnTo>
                    <a:pt x="47374" y="47374"/>
                  </a:lnTo>
                  <a:lnTo>
                    <a:pt x="22083" y="80109"/>
                  </a:lnTo>
                  <a:lnTo>
                    <a:pt x="5777" y="118746"/>
                  </a:lnTo>
                  <a:lnTo>
                    <a:pt x="0" y="161743"/>
                  </a:lnTo>
                  <a:lnTo>
                    <a:pt x="5777" y="204741"/>
                  </a:lnTo>
                  <a:lnTo>
                    <a:pt x="22083" y="243378"/>
                  </a:lnTo>
                  <a:lnTo>
                    <a:pt x="47374" y="276113"/>
                  </a:lnTo>
                  <a:lnTo>
                    <a:pt x="80109" y="301404"/>
                  </a:lnTo>
                  <a:lnTo>
                    <a:pt x="118746" y="317709"/>
                  </a:lnTo>
                  <a:lnTo>
                    <a:pt x="161743" y="323487"/>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18" name="Google Shape;418;p26"/>
            <p:cNvSpPr/>
            <p:nvPr/>
          </p:nvSpPr>
          <p:spPr>
            <a:xfrm>
              <a:off x="5418888" y="3660694"/>
              <a:ext cx="1859279" cy="323850"/>
            </a:xfrm>
            <a:custGeom>
              <a:rect b="b" l="l" r="r" t="t"/>
              <a:pathLst>
                <a:path extrusionOk="0" h="323850" w="1859279">
                  <a:moveTo>
                    <a:pt x="161743" y="323487"/>
                  </a:moveTo>
                  <a:lnTo>
                    <a:pt x="1697435" y="323487"/>
                  </a:lnTo>
                  <a:lnTo>
                    <a:pt x="1740432" y="317709"/>
                  </a:lnTo>
                  <a:lnTo>
                    <a:pt x="1779069" y="301404"/>
                  </a:lnTo>
                  <a:lnTo>
                    <a:pt x="1811804" y="276113"/>
                  </a:lnTo>
                  <a:lnTo>
                    <a:pt x="1837095" y="243378"/>
                  </a:lnTo>
                  <a:lnTo>
                    <a:pt x="1853401" y="204741"/>
                  </a:lnTo>
                  <a:lnTo>
                    <a:pt x="1859178" y="161743"/>
                  </a:lnTo>
                  <a:lnTo>
                    <a:pt x="1853401" y="118746"/>
                  </a:lnTo>
                  <a:lnTo>
                    <a:pt x="1837095" y="80109"/>
                  </a:lnTo>
                  <a:lnTo>
                    <a:pt x="1811804" y="47374"/>
                  </a:lnTo>
                  <a:lnTo>
                    <a:pt x="1779069" y="22083"/>
                  </a:lnTo>
                  <a:lnTo>
                    <a:pt x="1740432" y="5777"/>
                  </a:lnTo>
                  <a:lnTo>
                    <a:pt x="1697435" y="0"/>
                  </a:lnTo>
                  <a:lnTo>
                    <a:pt x="161743" y="0"/>
                  </a:lnTo>
                  <a:lnTo>
                    <a:pt x="118746" y="5777"/>
                  </a:lnTo>
                  <a:lnTo>
                    <a:pt x="80109" y="22083"/>
                  </a:lnTo>
                  <a:lnTo>
                    <a:pt x="47374" y="47374"/>
                  </a:lnTo>
                  <a:lnTo>
                    <a:pt x="22083" y="80109"/>
                  </a:lnTo>
                  <a:lnTo>
                    <a:pt x="5777" y="118746"/>
                  </a:lnTo>
                  <a:lnTo>
                    <a:pt x="0" y="161743"/>
                  </a:lnTo>
                  <a:lnTo>
                    <a:pt x="5777" y="204741"/>
                  </a:lnTo>
                  <a:lnTo>
                    <a:pt x="22083" y="243378"/>
                  </a:lnTo>
                  <a:lnTo>
                    <a:pt x="47374" y="276113"/>
                  </a:lnTo>
                  <a:lnTo>
                    <a:pt x="80109" y="301404"/>
                  </a:lnTo>
                  <a:lnTo>
                    <a:pt x="118746" y="317709"/>
                  </a:lnTo>
                  <a:lnTo>
                    <a:pt x="161743" y="323487"/>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19" name="Google Shape;419;p26"/>
            <p:cNvSpPr/>
            <p:nvPr/>
          </p:nvSpPr>
          <p:spPr>
            <a:xfrm>
              <a:off x="6348486" y="3331795"/>
              <a:ext cx="0" cy="654685"/>
            </a:xfrm>
            <a:custGeom>
              <a:rect b="b" l="l" r="r" t="t"/>
              <a:pathLst>
                <a:path extrusionOk="0" h="654685" w="120000">
                  <a:moveTo>
                    <a:pt x="0" y="0"/>
                  </a:moveTo>
                  <a:lnTo>
                    <a:pt x="0" y="654241"/>
                  </a:lnTo>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20" name="Google Shape;420;p26"/>
          <p:cNvSpPr txBox="1"/>
          <p:nvPr/>
        </p:nvSpPr>
        <p:spPr>
          <a:xfrm>
            <a:off x="2510644" y="1397041"/>
            <a:ext cx="1878300" cy="996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1" lang="en" sz="600">
                <a:solidFill>
                  <a:srgbClr val="241B54"/>
                </a:solidFill>
                <a:latin typeface="Open Sans"/>
                <a:ea typeface="Open Sans"/>
                <a:cs typeface="Open Sans"/>
                <a:sym typeface="Open Sans"/>
              </a:rPr>
              <a:t>Alice [Cash Account]	Bob [Cash Account]</a:t>
            </a:r>
            <a:endParaRPr sz="600">
              <a:latin typeface="Open Sans"/>
              <a:ea typeface="Open Sans"/>
              <a:cs typeface="Open Sans"/>
              <a:sym typeface="Open Sans"/>
            </a:endParaRPr>
          </a:p>
        </p:txBody>
      </p:sp>
      <p:sp>
        <p:nvSpPr>
          <p:cNvPr id="421" name="Google Shape;421;p26"/>
          <p:cNvSpPr txBox="1"/>
          <p:nvPr/>
        </p:nvSpPr>
        <p:spPr>
          <a:xfrm>
            <a:off x="3708653" y="1472902"/>
            <a:ext cx="657000" cy="392100"/>
          </a:xfrm>
          <a:prstGeom prst="rect">
            <a:avLst/>
          </a:prstGeom>
          <a:noFill/>
          <a:ln>
            <a:noFill/>
          </a:ln>
        </p:spPr>
        <p:txBody>
          <a:bodyPr anchorCtr="0" anchor="t" bIns="0" lIns="0" spcFirstLastPara="1" rIns="0" wrap="square" tIns="62950">
            <a:spAutoFit/>
          </a:bodyPr>
          <a:lstStyle/>
          <a:p>
            <a:pPr indent="0" lvl="0" marL="0" rtl="0" algn="l">
              <a:lnSpc>
                <a:spcPct val="100000"/>
              </a:lnSpc>
              <a:spcBef>
                <a:spcPts val="0"/>
              </a:spcBef>
              <a:spcAft>
                <a:spcPts val="0"/>
              </a:spcAft>
              <a:buNone/>
            </a:pPr>
            <a:r>
              <a:rPr b="1" lang="en" sz="600">
                <a:solidFill>
                  <a:srgbClr val="683B93"/>
                </a:solidFill>
                <a:latin typeface="Open Sans SemiBold"/>
                <a:ea typeface="Open Sans SemiBold"/>
                <a:cs typeface="Open Sans SemiBold"/>
                <a:sym typeface="Open Sans SemiBold"/>
              </a:rPr>
              <a:t>Debit	Credit</a:t>
            </a:r>
            <a:endParaRPr sz="600">
              <a:latin typeface="Open Sans SemiBold"/>
              <a:ea typeface="Open Sans SemiBold"/>
              <a:cs typeface="Open Sans SemiBold"/>
              <a:sym typeface="Open Sans SemiBold"/>
            </a:endParaRPr>
          </a:p>
          <a:p>
            <a:pPr indent="0" lvl="0" marL="25400" rtl="0" algn="l">
              <a:lnSpc>
                <a:spcPct val="100000"/>
              </a:lnSpc>
              <a:spcBef>
                <a:spcPts val="400"/>
              </a:spcBef>
              <a:spcAft>
                <a:spcPts val="0"/>
              </a:spcAft>
              <a:buNone/>
            </a:pPr>
            <a:r>
              <a:rPr b="1" lang="en" sz="600">
                <a:solidFill>
                  <a:srgbClr val="1F6EC7"/>
                </a:solidFill>
                <a:latin typeface="Open Sans"/>
                <a:ea typeface="Open Sans"/>
                <a:cs typeface="Open Sans"/>
                <a:sym typeface="Open Sans"/>
              </a:rPr>
              <a:t>$100</a:t>
            </a:r>
            <a:endParaRPr sz="600">
              <a:latin typeface="Open Sans"/>
              <a:ea typeface="Open Sans"/>
              <a:cs typeface="Open Sans"/>
              <a:sym typeface="Open Sans"/>
            </a:endParaRPr>
          </a:p>
        </p:txBody>
      </p:sp>
      <p:grpSp>
        <p:nvGrpSpPr>
          <p:cNvPr id="422" name="Google Shape;422;p26"/>
          <p:cNvGrpSpPr/>
          <p:nvPr/>
        </p:nvGrpSpPr>
        <p:grpSpPr>
          <a:xfrm>
            <a:off x="3605437" y="1515300"/>
            <a:ext cx="849644" cy="297751"/>
            <a:chOff x="7927521" y="3331795"/>
            <a:chExt cx="1868170" cy="654685"/>
          </a:xfrm>
        </p:grpSpPr>
        <p:sp>
          <p:nvSpPr>
            <p:cNvPr id="423" name="Google Shape;423;p26"/>
            <p:cNvSpPr/>
            <p:nvPr/>
          </p:nvSpPr>
          <p:spPr>
            <a:xfrm>
              <a:off x="7927521" y="3333562"/>
              <a:ext cx="1868170" cy="323850"/>
            </a:xfrm>
            <a:custGeom>
              <a:rect b="b" l="l" r="r" t="t"/>
              <a:pathLst>
                <a:path extrusionOk="0" h="323850" w="1868170">
                  <a:moveTo>
                    <a:pt x="161743" y="323487"/>
                  </a:moveTo>
                  <a:lnTo>
                    <a:pt x="1706209" y="323487"/>
                  </a:lnTo>
                  <a:lnTo>
                    <a:pt x="1749207" y="317709"/>
                  </a:lnTo>
                  <a:lnTo>
                    <a:pt x="1787844" y="301404"/>
                  </a:lnTo>
                  <a:lnTo>
                    <a:pt x="1820579" y="276113"/>
                  </a:lnTo>
                  <a:lnTo>
                    <a:pt x="1845870" y="243378"/>
                  </a:lnTo>
                  <a:lnTo>
                    <a:pt x="1862175" y="204741"/>
                  </a:lnTo>
                  <a:lnTo>
                    <a:pt x="1867953" y="161743"/>
                  </a:lnTo>
                  <a:lnTo>
                    <a:pt x="1862175" y="118746"/>
                  </a:lnTo>
                  <a:lnTo>
                    <a:pt x="1845870" y="80109"/>
                  </a:lnTo>
                  <a:lnTo>
                    <a:pt x="1820579" y="47374"/>
                  </a:lnTo>
                  <a:lnTo>
                    <a:pt x="1787844" y="22083"/>
                  </a:lnTo>
                  <a:lnTo>
                    <a:pt x="1749207" y="5777"/>
                  </a:lnTo>
                  <a:lnTo>
                    <a:pt x="1706209" y="0"/>
                  </a:lnTo>
                  <a:lnTo>
                    <a:pt x="161743" y="0"/>
                  </a:lnTo>
                  <a:lnTo>
                    <a:pt x="118746" y="5777"/>
                  </a:lnTo>
                  <a:lnTo>
                    <a:pt x="80109" y="22083"/>
                  </a:lnTo>
                  <a:lnTo>
                    <a:pt x="47374" y="47374"/>
                  </a:lnTo>
                  <a:lnTo>
                    <a:pt x="22083" y="80109"/>
                  </a:lnTo>
                  <a:lnTo>
                    <a:pt x="5777" y="118746"/>
                  </a:lnTo>
                  <a:lnTo>
                    <a:pt x="0" y="161743"/>
                  </a:lnTo>
                  <a:lnTo>
                    <a:pt x="5777" y="204741"/>
                  </a:lnTo>
                  <a:lnTo>
                    <a:pt x="22083" y="243378"/>
                  </a:lnTo>
                  <a:lnTo>
                    <a:pt x="47374" y="276113"/>
                  </a:lnTo>
                  <a:lnTo>
                    <a:pt x="80109" y="301404"/>
                  </a:lnTo>
                  <a:lnTo>
                    <a:pt x="118746" y="317709"/>
                  </a:lnTo>
                  <a:lnTo>
                    <a:pt x="161743" y="323487"/>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24" name="Google Shape;424;p26"/>
            <p:cNvSpPr/>
            <p:nvPr/>
          </p:nvSpPr>
          <p:spPr>
            <a:xfrm>
              <a:off x="7927521" y="3660694"/>
              <a:ext cx="1868170" cy="323850"/>
            </a:xfrm>
            <a:custGeom>
              <a:rect b="b" l="l" r="r" t="t"/>
              <a:pathLst>
                <a:path extrusionOk="0" h="323850" w="1868170">
                  <a:moveTo>
                    <a:pt x="161743" y="323487"/>
                  </a:moveTo>
                  <a:lnTo>
                    <a:pt x="1706209" y="323487"/>
                  </a:lnTo>
                  <a:lnTo>
                    <a:pt x="1749207" y="317709"/>
                  </a:lnTo>
                  <a:lnTo>
                    <a:pt x="1787844" y="301404"/>
                  </a:lnTo>
                  <a:lnTo>
                    <a:pt x="1820579" y="276113"/>
                  </a:lnTo>
                  <a:lnTo>
                    <a:pt x="1845870" y="243378"/>
                  </a:lnTo>
                  <a:lnTo>
                    <a:pt x="1862175" y="204741"/>
                  </a:lnTo>
                  <a:lnTo>
                    <a:pt x="1867953" y="161743"/>
                  </a:lnTo>
                  <a:lnTo>
                    <a:pt x="1862175" y="118746"/>
                  </a:lnTo>
                  <a:lnTo>
                    <a:pt x="1845870" y="80109"/>
                  </a:lnTo>
                  <a:lnTo>
                    <a:pt x="1820579" y="47374"/>
                  </a:lnTo>
                  <a:lnTo>
                    <a:pt x="1787844" y="22083"/>
                  </a:lnTo>
                  <a:lnTo>
                    <a:pt x="1749207" y="5777"/>
                  </a:lnTo>
                  <a:lnTo>
                    <a:pt x="1706209" y="0"/>
                  </a:lnTo>
                  <a:lnTo>
                    <a:pt x="161743" y="0"/>
                  </a:lnTo>
                  <a:lnTo>
                    <a:pt x="118746" y="5777"/>
                  </a:lnTo>
                  <a:lnTo>
                    <a:pt x="80109" y="22083"/>
                  </a:lnTo>
                  <a:lnTo>
                    <a:pt x="47374" y="47374"/>
                  </a:lnTo>
                  <a:lnTo>
                    <a:pt x="22083" y="80109"/>
                  </a:lnTo>
                  <a:lnTo>
                    <a:pt x="5777" y="118746"/>
                  </a:lnTo>
                  <a:lnTo>
                    <a:pt x="0" y="161743"/>
                  </a:lnTo>
                  <a:lnTo>
                    <a:pt x="5777" y="204741"/>
                  </a:lnTo>
                  <a:lnTo>
                    <a:pt x="22083" y="243378"/>
                  </a:lnTo>
                  <a:lnTo>
                    <a:pt x="47374" y="276113"/>
                  </a:lnTo>
                  <a:lnTo>
                    <a:pt x="80109" y="301404"/>
                  </a:lnTo>
                  <a:lnTo>
                    <a:pt x="118746" y="317709"/>
                  </a:lnTo>
                  <a:lnTo>
                    <a:pt x="161743" y="323487"/>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25" name="Google Shape;425;p26"/>
            <p:cNvSpPr/>
            <p:nvPr/>
          </p:nvSpPr>
          <p:spPr>
            <a:xfrm>
              <a:off x="8861505" y="3331795"/>
              <a:ext cx="0" cy="654685"/>
            </a:xfrm>
            <a:custGeom>
              <a:rect b="b" l="l" r="r" t="t"/>
              <a:pathLst>
                <a:path extrusionOk="0" h="654685" w="120000">
                  <a:moveTo>
                    <a:pt x="0" y="0"/>
                  </a:moveTo>
                  <a:lnTo>
                    <a:pt x="0" y="654241"/>
                  </a:lnTo>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26" name="Google Shape;426;p26"/>
          <p:cNvSpPr txBox="1"/>
          <p:nvPr/>
        </p:nvSpPr>
        <p:spPr>
          <a:xfrm>
            <a:off x="3159795" y="1868944"/>
            <a:ext cx="595800" cy="284400"/>
          </a:xfrm>
          <a:prstGeom prst="rect">
            <a:avLst/>
          </a:prstGeom>
          <a:noFill/>
          <a:ln>
            <a:noFill/>
          </a:ln>
        </p:spPr>
        <p:txBody>
          <a:bodyPr anchorCtr="0" anchor="t" bIns="0" lIns="0" spcFirstLastPara="1" rIns="0" wrap="square" tIns="7225">
            <a:spAutoFit/>
          </a:bodyPr>
          <a:lstStyle/>
          <a:p>
            <a:pPr indent="50800" lvl="0" marL="0" marR="0" rtl="0" algn="l">
              <a:lnSpc>
                <a:spcPct val="100000"/>
              </a:lnSpc>
              <a:spcBef>
                <a:spcPts val="0"/>
              </a:spcBef>
              <a:spcAft>
                <a:spcPts val="0"/>
              </a:spcAft>
              <a:buNone/>
            </a:pPr>
            <a:r>
              <a:rPr b="1" lang="en" sz="600">
                <a:solidFill>
                  <a:srgbClr val="241B54"/>
                </a:solidFill>
                <a:latin typeface="Open Sans"/>
                <a:ea typeface="Open Sans"/>
                <a:cs typeface="Open Sans"/>
                <a:sym typeface="Open Sans"/>
              </a:rPr>
              <a:t>Public Ledger (Digital Receipt)</a:t>
            </a:r>
            <a:endParaRPr sz="600">
              <a:latin typeface="Open Sans"/>
              <a:ea typeface="Open Sans"/>
              <a:cs typeface="Open Sans"/>
              <a:sym typeface="Open Sans"/>
            </a:endParaRPr>
          </a:p>
        </p:txBody>
      </p:sp>
      <p:sp>
        <p:nvSpPr>
          <p:cNvPr id="427" name="Google Shape;427;p26"/>
          <p:cNvSpPr txBox="1"/>
          <p:nvPr/>
        </p:nvSpPr>
        <p:spPr>
          <a:xfrm>
            <a:off x="2955323" y="2111214"/>
            <a:ext cx="368700" cy="469800"/>
          </a:xfrm>
          <a:prstGeom prst="rect">
            <a:avLst/>
          </a:prstGeom>
          <a:noFill/>
          <a:ln>
            <a:noFill/>
          </a:ln>
        </p:spPr>
        <p:txBody>
          <a:bodyPr anchorCtr="0" anchor="t" bIns="0" lIns="0" spcFirstLastPara="1" rIns="0" wrap="square" tIns="39275">
            <a:spAutoFit/>
          </a:bodyPr>
          <a:lstStyle/>
          <a:p>
            <a:pPr indent="0" lvl="0" marL="0" rtl="0" algn="ctr">
              <a:lnSpc>
                <a:spcPct val="100000"/>
              </a:lnSpc>
              <a:spcBef>
                <a:spcPts val="0"/>
              </a:spcBef>
              <a:spcAft>
                <a:spcPts val="0"/>
              </a:spcAft>
              <a:buNone/>
            </a:pPr>
            <a:r>
              <a:rPr b="1" lang="en" sz="600">
                <a:solidFill>
                  <a:srgbClr val="683B93"/>
                </a:solidFill>
                <a:latin typeface="Open Sans"/>
                <a:ea typeface="Open Sans"/>
                <a:cs typeface="Open Sans"/>
                <a:sym typeface="Open Sans"/>
              </a:rPr>
              <a:t>Alice</a:t>
            </a:r>
            <a:endParaRPr sz="600">
              <a:latin typeface="Open Sans"/>
              <a:ea typeface="Open Sans"/>
              <a:cs typeface="Open Sans"/>
              <a:sym typeface="Open Sans"/>
            </a:endParaRPr>
          </a:p>
          <a:p>
            <a:pPr indent="0" lvl="0" marL="0" rtl="0" algn="ctr">
              <a:lnSpc>
                <a:spcPct val="100000"/>
              </a:lnSpc>
              <a:spcBef>
                <a:spcPts val="300"/>
              </a:spcBef>
              <a:spcAft>
                <a:spcPts val="0"/>
              </a:spcAft>
              <a:buNone/>
            </a:pPr>
            <a:r>
              <a:rPr b="1" lang="en" sz="600">
                <a:solidFill>
                  <a:srgbClr val="1F6EC7"/>
                </a:solidFill>
                <a:latin typeface="Open Sans"/>
                <a:ea typeface="Open Sans"/>
                <a:cs typeface="Open Sans"/>
                <a:sym typeface="Open Sans"/>
              </a:rPr>
              <a:t>$100</a:t>
            </a:r>
            <a:endParaRPr sz="600">
              <a:latin typeface="Open Sans"/>
              <a:ea typeface="Open Sans"/>
              <a:cs typeface="Open Sans"/>
              <a:sym typeface="Open Sans"/>
            </a:endParaRPr>
          </a:p>
          <a:p>
            <a:pPr indent="0" lvl="0" marL="0" marR="0" rtl="0" algn="ctr">
              <a:lnSpc>
                <a:spcPct val="124100"/>
              </a:lnSpc>
              <a:spcBef>
                <a:spcPts val="0"/>
              </a:spcBef>
              <a:spcAft>
                <a:spcPts val="0"/>
              </a:spcAft>
              <a:buNone/>
            </a:pPr>
            <a:r>
              <a:rPr lang="en" sz="600">
                <a:solidFill>
                  <a:srgbClr val="57585B"/>
                </a:solidFill>
                <a:latin typeface="Open Sans"/>
                <a:ea typeface="Open Sans"/>
                <a:cs typeface="Open Sans"/>
                <a:sym typeface="Open Sans"/>
              </a:rPr>
              <a:t>Out Signature</a:t>
            </a:r>
            <a:endParaRPr sz="600">
              <a:latin typeface="Open Sans"/>
              <a:ea typeface="Open Sans"/>
              <a:cs typeface="Open Sans"/>
              <a:sym typeface="Open Sans"/>
            </a:endParaRPr>
          </a:p>
        </p:txBody>
      </p:sp>
      <p:sp>
        <p:nvSpPr>
          <p:cNvPr id="428" name="Google Shape;428;p26"/>
          <p:cNvSpPr txBox="1"/>
          <p:nvPr/>
        </p:nvSpPr>
        <p:spPr>
          <a:xfrm>
            <a:off x="3591055" y="2111129"/>
            <a:ext cx="368700" cy="469800"/>
          </a:xfrm>
          <a:prstGeom prst="rect">
            <a:avLst/>
          </a:prstGeom>
          <a:noFill/>
          <a:ln>
            <a:noFill/>
          </a:ln>
        </p:spPr>
        <p:txBody>
          <a:bodyPr anchorCtr="0" anchor="t" bIns="0" lIns="0" spcFirstLastPara="1" rIns="0" wrap="square" tIns="39275">
            <a:spAutoFit/>
          </a:bodyPr>
          <a:lstStyle/>
          <a:p>
            <a:pPr indent="0" lvl="0" marL="0" rtl="0" algn="ctr">
              <a:lnSpc>
                <a:spcPct val="100000"/>
              </a:lnSpc>
              <a:spcBef>
                <a:spcPts val="0"/>
              </a:spcBef>
              <a:spcAft>
                <a:spcPts val="0"/>
              </a:spcAft>
              <a:buNone/>
            </a:pPr>
            <a:r>
              <a:rPr b="1" lang="en" sz="600">
                <a:solidFill>
                  <a:srgbClr val="683B93"/>
                </a:solidFill>
                <a:latin typeface="Open Sans"/>
                <a:ea typeface="Open Sans"/>
                <a:cs typeface="Open Sans"/>
                <a:sym typeface="Open Sans"/>
              </a:rPr>
              <a:t>Bob</a:t>
            </a:r>
            <a:endParaRPr sz="600">
              <a:latin typeface="Open Sans"/>
              <a:ea typeface="Open Sans"/>
              <a:cs typeface="Open Sans"/>
              <a:sym typeface="Open Sans"/>
            </a:endParaRPr>
          </a:p>
          <a:p>
            <a:pPr indent="0" lvl="0" marL="0" rtl="0" algn="ctr">
              <a:lnSpc>
                <a:spcPct val="100000"/>
              </a:lnSpc>
              <a:spcBef>
                <a:spcPts val="300"/>
              </a:spcBef>
              <a:spcAft>
                <a:spcPts val="0"/>
              </a:spcAft>
              <a:buNone/>
            </a:pPr>
            <a:r>
              <a:rPr b="1" lang="en" sz="600">
                <a:solidFill>
                  <a:srgbClr val="1F6EC7"/>
                </a:solidFill>
                <a:latin typeface="Open Sans"/>
                <a:ea typeface="Open Sans"/>
                <a:cs typeface="Open Sans"/>
                <a:sym typeface="Open Sans"/>
              </a:rPr>
              <a:t>$100</a:t>
            </a:r>
            <a:endParaRPr sz="600">
              <a:latin typeface="Open Sans"/>
              <a:ea typeface="Open Sans"/>
              <a:cs typeface="Open Sans"/>
              <a:sym typeface="Open Sans"/>
            </a:endParaRPr>
          </a:p>
          <a:p>
            <a:pPr indent="0" lvl="0" marL="0" marR="0" rtl="0" algn="ctr">
              <a:lnSpc>
                <a:spcPct val="124100"/>
              </a:lnSpc>
              <a:spcBef>
                <a:spcPts val="0"/>
              </a:spcBef>
              <a:spcAft>
                <a:spcPts val="0"/>
              </a:spcAft>
              <a:buNone/>
            </a:pPr>
            <a:r>
              <a:rPr lang="en" sz="600">
                <a:solidFill>
                  <a:srgbClr val="57585B"/>
                </a:solidFill>
                <a:latin typeface="Open Sans"/>
                <a:ea typeface="Open Sans"/>
                <a:cs typeface="Open Sans"/>
                <a:sym typeface="Open Sans"/>
              </a:rPr>
              <a:t>In Signature</a:t>
            </a:r>
            <a:endParaRPr sz="600">
              <a:latin typeface="Open Sans"/>
              <a:ea typeface="Open Sans"/>
              <a:cs typeface="Open Sans"/>
              <a:sym typeface="Open Sans"/>
            </a:endParaRPr>
          </a:p>
        </p:txBody>
      </p:sp>
      <p:grpSp>
        <p:nvGrpSpPr>
          <p:cNvPr id="429" name="Google Shape;429;p26"/>
          <p:cNvGrpSpPr/>
          <p:nvPr/>
        </p:nvGrpSpPr>
        <p:grpSpPr>
          <a:xfrm>
            <a:off x="2821741" y="2140461"/>
            <a:ext cx="1271289" cy="481715"/>
            <a:chOff x="6204355" y="4706378"/>
            <a:chExt cx="2795270" cy="1059179"/>
          </a:xfrm>
        </p:grpSpPr>
        <p:sp>
          <p:nvSpPr>
            <p:cNvPr id="430" name="Google Shape;430;p26"/>
            <p:cNvSpPr/>
            <p:nvPr/>
          </p:nvSpPr>
          <p:spPr>
            <a:xfrm>
              <a:off x="6204355" y="4708209"/>
              <a:ext cx="2795270" cy="261620"/>
            </a:xfrm>
            <a:custGeom>
              <a:rect b="b" l="l" r="r" t="t"/>
              <a:pathLst>
                <a:path extrusionOk="0" h="261620" w="2795270">
                  <a:moveTo>
                    <a:pt x="130550" y="261143"/>
                  </a:moveTo>
                  <a:lnTo>
                    <a:pt x="2664714" y="261143"/>
                  </a:lnTo>
                  <a:lnTo>
                    <a:pt x="2715531" y="250884"/>
                  </a:lnTo>
                  <a:lnTo>
                    <a:pt x="2757028" y="222906"/>
                  </a:lnTo>
                  <a:lnTo>
                    <a:pt x="2785006" y="181409"/>
                  </a:lnTo>
                  <a:lnTo>
                    <a:pt x="2795265" y="130592"/>
                  </a:lnTo>
                  <a:lnTo>
                    <a:pt x="2785006" y="79734"/>
                  </a:lnTo>
                  <a:lnTo>
                    <a:pt x="2757028" y="38237"/>
                  </a:lnTo>
                  <a:lnTo>
                    <a:pt x="2715531" y="10259"/>
                  </a:lnTo>
                  <a:lnTo>
                    <a:pt x="2664714" y="0"/>
                  </a:lnTo>
                  <a:lnTo>
                    <a:pt x="130550" y="0"/>
                  </a:lnTo>
                  <a:lnTo>
                    <a:pt x="79734" y="10259"/>
                  </a:lnTo>
                  <a:lnTo>
                    <a:pt x="38237" y="38237"/>
                  </a:lnTo>
                  <a:lnTo>
                    <a:pt x="10259" y="79734"/>
                  </a:lnTo>
                  <a:lnTo>
                    <a:pt x="0" y="130550"/>
                  </a:lnTo>
                  <a:lnTo>
                    <a:pt x="10259" y="181409"/>
                  </a:lnTo>
                  <a:lnTo>
                    <a:pt x="38237" y="222906"/>
                  </a:lnTo>
                  <a:lnTo>
                    <a:pt x="79734" y="250884"/>
                  </a:lnTo>
                  <a:lnTo>
                    <a:pt x="130550" y="261143"/>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31" name="Google Shape;431;p26"/>
            <p:cNvSpPr/>
            <p:nvPr/>
          </p:nvSpPr>
          <p:spPr>
            <a:xfrm>
              <a:off x="6204355" y="4973000"/>
              <a:ext cx="2795270" cy="261620"/>
            </a:xfrm>
            <a:custGeom>
              <a:rect b="b" l="l" r="r" t="t"/>
              <a:pathLst>
                <a:path extrusionOk="0" h="261620" w="2795270">
                  <a:moveTo>
                    <a:pt x="130550" y="261101"/>
                  </a:moveTo>
                  <a:lnTo>
                    <a:pt x="2664714" y="261101"/>
                  </a:lnTo>
                  <a:lnTo>
                    <a:pt x="2715531" y="250842"/>
                  </a:lnTo>
                  <a:lnTo>
                    <a:pt x="2757028" y="222864"/>
                  </a:lnTo>
                  <a:lnTo>
                    <a:pt x="2785006" y="181367"/>
                  </a:lnTo>
                  <a:lnTo>
                    <a:pt x="2795265" y="130550"/>
                  </a:lnTo>
                  <a:lnTo>
                    <a:pt x="2785006" y="79734"/>
                  </a:lnTo>
                  <a:lnTo>
                    <a:pt x="2757028" y="38237"/>
                  </a:lnTo>
                  <a:lnTo>
                    <a:pt x="2715531" y="10259"/>
                  </a:lnTo>
                  <a:lnTo>
                    <a:pt x="2664714" y="0"/>
                  </a:lnTo>
                  <a:lnTo>
                    <a:pt x="130550" y="0"/>
                  </a:lnTo>
                  <a:lnTo>
                    <a:pt x="79734" y="10259"/>
                  </a:lnTo>
                  <a:lnTo>
                    <a:pt x="38237" y="38237"/>
                  </a:lnTo>
                  <a:lnTo>
                    <a:pt x="10259" y="79734"/>
                  </a:lnTo>
                  <a:lnTo>
                    <a:pt x="0" y="130550"/>
                  </a:lnTo>
                  <a:lnTo>
                    <a:pt x="10259" y="181367"/>
                  </a:lnTo>
                  <a:lnTo>
                    <a:pt x="38237" y="222864"/>
                  </a:lnTo>
                  <a:lnTo>
                    <a:pt x="79734" y="250842"/>
                  </a:lnTo>
                  <a:lnTo>
                    <a:pt x="130550" y="261101"/>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32" name="Google Shape;432;p26"/>
            <p:cNvSpPr/>
            <p:nvPr/>
          </p:nvSpPr>
          <p:spPr>
            <a:xfrm>
              <a:off x="6204355" y="5237792"/>
              <a:ext cx="2795270" cy="261620"/>
            </a:xfrm>
            <a:custGeom>
              <a:rect b="b" l="l" r="r" t="t"/>
              <a:pathLst>
                <a:path extrusionOk="0" h="261620" w="2795270">
                  <a:moveTo>
                    <a:pt x="130550" y="261101"/>
                  </a:moveTo>
                  <a:lnTo>
                    <a:pt x="2664714" y="261101"/>
                  </a:lnTo>
                  <a:lnTo>
                    <a:pt x="2715531" y="250842"/>
                  </a:lnTo>
                  <a:lnTo>
                    <a:pt x="2757028" y="222864"/>
                  </a:lnTo>
                  <a:lnTo>
                    <a:pt x="2785006" y="181367"/>
                  </a:lnTo>
                  <a:lnTo>
                    <a:pt x="2795265" y="130550"/>
                  </a:lnTo>
                  <a:lnTo>
                    <a:pt x="2785006" y="79734"/>
                  </a:lnTo>
                  <a:lnTo>
                    <a:pt x="2757028" y="38237"/>
                  </a:lnTo>
                  <a:lnTo>
                    <a:pt x="2715531" y="10259"/>
                  </a:lnTo>
                  <a:lnTo>
                    <a:pt x="2664714" y="0"/>
                  </a:lnTo>
                  <a:lnTo>
                    <a:pt x="130550" y="0"/>
                  </a:lnTo>
                  <a:lnTo>
                    <a:pt x="79734" y="10259"/>
                  </a:lnTo>
                  <a:lnTo>
                    <a:pt x="38237" y="38237"/>
                  </a:lnTo>
                  <a:lnTo>
                    <a:pt x="10259" y="79734"/>
                  </a:lnTo>
                  <a:lnTo>
                    <a:pt x="0" y="130550"/>
                  </a:lnTo>
                  <a:lnTo>
                    <a:pt x="10259" y="181367"/>
                  </a:lnTo>
                  <a:lnTo>
                    <a:pt x="38237" y="222864"/>
                  </a:lnTo>
                  <a:lnTo>
                    <a:pt x="79734" y="250842"/>
                  </a:lnTo>
                  <a:lnTo>
                    <a:pt x="130550" y="261101"/>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33" name="Google Shape;433;p26"/>
            <p:cNvSpPr/>
            <p:nvPr/>
          </p:nvSpPr>
          <p:spPr>
            <a:xfrm>
              <a:off x="6204355" y="5502583"/>
              <a:ext cx="2795270" cy="261620"/>
            </a:xfrm>
            <a:custGeom>
              <a:rect b="b" l="l" r="r" t="t"/>
              <a:pathLst>
                <a:path extrusionOk="0" h="261620" w="2795270">
                  <a:moveTo>
                    <a:pt x="130550" y="261101"/>
                  </a:moveTo>
                  <a:lnTo>
                    <a:pt x="2664714" y="261101"/>
                  </a:lnTo>
                  <a:lnTo>
                    <a:pt x="2715531" y="250842"/>
                  </a:lnTo>
                  <a:lnTo>
                    <a:pt x="2757028" y="222864"/>
                  </a:lnTo>
                  <a:lnTo>
                    <a:pt x="2785006" y="181367"/>
                  </a:lnTo>
                  <a:lnTo>
                    <a:pt x="2795265" y="130550"/>
                  </a:lnTo>
                  <a:lnTo>
                    <a:pt x="2785006" y="79734"/>
                  </a:lnTo>
                  <a:lnTo>
                    <a:pt x="2757028" y="38237"/>
                  </a:lnTo>
                  <a:lnTo>
                    <a:pt x="2715531" y="10259"/>
                  </a:lnTo>
                  <a:lnTo>
                    <a:pt x="2664714" y="0"/>
                  </a:lnTo>
                  <a:lnTo>
                    <a:pt x="130550" y="0"/>
                  </a:lnTo>
                  <a:lnTo>
                    <a:pt x="79734" y="10259"/>
                  </a:lnTo>
                  <a:lnTo>
                    <a:pt x="38237" y="38237"/>
                  </a:lnTo>
                  <a:lnTo>
                    <a:pt x="10259" y="79734"/>
                  </a:lnTo>
                  <a:lnTo>
                    <a:pt x="0" y="130550"/>
                  </a:lnTo>
                  <a:lnTo>
                    <a:pt x="10259" y="181367"/>
                  </a:lnTo>
                  <a:lnTo>
                    <a:pt x="38237" y="222864"/>
                  </a:lnTo>
                  <a:lnTo>
                    <a:pt x="79734" y="250842"/>
                  </a:lnTo>
                  <a:lnTo>
                    <a:pt x="130550" y="261101"/>
                  </a:lnTo>
                  <a:close/>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34" name="Google Shape;434;p26"/>
            <p:cNvSpPr/>
            <p:nvPr/>
          </p:nvSpPr>
          <p:spPr>
            <a:xfrm>
              <a:off x="7601997" y="4706378"/>
              <a:ext cx="0" cy="1059179"/>
            </a:xfrm>
            <a:custGeom>
              <a:rect b="b" l="l" r="r" t="t"/>
              <a:pathLst>
                <a:path extrusionOk="0" h="1059179" w="120000">
                  <a:moveTo>
                    <a:pt x="0" y="0"/>
                  </a:moveTo>
                  <a:lnTo>
                    <a:pt x="0" y="1059119"/>
                  </a:lnTo>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435" name="Google Shape;435;p26"/>
          <p:cNvGrpSpPr/>
          <p:nvPr/>
        </p:nvGrpSpPr>
        <p:grpSpPr>
          <a:xfrm>
            <a:off x="2888125" y="1867568"/>
            <a:ext cx="212266" cy="211757"/>
            <a:chOff x="6350318" y="4106351"/>
            <a:chExt cx="466723" cy="465605"/>
          </a:xfrm>
        </p:grpSpPr>
        <p:sp>
          <p:nvSpPr>
            <p:cNvPr id="436" name="Google Shape;436;p26"/>
            <p:cNvSpPr/>
            <p:nvPr/>
          </p:nvSpPr>
          <p:spPr>
            <a:xfrm>
              <a:off x="6350318" y="4106351"/>
              <a:ext cx="451484" cy="451485"/>
            </a:xfrm>
            <a:custGeom>
              <a:rect b="b" l="l" r="r" t="t"/>
              <a:pathLst>
                <a:path extrusionOk="0" h="451485" w="451484">
                  <a:moveTo>
                    <a:pt x="0" y="0"/>
                  </a:moveTo>
                  <a:lnTo>
                    <a:pt x="451305" y="451284"/>
                  </a:lnTo>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37" name="Google Shape;437;p26"/>
            <p:cNvSpPr/>
            <p:nvPr/>
          </p:nvSpPr>
          <p:spPr>
            <a:xfrm>
              <a:off x="6720521" y="4475436"/>
              <a:ext cx="96520" cy="96520"/>
            </a:xfrm>
            <a:custGeom>
              <a:rect b="b" l="l" r="r" t="t"/>
              <a:pathLst>
                <a:path extrusionOk="0" h="96520" w="96520">
                  <a:moveTo>
                    <a:pt x="96227" y="0"/>
                  </a:moveTo>
                  <a:lnTo>
                    <a:pt x="0" y="96185"/>
                  </a:lnTo>
                  <a:lnTo>
                    <a:pt x="96227" y="96185"/>
                  </a:lnTo>
                  <a:lnTo>
                    <a:pt x="96227"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grpSp>
        <p:nvGrpSpPr>
          <p:cNvPr id="438" name="Google Shape;438;p26"/>
          <p:cNvGrpSpPr/>
          <p:nvPr/>
        </p:nvGrpSpPr>
        <p:grpSpPr>
          <a:xfrm>
            <a:off x="3815644" y="1867292"/>
            <a:ext cx="211696" cy="212266"/>
            <a:chOff x="8389719" y="4105744"/>
            <a:chExt cx="465470" cy="466724"/>
          </a:xfrm>
        </p:grpSpPr>
        <p:sp>
          <p:nvSpPr>
            <p:cNvPr id="439" name="Google Shape;439;p26"/>
            <p:cNvSpPr/>
            <p:nvPr/>
          </p:nvSpPr>
          <p:spPr>
            <a:xfrm>
              <a:off x="8403705" y="4105744"/>
              <a:ext cx="451484" cy="451485"/>
            </a:xfrm>
            <a:custGeom>
              <a:rect b="b" l="l" r="r" t="t"/>
              <a:pathLst>
                <a:path extrusionOk="0" h="451485" w="451484">
                  <a:moveTo>
                    <a:pt x="451284" y="0"/>
                  </a:moveTo>
                  <a:lnTo>
                    <a:pt x="0" y="451305"/>
                  </a:lnTo>
                </a:path>
              </a:pathLst>
            </a:custGeom>
            <a:noFill/>
            <a:ln cap="flat" cmpd="sng" w="8175">
              <a:solidFill>
                <a:srgbClr val="29114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440" name="Google Shape;440;p26"/>
            <p:cNvSpPr/>
            <p:nvPr/>
          </p:nvSpPr>
          <p:spPr>
            <a:xfrm>
              <a:off x="8389719" y="4475948"/>
              <a:ext cx="96520" cy="96520"/>
            </a:xfrm>
            <a:custGeom>
              <a:rect b="b" l="l" r="r" t="t"/>
              <a:pathLst>
                <a:path extrusionOk="0" h="96520" w="96520">
                  <a:moveTo>
                    <a:pt x="0" y="0"/>
                  </a:moveTo>
                  <a:lnTo>
                    <a:pt x="0" y="96227"/>
                  </a:lnTo>
                  <a:lnTo>
                    <a:pt x="96185" y="96227"/>
                  </a:lnTo>
                  <a:lnTo>
                    <a:pt x="0"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41" name="Google Shape;441;p26"/>
          <p:cNvSpPr txBox="1"/>
          <p:nvPr/>
        </p:nvSpPr>
        <p:spPr>
          <a:xfrm>
            <a:off x="735676" y="2233261"/>
            <a:ext cx="19080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As an additional measure of protection, each transaction that you send in Bitcoin automatically gets a </a:t>
            </a:r>
            <a:r>
              <a:rPr b="1" lang="en" sz="800">
                <a:solidFill>
                  <a:srgbClr val="1C75BB"/>
                </a:solidFill>
                <a:latin typeface="Open Sans"/>
                <a:ea typeface="Open Sans"/>
                <a:cs typeface="Open Sans"/>
                <a:sym typeface="Open Sans"/>
              </a:rPr>
              <a:t>UNIQUE signature.</a:t>
            </a:r>
            <a:endParaRPr sz="800">
              <a:latin typeface="Open Sans"/>
              <a:ea typeface="Open Sans"/>
              <a:cs typeface="Open Sans"/>
              <a:sym typeface="Open Sans"/>
            </a:endParaRPr>
          </a:p>
        </p:txBody>
      </p:sp>
      <p:sp>
        <p:nvSpPr>
          <p:cNvPr id="442" name="Google Shape;442;p26"/>
          <p:cNvSpPr txBox="1"/>
          <p:nvPr/>
        </p:nvSpPr>
        <p:spPr>
          <a:xfrm>
            <a:off x="513748" y="2593280"/>
            <a:ext cx="3802500" cy="379200"/>
          </a:xfrm>
          <a:prstGeom prst="rect">
            <a:avLst/>
          </a:prstGeom>
          <a:noFill/>
          <a:ln>
            <a:noFill/>
          </a:ln>
        </p:spPr>
        <p:txBody>
          <a:bodyPr anchorCtr="0" anchor="t" bIns="0" lIns="0" spcFirstLastPara="1" rIns="0" wrap="square" tIns="7500">
            <a:spAutoFit/>
          </a:bodyPr>
          <a:lstStyle/>
          <a:p>
            <a:pPr indent="0" lvl="0" marL="228600" rtl="0" algn="l">
              <a:lnSpc>
                <a:spcPct val="100000"/>
              </a:lnSpc>
              <a:spcBef>
                <a:spcPts val="0"/>
              </a:spcBef>
              <a:spcAft>
                <a:spcPts val="0"/>
              </a:spcAft>
              <a:buNone/>
            </a:pPr>
            <a:r>
              <a:rPr lang="en" sz="800">
                <a:solidFill>
                  <a:srgbClr val="57585B"/>
                </a:solidFill>
                <a:latin typeface="Open Sans"/>
                <a:ea typeface="Open Sans"/>
                <a:cs typeface="Open Sans"/>
                <a:sym typeface="Open Sans"/>
              </a:rPr>
              <a:t>This </a:t>
            </a:r>
            <a:r>
              <a:rPr b="1" lang="en" sz="800">
                <a:solidFill>
                  <a:srgbClr val="1C75BB"/>
                </a:solidFill>
                <a:latin typeface="Open Sans"/>
                <a:ea typeface="Open Sans"/>
                <a:cs typeface="Open Sans"/>
                <a:sym typeface="Open Sans"/>
              </a:rPr>
              <a:t>unique signature </a:t>
            </a:r>
            <a:r>
              <a:rPr lang="en" sz="800">
                <a:solidFill>
                  <a:srgbClr val="57585B"/>
                </a:solidFill>
                <a:latin typeface="Open Sans"/>
                <a:ea typeface="Open Sans"/>
                <a:cs typeface="Open Sans"/>
                <a:sym typeface="Open Sans"/>
              </a:rPr>
              <a:t>is empowered by</a:t>
            </a:r>
            <a:endParaRPr sz="800">
              <a:latin typeface="Open Sans"/>
              <a:ea typeface="Open Sans"/>
              <a:cs typeface="Open Sans"/>
              <a:sym typeface="Open Sans"/>
            </a:endParaRPr>
          </a:p>
          <a:p>
            <a:pPr indent="0" lvl="0" marL="22860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tamper-proof technology that helps the network verify that the real owner of the bitcoins, and not someone else, has sent them.</a:t>
            </a:r>
            <a:endParaRPr sz="800">
              <a:latin typeface="Open Sans"/>
              <a:ea typeface="Open Sans"/>
              <a:cs typeface="Open Sans"/>
              <a:sym typeface="Open Sans"/>
            </a:endParaRPr>
          </a:p>
        </p:txBody>
      </p:sp>
      <p:pic>
        <p:nvPicPr>
          <p:cNvPr id="443" name="Google Shape;443;p26"/>
          <p:cNvPicPr preferRelativeResize="0"/>
          <p:nvPr/>
        </p:nvPicPr>
        <p:blipFill rotWithShape="1">
          <a:blip r:embed="rId7">
            <a:alphaModFix/>
          </a:blip>
          <a:srcRect b="0" l="0" r="0" t="0"/>
          <a:stretch/>
        </p:blipFill>
        <p:spPr>
          <a:xfrm>
            <a:off x="519871" y="2256866"/>
            <a:ext cx="156586" cy="156895"/>
          </a:xfrm>
          <a:prstGeom prst="rect">
            <a:avLst/>
          </a:prstGeom>
          <a:noFill/>
          <a:ln>
            <a:noFill/>
          </a:ln>
        </p:spPr>
      </p:pic>
      <p:sp>
        <p:nvSpPr>
          <p:cNvPr id="444" name="Google Shape;444;p26"/>
          <p:cNvSpPr txBox="1"/>
          <p:nvPr/>
        </p:nvSpPr>
        <p:spPr>
          <a:xfrm>
            <a:off x="934412" y="3257141"/>
            <a:ext cx="3516300" cy="1778400"/>
          </a:xfrm>
          <a:prstGeom prst="rect">
            <a:avLst/>
          </a:prstGeom>
          <a:noFill/>
          <a:ln>
            <a:noFill/>
          </a:ln>
        </p:spPr>
        <p:txBody>
          <a:bodyPr anchorCtr="0" anchor="t" bIns="0" lIns="0" spcFirstLastPara="1" rIns="0" wrap="square" tIns="61525">
            <a:spAutoFit/>
          </a:bodyPr>
          <a:lstStyle/>
          <a:p>
            <a:pPr indent="0" lvl="0" marL="0" rtl="0" algn="just">
              <a:lnSpc>
                <a:spcPct val="100000"/>
              </a:lnSpc>
              <a:spcBef>
                <a:spcPts val="0"/>
              </a:spcBef>
              <a:spcAft>
                <a:spcPts val="0"/>
              </a:spcAft>
              <a:buNone/>
            </a:pPr>
            <a:r>
              <a:rPr b="1" lang="en" sz="800">
                <a:solidFill>
                  <a:srgbClr val="57585B"/>
                </a:solidFill>
                <a:latin typeface="Open Sans"/>
                <a:ea typeface="Open Sans"/>
                <a:cs typeface="Open Sans"/>
                <a:sym typeface="Open Sans"/>
              </a:rPr>
              <a:t>Creating the Transaction:</a:t>
            </a:r>
            <a:endParaRPr sz="800">
              <a:latin typeface="Open Sans"/>
              <a:ea typeface="Open Sans"/>
              <a:cs typeface="Open Sans"/>
              <a:sym typeface="Open Sans"/>
            </a:endParaRPr>
          </a:p>
          <a:p>
            <a:pPr indent="0" lvl="0" marL="0" marR="330200" rtl="0" algn="just">
              <a:lnSpc>
                <a:spcPct val="101800"/>
              </a:lnSpc>
              <a:spcBef>
                <a:spcPts val="400"/>
              </a:spcBef>
              <a:spcAft>
                <a:spcPts val="0"/>
              </a:spcAft>
              <a:buNone/>
            </a:pPr>
            <a:r>
              <a:rPr lang="en" sz="800">
                <a:solidFill>
                  <a:srgbClr val="57585B"/>
                </a:solidFill>
                <a:latin typeface="Open Sans"/>
                <a:ea typeface="Open Sans"/>
                <a:cs typeface="Open Sans"/>
                <a:sym typeface="Open Sans"/>
              </a:rPr>
              <a:t>A user initiates a bitcoin transaction by specifying details such as the recipient's address and the amount of bitcoins to be sent.</a:t>
            </a:r>
            <a:endParaRPr sz="800">
              <a:latin typeface="Open Sans"/>
              <a:ea typeface="Open Sans"/>
              <a:cs typeface="Open Sans"/>
              <a:sym typeface="Open Sans"/>
            </a:endParaRPr>
          </a:p>
          <a:p>
            <a:pPr indent="0" lvl="0" marL="0" rtl="0" algn="just">
              <a:lnSpc>
                <a:spcPct val="100000"/>
              </a:lnSpc>
              <a:spcBef>
                <a:spcPts val="700"/>
              </a:spcBef>
              <a:spcAft>
                <a:spcPts val="0"/>
              </a:spcAft>
              <a:buNone/>
            </a:pPr>
            <a:r>
              <a:rPr b="1" lang="en" sz="800">
                <a:solidFill>
                  <a:srgbClr val="57585B"/>
                </a:solidFill>
                <a:latin typeface="Open Sans"/>
                <a:ea typeface="Open Sans"/>
                <a:cs typeface="Open Sans"/>
                <a:sym typeface="Open Sans"/>
              </a:rPr>
              <a:t>Digital Signature Generation:</a:t>
            </a:r>
            <a:endParaRPr sz="800">
              <a:latin typeface="Open Sans"/>
              <a:ea typeface="Open Sans"/>
              <a:cs typeface="Open Sans"/>
              <a:sym typeface="Open Sans"/>
            </a:endParaRPr>
          </a:p>
          <a:p>
            <a:pPr indent="0" lvl="0" marL="0" marR="63500" rtl="0" algn="just">
              <a:lnSpc>
                <a:spcPct val="101800"/>
              </a:lnSpc>
              <a:spcBef>
                <a:spcPts val="400"/>
              </a:spcBef>
              <a:spcAft>
                <a:spcPts val="0"/>
              </a:spcAft>
              <a:buNone/>
            </a:pPr>
            <a:r>
              <a:rPr lang="en" sz="800">
                <a:solidFill>
                  <a:srgbClr val="57585B"/>
                </a:solidFill>
                <a:latin typeface="Open Sans"/>
                <a:ea typeface="Open Sans"/>
                <a:cs typeface="Open Sans"/>
                <a:sym typeface="Open Sans"/>
              </a:rPr>
              <a:t>The sender generates a unique </a:t>
            </a:r>
            <a:r>
              <a:rPr b="1" lang="en" sz="800">
                <a:solidFill>
                  <a:srgbClr val="1C75BB"/>
                </a:solidFill>
                <a:latin typeface="Open Sans"/>
                <a:ea typeface="Open Sans"/>
                <a:cs typeface="Open Sans"/>
                <a:sym typeface="Open Sans"/>
              </a:rPr>
              <a:t>digital signature </a:t>
            </a:r>
            <a:r>
              <a:rPr lang="en" sz="800">
                <a:solidFill>
                  <a:srgbClr val="57585B"/>
                </a:solidFill>
                <a:latin typeface="Open Sans"/>
                <a:ea typeface="Open Sans"/>
                <a:cs typeface="Open Sans"/>
                <a:sym typeface="Open Sans"/>
              </a:rPr>
              <a:t>using their </a:t>
            </a:r>
            <a:r>
              <a:rPr b="1" lang="en" sz="800">
                <a:solidFill>
                  <a:srgbClr val="FAAF40"/>
                </a:solidFill>
                <a:latin typeface="Open Sans"/>
                <a:ea typeface="Open Sans"/>
                <a:cs typeface="Open Sans"/>
                <a:sym typeface="Open Sans"/>
              </a:rPr>
              <a:t>private key</a:t>
            </a:r>
            <a:r>
              <a:rPr lang="en" sz="800">
                <a:solidFill>
                  <a:srgbClr val="57585B"/>
                </a:solidFill>
                <a:latin typeface="Open Sans"/>
                <a:ea typeface="Open Sans"/>
                <a:cs typeface="Open Sans"/>
                <a:sym typeface="Open Sans"/>
              </a:rPr>
              <a:t>. This signature is a unique cryptographic code that verifies the authenticity of the transaction.</a:t>
            </a:r>
            <a:endParaRPr sz="800">
              <a:latin typeface="Open Sans"/>
              <a:ea typeface="Open Sans"/>
              <a:cs typeface="Open Sans"/>
              <a:sym typeface="Open Sans"/>
            </a:endParaRPr>
          </a:p>
          <a:p>
            <a:pPr indent="0" lvl="0" marL="0" rtl="0" algn="just">
              <a:lnSpc>
                <a:spcPct val="100000"/>
              </a:lnSpc>
              <a:spcBef>
                <a:spcPts val="800"/>
              </a:spcBef>
              <a:spcAft>
                <a:spcPts val="0"/>
              </a:spcAft>
              <a:buNone/>
            </a:pPr>
            <a:r>
              <a:rPr b="1" lang="en" sz="800">
                <a:solidFill>
                  <a:srgbClr val="57585B"/>
                </a:solidFill>
                <a:latin typeface="Open Sans"/>
                <a:ea typeface="Open Sans"/>
                <a:cs typeface="Open Sans"/>
                <a:sym typeface="Open Sans"/>
              </a:rPr>
              <a:t>Broadcasting the Transaction:</a:t>
            </a:r>
            <a:endParaRPr sz="800">
              <a:latin typeface="Open Sans"/>
              <a:ea typeface="Open Sans"/>
              <a:cs typeface="Open Sans"/>
              <a:sym typeface="Open Sans"/>
            </a:endParaRPr>
          </a:p>
          <a:p>
            <a:pPr indent="0" lvl="0" marL="0" marR="0" rtl="0" algn="just">
              <a:lnSpc>
                <a:spcPct val="101800"/>
              </a:lnSpc>
              <a:spcBef>
                <a:spcPts val="400"/>
              </a:spcBef>
              <a:spcAft>
                <a:spcPts val="0"/>
              </a:spcAft>
              <a:buNone/>
            </a:pPr>
            <a:r>
              <a:rPr lang="en" sz="800">
                <a:solidFill>
                  <a:srgbClr val="57585B"/>
                </a:solidFill>
                <a:latin typeface="Open Sans"/>
                <a:ea typeface="Open Sans"/>
                <a:cs typeface="Open Sans"/>
                <a:sym typeface="Open Sans"/>
              </a:rPr>
              <a:t>The signed transaction is broadcasted to the Bitcoin network, indicating the intent to transfer ownership of bitcoins from the sender to the recipient.</a:t>
            </a:r>
            <a:endParaRPr sz="800">
              <a:latin typeface="Open Sans"/>
              <a:ea typeface="Open Sans"/>
              <a:cs typeface="Open Sans"/>
              <a:sym typeface="Open Sans"/>
            </a:endParaRPr>
          </a:p>
        </p:txBody>
      </p:sp>
      <p:pic>
        <p:nvPicPr>
          <p:cNvPr id="445" name="Google Shape;445;p26"/>
          <p:cNvPicPr preferRelativeResize="0"/>
          <p:nvPr/>
        </p:nvPicPr>
        <p:blipFill rotWithShape="1">
          <a:blip r:embed="rId8">
            <a:alphaModFix/>
          </a:blip>
          <a:srcRect b="0" l="0" r="0" t="0"/>
          <a:stretch/>
        </p:blipFill>
        <p:spPr>
          <a:xfrm>
            <a:off x="520077" y="3347826"/>
            <a:ext cx="340745" cy="341266"/>
          </a:xfrm>
          <a:prstGeom prst="rect">
            <a:avLst/>
          </a:prstGeom>
          <a:noFill/>
          <a:ln>
            <a:noFill/>
          </a:ln>
        </p:spPr>
      </p:pic>
      <p:sp>
        <p:nvSpPr>
          <p:cNvPr id="446" name="Google Shape;446;p26"/>
          <p:cNvSpPr txBox="1"/>
          <p:nvPr/>
        </p:nvSpPr>
        <p:spPr>
          <a:xfrm>
            <a:off x="637040" y="3398337"/>
            <a:ext cx="106800" cy="207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300">
                <a:solidFill>
                  <a:srgbClr val="FFFFFF"/>
                </a:solidFill>
                <a:latin typeface="Open Sans"/>
                <a:ea typeface="Open Sans"/>
                <a:cs typeface="Open Sans"/>
                <a:sym typeface="Open Sans"/>
              </a:rPr>
              <a:t>1</a:t>
            </a:r>
            <a:endParaRPr sz="1300">
              <a:latin typeface="Open Sans"/>
              <a:ea typeface="Open Sans"/>
              <a:cs typeface="Open Sans"/>
              <a:sym typeface="Open Sans"/>
            </a:endParaRPr>
          </a:p>
        </p:txBody>
      </p:sp>
      <p:pic>
        <p:nvPicPr>
          <p:cNvPr id="447" name="Google Shape;447;p26"/>
          <p:cNvPicPr preferRelativeResize="0"/>
          <p:nvPr/>
        </p:nvPicPr>
        <p:blipFill rotWithShape="1">
          <a:blip r:embed="rId9">
            <a:alphaModFix/>
          </a:blip>
          <a:srcRect b="0" l="0" r="0" t="0"/>
          <a:stretch/>
        </p:blipFill>
        <p:spPr>
          <a:xfrm>
            <a:off x="4701859" y="1130567"/>
            <a:ext cx="340745" cy="341261"/>
          </a:xfrm>
          <a:prstGeom prst="rect">
            <a:avLst/>
          </a:prstGeom>
          <a:noFill/>
          <a:ln>
            <a:noFill/>
          </a:ln>
        </p:spPr>
      </p:pic>
      <p:sp>
        <p:nvSpPr>
          <p:cNvPr id="448" name="Google Shape;448;p26"/>
          <p:cNvSpPr txBox="1"/>
          <p:nvPr/>
        </p:nvSpPr>
        <p:spPr>
          <a:xfrm>
            <a:off x="4818824" y="1181075"/>
            <a:ext cx="106800" cy="207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300">
                <a:solidFill>
                  <a:srgbClr val="FFFFFF"/>
                </a:solidFill>
                <a:latin typeface="Open Sans"/>
                <a:ea typeface="Open Sans"/>
                <a:cs typeface="Open Sans"/>
                <a:sym typeface="Open Sans"/>
              </a:rPr>
              <a:t>4</a:t>
            </a:r>
            <a:endParaRPr sz="1300">
              <a:latin typeface="Open Sans"/>
              <a:ea typeface="Open Sans"/>
              <a:cs typeface="Open Sans"/>
              <a:sym typeface="Open Sans"/>
            </a:endParaRPr>
          </a:p>
        </p:txBody>
      </p:sp>
      <p:pic>
        <p:nvPicPr>
          <p:cNvPr id="449" name="Google Shape;449;p26"/>
          <p:cNvPicPr preferRelativeResize="0"/>
          <p:nvPr/>
        </p:nvPicPr>
        <p:blipFill rotWithShape="1">
          <a:blip r:embed="rId10">
            <a:alphaModFix/>
          </a:blip>
          <a:srcRect b="0" l="0" r="0" t="0"/>
          <a:stretch/>
        </p:blipFill>
        <p:spPr>
          <a:xfrm>
            <a:off x="4701859" y="1907676"/>
            <a:ext cx="340745" cy="341262"/>
          </a:xfrm>
          <a:prstGeom prst="rect">
            <a:avLst/>
          </a:prstGeom>
          <a:noFill/>
          <a:ln>
            <a:noFill/>
          </a:ln>
        </p:spPr>
      </p:pic>
      <p:sp>
        <p:nvSpPr>
          <p:cNvPr id="450" name="Google Shape;450;p26"/>
          <p:cNvSpPr txBox="1"/>
          <p:nvPr/>
        </p:nvSpPr>
        <p:spPr>
          <a:xfrm>
            <a:off x="4818824" y="1958185"/>
            <a:ext cx="106800" cy="207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300">
                <a:solidFill>
                  <a:srgbClr val="FFFFFF"/>
                </a:solidFill>
                <a:latin typeface="Open Sans"/>
                <a:ea typeface="Open Sans"/>
                <a:cs typeface="Open Sans"/>
                <a:sym typeface="Open Sans"/>
              </a:rPr>
              <a:t>5</a:t>
            </a:r>
            <a:endParaRPr sz="1300">
              <a:latin typeface="Open Sans"/>
              <a:ea typeface="Open Sans"/>
              <a:cs typeface="Open Sans"/>
              <a:sym typeface="Open Sans"/>
            </a:endParaRPr>
          </a:p>
        </p:txBody>
      </p:sp>
      <p:pic>
        <p:nvPicPr>
          <p:cNvPr id="451" name="Google Shape;451;p26"/>
          <p:cNvPicPr preferRelativeResize="0"/>
          <p:nvPr/>
        </p:nvPicPr>
        <p:blipFill rotWithShape="1">
          <a:blip r:embed="rId11">
            <a:alphaModFix/>
          </a:blip>
          <a:srcRect b="0" l="0" r="0" t="0"/>
          <a:stretch/>
        </p:blipFill>
        <p:spPr>
          <a:xfrm>
            <a:off x="520077" y="3853268"/>
            <a:ext cx="340745" cy="341263"/>
          </a:xfrm>
          <a:prstGeom prst="rect">
            <a:avLst/>
          </a:prstGeom>
          <a:noFill/>
          <a:ln>
            <a:noFill/>
          </a:ln>
        </p:spPr>
      </p:pic>
      <p:sp>
        <p:nvSpPr>
          <p:cNvPr id="452" name="Google Shape;452;p26"/>
          <p:cNvSpPr txBox="1"/>
          <p:nvPr/>
        </p:nvSpPr>
        <p:spPr>
          <a:xfrm>
            <a:off x="637040" y="3903778"/>
            <a:ext cx="106800" cy="207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300">
                <a:solidFill>
                  <a:srgbClr val="FFFFFF"/>
                </a:solidFill>
                <a:latin typeface="Open Sans"/>
                <a:ea typeface="Open Sans"/>
                <a:cs typeface="Open Sans"/>
                <a:sym typeface="Open Sans"/>
              </a:rPr>
              <a:t>2</a:t>
            </a:r>
            <a:endParaRPr sz="1300">
              <a:latin typeface="Open Sans"/>
              <a:ea typeface="Open Sans"/>
              <a:cs typeface="Open Sans"/>
              <a:sym typeface="Open Sans"/>
            </a:endParaRPr>
          </a:p>
        </p:txBody>
      </p:sp>
      <p:pic>
        <p:nvPicPr>
          <p:cNvPr id="453" name="Google Shape;453;p26"/>
          <p:cNvPicPr preferRelativeResize="0"/>
          <p:nvPr/>
        </p:nvPicPr>
        <p:blipFill rotWithShape="1">
          <a:blip r:embed="rId12">
            <a:alphaModFix/>
          </a:blip>
          <a:srcRect b="0" l="0" r="0" t="0"/>
          <a:stretch/>
        </p:blipFill>
        <p:spPr>
          <a:xfrm>
            <a:off x="520076" y="4482055"/>
            <a:ext cx="340745" cy="341259"/>
          </a:xfrm>
          <a:prstGeom prst="rect">
            <a:avLst/>
          </a:prstGeom>
          <a:noFill/>
          <a:ln>
            <a:noFill/>
          </a:ln>
        </p:spPr>
      </p:pic>
      <p:sp>
        <p:nvSpPr>
          <p:cNvPr id="454" name="Google Shape;454;p26"/>
          <p:cNvSpPr txBox="1"/>
          <p:nvPr/>
        </p:nvSpPr>
        <p:spPr>
          <a:xfrm>
            <a:off x="637040" y="4532561"/>
            <a:ext cx="106800" cy="2079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1" lang="en" sz="1300">
                <a:solidFill>
                  <a:srgbClr val="FFFFFF"/>
                </a:solidFill>
                <a:latin typeface="Open Sans"/>
                <a:ea typeface="Open Sans"/>
                <a:cs typeface="Open Sans"/>
                <a:sym typeface="Open Sans"/>
              </a:rPr>
              <a:t>3</a:t>
            </a:r>
            <a:endParaRPr sz="1300">
              <a:latin typeface="Open Sans"/>
              <a:ea typeface="Open Sans"/>
              <a:cs typeface="Open Sans"/>
              <a:sym typeface="Open Sans"/>
            </a:endParaRPr>
          </a:p>
        </p:txBody>
      </p:sp>
      <p:grpSp>
        <p:nvGrpSpPr>
          <p:cNvPr id="455" name="Google Shape;455;p26"/>
          <p:cNvGrpSpPr/>
          <p:nvPr/>
        </p:nvGrpSpPr>
        <p:grpSpPr>
          <a:xfrm>
            <a:off x="4695598" y="1844722"/>
            <a:ext cx="3931166" cy="2013274"/>
            <a:chOff x="10323810" y="4056117"/>
            <a:chExt cx="8643724" cy="4426724"/>
          </a:xfrm>
        </p:grpSpPr>
        <p:pic>
          <p:nvPicPr>
            <p:cNvPr id="456" name="Google Shape;456;p26"/>
            <p:cNvPicPr preferRelativeResize="0"/>
            <p:nvPr/>
          </p:nvPicPr>
          <p:blipFill rotWithShape="1">
            <a:blip r:embed="rId13">
              <a:alphaModFix/>
            </a:blip>
            <a:srcRect b="0" l="0" r="0" t="0"/>
            <a:stretch/>
          </p:blipFill>
          <p:spPr>
            <a:xfrm>
              <a:off x="10323810" y="6910345"/>
              <a:ext cx="8643724" cy="1572496"/>
            </a:xfrm>
            <a:prstGeom prst="rect">
              <a:avLst/>
            </a:prstGeom>
            <a:noFill/>
            <a:ln>
              <a:noFill/>
            </a:ln>
          </p:spPr>
        </p:pic>
        <p:pic>
          <p:nvPicPr>
            <p:cNvPr id="457" name="Google Shape;457;p26"/>
            <p:cNvPicPr preferRelativeResize="0"/>
            <p:nvPr/>
          </p:nvPicPr>
          <p:blipFill rotWithShape="1">
            <a:blip r:embed="rId14">
              <a:alphaModFix/>
            </a:blip>
            <a:srcRect b="0" l="0" r="0" t="0"/>
            <a:stretch/>
          </p:blipFill>
          <p:spPr>
            <a:xfrm>
              <a:off x="15646224" y="4056117"/>
              <a:ext cx="2605139" cy="2935627"/>
            </a:xfrm>
            <a:prstGeom prst="rect">
              <a:avLst/>
            </a:prstGeom>
            <a:noFill/>
            <a:ln>
              <a:noFill/>
            </a:ln>
          </p:spPr>
        </p:pic>
      </p:grpSp>
      <p:sp>
        <p:nvSpPr>
          <p:cNvPr id="458" name="Google Shape;458;p26"/>
          <p:cNvSpPr txBox="1"/>
          <p:nvPr/>
        </p:nvSpPr>
        <p:spPr>
          <a:xfrm>
            <a:off x="4683887" y="1039879"/>
            <a:ext cx="3832200" cy="735900"/>
          </a:xfrm>
          <a:prstGeom prst="rect">
            <a:avLst/>
          </a:prstGeom>
          <a:noFill/>
          <a:ln>
            <a:noFill/>
          </a:ln>
        </p:spPr>
        <p:txBody>
          <a:bodyPr anchorCtr="0" anchor="t" bIns="0" lIns="0" spcFirstLastPara="1" rIns="0" wrap="square" tIns="61525">
            <a:spAutoFit/>
          </a:bodyPr>
          <a:lstStyle/>
          <a:p>
            <a:pPr indent="0" lvl="0" marL="4318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Verification on the Network:</a:t>
            </a:r>
            <a:endParaRPr sz="800">
              <a:latin typeface="Open Sans"/>
              <a:ea typeface="Open Sans"/>
              <a:cs typeface="Open Sans"/>
              <a:sym typeface="Open Sans"/>
            </a:endParaRPr>
          </a:p>
          <a:p>
            <a:pPr indent="0" lvl="0" marL="431800" marR="12700" rtl="0" algn="l">
              <a:lnSpc>
                <a:spcPct val="101800"/>
              </a:lnSpc>
              <a:spcBef>
                <a:spcPts val="400"/>
              </a:spcBef>
              <a:spcAft>
                <a:spcPts val="0"/>
              </a:spcAft>
              <a:buNone/>
            </a:pPr>
            <a:r>
              <a:rPr lang="en" sz="800">
                <a:solidFill>
                  <a:srgbClr val="57585B"/>
                </a:solidFill>
                <a:latin typeface="Open Sans"/>
                <a:ea typeface="Open Sans"/>
                <a:cs typeface="Open Sans"/>
                <a:sym typeface="Open Sans"/>
              </a:rPr>
              <a:t>Nodes on the Bitcoin network receive the transaction and use the </a:t>
            </a:r>
            <a:r>
              <a:rPr b="1" lang="en" sz="800">
                <a:solidFill>
                  <a:srgbClr val="6339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of the recipient to decrypt and verify the integrity of the transaction. Simultaneously, they use the sender's </a:t>
            </a:r>
            <a:r>
              <a:rPr b="1" lang="en" sz="800">
                <a:solidFill>
                  <a:srgbClr val="6339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to verify the </a:t>
            </a:r>
            <a:r>
              <a:rPr b="1" lang="en" sz="800">
                <a:solidFill>
                  <a:srgbClr val="1C75BB"/>
                </a:solidFill>
                <a:latin typeface="Open Sans"/>
                <a:ea typeface="Open Sans"/>
                <a:cs typeface="Open Sans"/>
                <a:sym typeface="Open Sans"/>
              </a:rPr>
              <a:t>digital signature.</a:t>
            </a:r>
            <a:endParaRPr sz="800">
              <a:latin typeface="Open Sans"/>
              <a:ea typeface="Open Sans"/>
              <a:cs typeface="Open Sans"/>
              <a:sym typeface="Open Sans"/>
            </a:endParaRPr>
          </a:p>
        </p:txBody>
      </p:sp>
      <p:pic>
        <p:nvPicPr>
          <p:cNvPr id="459" name="Google Shape;459;p26"/>
          <p:cNvPicPr preferRelativeResize="0"/>
          <p:nvPr/>
        </p:nvPicPr>
        <p:blipFill rotWithShape="1">
          <a:blip r:embed="rId15">
            <a:alphaModFix/>
          </a:blip>
          <a:srcRect b="0" l="0" r="0" t="0"/>
          <a:stretch/>
        </p:blipFill>
        <p:spPr>
          <a:xfrm>
            <a:off x="8564375" y="4846703"/>
            <a:ext cx="65270" cy="65279"/>
          </a:xfrm>
          <a:prstGeom prst="rect">
            <a:avLst/>
          </a:prstGeom>
          <a:noFill/>
          <a:ln>
            <a:noFill/>
          </a:ln>
        </p:spPr>
      </p:pic>
      <p:sp>
        <p:nvSpPr>
          <p:cNvPr id="460" name="Google Shape;460;p26"/>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71</a:t>
            </a:r>
            <a:endParaRPr/>
          </a:p>
        </p:txBody>
      </p:sp>
      <p:sp>
        <p:nvSpPr>
          <p:cNvPr id="461" name="Google Shape;461;p26"/>
          <p:cNvSpPr txBox="1"/>
          <p:nvPr/>
        </p:nvSpPr>
        <p:spPr>
          <a:xfrm>
            <a:off x="470988" y="3081110"/>
            <a:ext cx="4571700" cy="165000"/>
          </a:xfrm>
          <a:prstGeom prst="rect">
            <a:avLst/>
          </a:prstGeom>
          <a:noFill/>
          <a:ln>
            <a:noFill/>
          </a:ln>
        </p:spPr>
        <p:txBody>
          <a:bodyPr anchorCtr="0" anchor="t" bIns="20775" lIns="41575" spcFirstLastPara="1" rIns="41575" wrap="square" tIns="20775">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How this works in a real bitcoin transaction in simple terms:</a:t>
            </a:r>
            <a:endParaRPr sz="800">
              <a:latin typeface="Open Sans"/>
              <a:ea typeface="Open Sans"/>
              <a:cs typeface="Open Sans"/>
              <a:sym typeface="Open Sans"/>
            </a:endParaRPr>
          </a:p>
        </p:txBody>
      </p:sp>
      <p:sp>
        <p:nvSpPr>
          <p:cNvPr id="462" name="Google Shape;462;p26"/>
          <p:cNvSpPr txBox="1"/>
          <p:nvPr/>
        </p:nvSpPr>
        <p:spPr>
          <a:xfrm>
            <a:off x="4683887" y="1860493"/>
            <a:ext cx="3832200" cy="1124700"/>
          </a:xfrm>
          <a:prstGeom prst="rect">
            <a:avLst/>
          </a:prstGeom>
          <a:noFill/>
          <a:ln>
            <a:noFill/>
          </a:ln>
        </p:spPr>
        <p:txBody>
          <a:bodyPr anchorCtr="0" anchor="t" bIns="0" lIns="0" spcFirstLastPara="1" rIns="0" wrap="square" tIns="61525">
            <a:spAutoFit/>
          </a:bodyPr>
          <a:lstStyle/>
          <a:p>
            <a:pPr indent="0" lvl="0" marL="43180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Confirmation on the Bitcoin network:</a:t>
            </a:r>
            <a:endParaRPr sz="800">
              <a:latin typeface="Open Sans"/>
              <a:ea typeface="Open Sans"/>
              <a:cs typeface="Open Sans"/>
              <a:sym typeface="Open Sans"/>
            </a:endParaRPr>
          </a:p>
          <a:p>
            <a:pPr indent="0" lvl="0" marL="431800" marR="1574800" rtl="0" algn="l">
              <a:lnSpc>
                <a:spcPct val="101800"/>
              </a:lnSpc>
              <a:spcBef>
                <a:spcPts val="500"/>
              </a:spcBef>
              <a:spcAft>
                <a:spcPts val="0"/>
              </a:spcAft>
              <a:buNone/>
            </a:pPr>
            <a:r>
              <a:rPr lang="en" sz="800">
                <a:solidFill>
                  <a:srgbClr val="57585B"/>
                </a:solidFill>
                <a:latin typeface="Open Sans"/>
                <a:ea typeface="Open Sans"/>
                <a:cs typeface="Open Sans"/>
                <a:sym typeface="Open Sans"/>
              </a:rPr>
              <a:t>If the verification is successful, the transaction will be added to the ledger, which serves as a secure, transparent record of all transactions. Once confirmed, the ownership of the bitcoins is officially transferred from the sender to the recipient.</a:t>
            </a:r>
            <a:endParaRPr sz="800">
              <a:latin typeface="Open Sans"/>
              <a:ea typeface="Open Sans"/>
              <a:cs typeface="Open Sans"/>
              <a:sym typeface="Open Sans"/>
            </a:endParaRPr>
          </a:p>
        </p:txBody>
      </p:sp>
      <p:sp>
        <p:nvSpPr>
          <p:cNvPr id="463" name="Google Shape;463;p26"/>
          <p:cNvSpPr txBox="1"/>
          <p:nvPr/>
        </p:nvSpPr>
        <p:spPr>
          <a:xfrm>
            <a:off x="4683887" y="3200672"/>
            <a:ext cx="3832200" cy="561300"/>
          </a:xfrm>
          <a:prstGeom prst="rect">
            <a:avLst/>
          </a:prstGeom>
          <a:noFill/>
          <a:ln>
            <a:noFill/>
          </a:ln>
        </p:spPr>
        <p:txBody>
          <a:bodyPr anchorCtr="0" anchor="t" bIns="0" lIns="0" spcFirstLastPara="1" rIns="0" wrap="square" tIns="61525">
            <a:spAutoFit/>
          </a:bodyPr>
          <a:lstStyle/>
          <a:p>
            <a:pPr indent="0" lvl="0" marL="228600" marR="215900" rtl="0" algn="l">
              <a:lnSpc>
                <a:spcPct val="101800"/>
              </a:lnSpc>
              <a:spcBef>
                <a:spcPts val="0"/>
              </a:spcBef>
              <a:spcAft>
                <a:spcPts val="0"/>
              </a:spcAft>
              <a:buNone/>
            </a:pPr>
            <a:r>
              <a:rPr lang="en" sz="800">
                <a:solidFill>
                  <a:srgbClr val="FFFFFF"/>
                </a:solidFill>
                <a:latin typeface="Open Sans"/>
                <a:ea typeface="Open Sans"/>
                <a:cs typeface="Open Sans"/>
                <a:sym typeface="Open Sans"/>
              </a:rPr>
              <a:t>In summary, the digital signature, created with the sender's private key, serves as cryptographic proof of authenticity and ownership, allowing Bitcoin’s decentralized network to validate and record the transaction on the ledger.</a:t>
            </a:r>
            <a:endParaRPr sz="800">
              <a:latin typeface="Open Sans"/>
              <a:ea typeface="Open Sans"/>
              <a:cs typeface="Open Sans"/>
              <a:sym typeface="Open Sans"/>
            </a:endParaRPr>
          </a:p>
        </p:txBody>
      </p:sp>
      <p:sp>
        <p:nvSpPr>
          <p:cNvPr id="464" name="Google Shape;464;p26"/>
          <p:cNvSpPr txBox="1"/>
          <p:nvPr/>
        </p:nvSpPr>
        <p:spPr>
          <a:xfrm>
            <a:off x="4683887" y="3956772"/>
            <a:ext cx="3832200" cy="246900"/>
          </a:xfrm>
          <a:prstGeom prst="rect">
            <a:avLst/>
          </a:prstGeom>
          <a:noFill/>
          <a:ln>
            <a:noFill/>
          </a:ln>
        </p:spPr>
        <p:txBody>
          <a:bodyPr anchorCtr="0" anchor="t" bIns="0" lIns="0" spcFirstLastPara="1" rIns="0" wrap="square" tIns="61525">
            <a:spAutoFit/>
          </a:bodyPr>
          <a:lstStyle/>
          <a:p>
            <a:pPr indent="0" lvl="0" marL="0" rtl="0" algn="l">
              <a:lnSpc>
                <a:spcPct val="100000"/>
              </a:lnSpc>
              <a:spcBef>
                <a:spcPts val="0"/>
              </a:spcBef>
              <a:spcAft>
                <a:spcPts val="0"/>
              </a:spcAft>
              <a:buNone/>
            </a:pPr>
            <a:r>
              <a:rPr b="1" i="1" lang="en" sz="1200">
                <a:solidFill>
                  <a:srgbClr val="241B54"/>
                </a:solidFill>
                <a:latin typeface="Open Sans"/>
                <a:ea typeface="Open Sans"/>
                <a:cs typeface="Open Sans"/>
                <a:sym typeface="Open Sans"/>
              </a:rPr>
              <a:t>9.1.2 Hashing Explanation</a:t>
            </a:r>
            <a:endParaRPr sz="1200">
              <a:latin typeface="Open Sans"/>
              <a:ea typeface="Open Sans"/>
              <a:cs typeface="Open Sans"/>
              <a:sym typeface="Open Sans"/>
            </a:endParaRPr>
          </a:p>
        </p:txBody>
      </p:sp>
      <p:sp>
        <p:nvSpPr>
          <p:cNvPr id="465" name="Google Shape;465;p26"/>
          <p:cNvSpPr txBox="1"/>
          <p:nvPr/>
        </p:nvSpPr>
        <p:spPr>
          <a:xfrm>
            <a:off x="4683887" y="4244851"/>
            <a:ext cx="3832200" cy="561300"/>
          </a:xfrm>
          <a:prstGeom prst="rect">
            <a:avLst/>
          </a:prstGeom>
          <a:noFill/>
          <a:ln>
            <a:noFill/>
          </a:ln>
        </p:spPr>
        <p:txBody>
          <a:bodyPr anchorCtr="0" anchor="t" bIns="0" lIns="0" spcFirstLastPara="1" rIns="0" wrap="square" tIns="61525">
            <a:spAutoFit/>
          </a:bodyPr>
          <a:lstStyle/>
          <a:p>
            <a:pPr indent="0" lvl="0" marL="1270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Please don’t be intimidated by the technical terms and mathematical concepts ahead. We understand that not everyone is crazy about math, but you might surprise yourself and see that even the most complex ideas can be grasped with a little bit of effort.</a:t>
            </a:r>
            <a:endParaRPr sz="800">
              <a:latin typeface="Open Sans"/>
              <a:ea typeface="Open Sans"/>
              <a:cs typeface="Open Sans"/>
              <a:sym typeface="Open Sans"/>
            </a:endParaRPr>
          </a:p>
        </p:txBody>
      </p:sp>
      <p:pic>
        <p:nvPicPr>
          <p:cNvPr id="466" name="Google Shape;466;p26" title="Bitkwa-Logo-New.png"/>
          <p:cNvPicPr preferRelativeResize="0"/>
          <p:nvPr/>
        </p:nvPicPr>
        <p:blipFill>
          <a:blip r:embed="rId16">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27"/>
          <p:cNvPicPr preferRelativeResize="0"/>
          <p:nvPr/>
        </p:nvPicPr>
        <p:blipFill rotWithShape="1">
          <a:blip r:embed="rId3">
            <a:alphaModFix/>
          </a:blip>
          <a:srcRect b="0" l="0" r="0" t="0"/>
          <a:stretch/>
        </p:blipFill>
        <p:spPr>
          <a:xfrm>
            <a:off x="259842" y="26573"/>
            <a:ext cx="6496356" cy="796610"/>
          </a:xfrm>
          <a:prstGeom prst="rect">
            <a:avLst/>
          </a:prstGeom>
          <a:noFill/>
          <a:ln>
            <a:noFill/>
          </a:ln>
        </p:spPr>
      </p:pic>
      <p:sp>
        <p:nvSpPr>
          <p:cNvPr id="472" name="Google Shape;472;p27"/>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473" name="Google Shape;473;p27"/>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474" name="Google Shape;474;p27"/>
          <p:cNvSpPr txBox="1"/>
          <p:nvPr/>
        </p:nvSpPr>
        <p:spPr>
          <a:xfrm>
            <a:off x="513922" y="1086925"/>
            <a:ext cx="2083200" cy="190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200">
                <a:solidFill>
                  <a:srgbClr val="241B54"/>
                </a:solidFill>
                <a:latin typeface="Open Sans"/>
                <a:ea typeface="Open Sans"/>
                <a:cs typeface="Open Sans"/>
                <a:sym typeface="Open Sans"/>
              </a:rPr>
              <a:t>What is a function?</a:t>
            </a:r>
            <a:endParaRPr sz="1200">
              <a:latin typeface="Open Sans"/>
              <a:ea typeface="Open Sans"/>
              <a:cs typeface="Open Sans"/>
              <a:sym typeface="Open Sans"/>
            </a:endParaRPr>
          </a:p>
        </p:txBody>
      </p:sp>
      <p:grpSp>
        <p:nvGrpSpPr>
          <p:cNvPr id="475" name="Google Shape;475;p27"/>
          <p:cNvGrpSpPr/>
          <p:nvPr/>
        </p:nvGrpSpPr>
        <p:grpSpPr>
          <a:xfrm>
            <a:off x="519670" y="1231237"/>
            <a:ext cx="2292026" cy="1344419"/>
            <a:chOff x="1142635" y="2707205"/>
            <a:chExt cx="5039636" cy="2956067"/>
          </a:xfrm>
        </p:grpSpPr>
        <p:pic>
          <p:nvPicPr>
            <p:cNvPr id="476" name="Google Shape;476;p27"/>
            <p:cNvPicPr preferRelativeResize="0"/>
            <p:nvPr/>
          </p:nvPicPr>
          <p:blipFill rotWithShape="1">
            <a:blip r:embed="rId5">
              <a:alphaModFix/>
            </a:blip>
            <a:srcRect b="0" l="0" r="0" t="0"/>
            <a:stretch/>
          </p:blipFill>
          <p:spPr>
            <a:xfrm>
              <a:off x="1142635" y="3028798"/>
              <a:ext cx="4770294" cy="2634474"/>
            </a:xfrm>
            <a:prstGeom prst="rect">
              <a:avLst/>
            </a:prstGeom>
            <a:noFill/>
            <a:ln>
              <a:noFill/>
            </a:ln>
          </p:spPr>
        </p:pic>
        <p:sp>
          <p:nvSpPr>
            <p:cNvPr id="477" name="Google Shape;477;p27"/>
            <p:cNvSpPr/>
            <p:nvPr/>
          </p:nvSpPr>
          <p:spPr>
            <a:xfrm>
              <a:off x="5139806" y="3028827"/>
              <a:ext cx="773429" cy="721360"/>
            </a:xfrm>
            <a:custGeom>
              <a:rect b="b" l="l" r="r" t="t"/>
              <a:pathLst>
                <a:path extrusionOk="0" h="721360" w="773429">
                  <a:moveTo>
                    <a:pt x="604065" y="0"/>
                  </a:moveTo>
                  <a:lnTo>
                    <a:pt x="9800" y="0"/>
                  </a:lnTo>
                  <a:lnTo>
                    <a:pt x="5512" y="26786"/>
                  </a:lnTo>
                  <a:lnTo>
                    <a:pt x="2450" y="53980"/>
                  </a:lnTo>
                  <a:lnTo>
                    <a:pt x="612" y="81530"/>
                  </a:lnTo>
                  <a:lnTo>
                    <a:pt x="0" y="109389"/>
                  </a:lnTo>
                  <a:lnTo>
                    <a:pt x="1840" y="157167"/>
                  </a:lnTo>
                  <a:lnTo>
                    <a:pt x="7269" y="203941"/>
                  </a:lnTo>
                  <a:lnTo>
                    <a:pt x="16152" y="249574"/>
                  </a:lnTo>
                  <a:lnTo>
                    <a:pt x="28352" y="293931"/>
                  </a:lnTo>
                  <a:lnTo>
                    <a:pt x="43734" y="336875"/>
                  </a:lnTo>
                  <a:lnTo>
                    <a:pt x="62160" y="378271"/>
                  </a:lnTo>
                  <a:lnTo>
                    <a:pt x="83496" y="417982"/>
                  </a:lnTo>
                  <a:lnTo>
                    <a:pt x="107605" y="455872"/>
                  </a:lnTo>
                  <a:lnTo>
                    <a:pt x="134351" y="491806"/>
                  </a:lnTo>
                  <a:lnTo>
                    <a:pt x="163598" y="525646"/>
                  </a:lnTo>
                  <a:lnTo>
                    <a:pt x="195210" y="557258"/>
                  </a:lnTo>
                  <a:lnTo>
                    <a:pt x="229051" y="586505"/>
                  </a:lnTo>
                  <a:lnTo>
                    <a:pt x="264985" y="613251"/>
                  </a:lnTo>
                  <a:lnTo>
                    <a:pt x="302875" y="637360"/>
                  </a:lnTo>
                  <a:lnTo>
                    <a:pt x="342586" y="658696"/>
                  </a:lnTo>
                  <a:lnTo>
                    <a:pt x="383982" y="677123"/>
                  </a:lnTo>
                  <a:lnTo>
                    <a:pt x="426926" y="692504"/>
                  </a:lnTo>
                  <a:lnTo>
                    <a:pt x="471283" y="704705"/>
                  </a:lnTo>
                  <a:lnTo>
                    <a:pt x="516916" y="713588"/>
                  </a:lnTo>
                  <a:lnTo>
                    <a:pt x="563690" y="719017"/>
                  </a:lnTo>
                  <a:lnTo>
                    <a:pt x="611468" y="720857"/>
                  </a:lnTo>
                  <a:lnTo>
                    <a:pt x="653082" y="719454"/>
                  </a:lnTo>
                  <a:lnTo>
                    <a:pt x="693985" y="715309"/>
                  </a:lnTo>
                  <a:lnTo>
                    <a:pt x="734049" y="708519"/>
                  </a:lnTo>
                  <a:lnTo>
                    <a:pt x="773149" y="699182"/>
                  </a:lnTo>
                  <a:lnTo>
                    <a:pt x="773149" y="169073"/>
                  </a:lnTo>
                  <a:lnTo>
                    <a:pt x="767110" y="124118"/>
                  </a:lnTo>
                  <a:lnTo>
                    <a:pt x="750068" y="83728"/>
                  </a:lnTo>
                  <a:lnTo>
                    <a:pt x="723632" y="49511"/>
                  </a:lnTo>
                  <a:lnTo>
                    <a:pt x="689413" y="23078"/>
                  </a:lnTo>
                  <a:lnTo>
                    <a:pt x="649020" y="6037"/>
                  </a:lnTo>
                  <a:lnTo>
                    <a:pt x="604065" y="0"/>
                  </a:lnTo>
                  <a:close/>
                </a:path>
              </a:pathLst>
            </a:custGeom>
            <a:solidFill>
              <a:srgbClr val="E9E3FF">
                <a:alpha val="5960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478" name="Google Shape;478;p27"/>
            <p:cNvPicPr preferRelativeResize="0"/>
            <p:nvPr/>
          </p:nvPicPr>
          <p:blipFill rotWithShape="1">
            <a:blip r:embed="rId6">
              <a:alphaModFix/>
            </a:blip>
            <a:srcRect b="0" l="0" r="0" t="0"/>
            <a:stretch/>
          </p:blipFill>
          <p:spPr>
            <a:xfrm>
              <a:off x="5320340" y="2707205"/>
              <a:ext cx="861931" cy="861942"/>
            </a:xfrm>
            <a:prstGeom prst="rect">
              <a:avLst/>
            </a:prstGeom>
            <a:noFill/>
            <a:ln>
              <a:noFill/>
            </a:ln>
          </p:spPr>
        </p:pic>
        <p:sp>
          <p:nvSpPr>
            <p:cNvPr id="479" name="Google Shape;479;p27"/>
            <p:cNvSpPr/>
            <p:nvPr/>
          </p:nvSpPr>
          <p:spPr>
            <a:xfrm>
              <a:off x="5515407" y="2881902"/>
              <a:ext cx="471804" cy="513079"/>
            </a:xfrm>
            <a:custGeom>
              <a:rect b="b" l="l" r="r" t="t"/>
              <a:pathLst>
                <a:path extrusionOk="0" h="513079" w="471804">
                  <a:moveTo>
                    <a:pt x="61264" y="210045"/>
                  </a:moveTo>
                  <a:lnTo>
                    <a:pt x="54330" y="203111"/>
                  </a:lnTo>
                  <a:lnTo>
                    <a:pt x="15468" y="203111"/>
                  </a:lnTo>
                  <a:lnTo>
                    <a:pt x="6908" y="203111"/>
                  </a:lnTo>
                  <a:lnTo>
                    <a:pt x="0" y="210045"/>
                  </a:lnTo>
                  <a:lnTo>
                    <a:pt x="0" y="227152"/>
                  </a:lnTo>
                  <a:lnTo>
                    <a:pt x="6921" y="234073"/>
                  </a:lnTo>
                  <a:lnTo>
                    <a:pt x="54330" y="234073"/>
                  </a:lnTo>
                  <a:lnTo>
                    <a:pt x="61264" y="227152"/>
                  </a:lnTo>
                  <a:lnTo>
                    <a:pt x="61264" y="210045"/>
                  </a:lnTo>
                  <a:close/>
                </a:path>
                <a:path extrusionOk="0" h="513079" w="471804">
                  <a:moveTo>
                    <a:pt x="130695" y="91478"/>
                  </a:moveTo>
                  <a:lnTo>
                    <a:pt x="103212" y="64020"/>
                  </a:lnTo>
                  <a:lnTo>
                    <a:pt x="97167" y="57975"/>
                  </a:lnTo>
                  <a:lnTo>
                    <a:pt x="87350" y="57975"/>
                  </a:lnTo>
                  <a:lnTo>
                    <a:pt x="75247" y="70053"/>
                  </a:lnTo>
                  <a:lnTo>
                    <a:pt x="75247" y="79857"/>
                  </a:lnTo>
                  <a:lnTo>
                    <a:pt x="105752" y="110350"/>
                  </a:lnTo>
                  <a:lnTo>
                    <a:pt x="109715" y="111874"/>
                  </a:lnTo>
                  <a:lnTo>
                    <a:pt x="117665" y="111874"/>
                  </a:lnTo>
                  <a:lnTo>
                    <a:pt x="121615" y="110350"/>
                  </a:lnTo>
                  <a:lnTo>
                    <a:pt x="130695" y="101295"/>
                  </a:lnTo>
                  <a:lnTo>
                    <a:pt x="130695" y="91478"/>
                  </a:lnTo>
                  <a:close/>
                </a:path>
                <a:path extrusionOk="0" h="513079" w="471804">
                  <a:moveTo>
                    <a:pt x="251371" y="6934"/>
                  </a:moveTo>
                  <a:lnTo>
                    <a:pt x="244436" y="0"/>
                  </a:lnTo>
                  <a:lnTo>
                    <a:pt x="227342" y="0"/>
                  </a:lnTo>
                  <a:lnTo>
                    <a:pt x="220421" y="6934"/>
                  </a:lnTo>
                  <a:lnTo>
                    <a:pt x="220421" y="54330"/>
                  </a:lnTo>
                  <a:lnTo>
                    <a:pt x="227342" y="61264"/>
                  </a:lnTo>
                  <a:lnTo>
                    <a:pt x="235889" y="61264"/>
                  </a:lnTo>
                  <a:lnTo>
                    <a:pt x="244436" y="61264"/>
                  </a:lnTo>
                  <a:lnTo>
                    <a:pt x="251371" y="54330"/>
                  </a:lnTo>
                  <a:lnTo>
                    <a:pt x="251371" y="6934"/>
                  </a:lnTo>
                  <a:close/>
                </a:path>
                <a:path extrusionOk="0" h="513079" w="471804">
                  <a:moveTo>
                    <a:pt x="293598" y="488543"/>
                  </a:moveTo>
                  <a:lnTo>
                    <a:pt x="286664" y="481609"/>
                  </a:lnTo>
                  <a:lnTo>
                    <a:pt x="193662" y="481609"/>
                  </a:lnTo>
                  <a:lnTo>
                    <a:pt x="185115" y="481609"/>
                  </a:lnTo>
                  <a:lnTo>
                    <a:pt x="178193" y="488543"/>
                  </a:lnTo>
                  <a:lnTo>
                    <a:pt x="178193" y="505637"/>
                  </a:lnTo>
                  <a:lnTo>
                    <a:pt x="185115" y="512572"/>
                  </a:lnTo>
                  <a:lnTo>
                    <a:pt x="286664" y="512572"/>
                  </a:lnTo>
                  <a:lnTo>
                    <a:pt x="293598" y="505637"/>
                  </a:lnTo>
                  <a:lnTo>
                    <a:pt x="293598" y="488543"/>
                  </a:lnTo>
                  <a:close/>
                </a:path>
                <a:path extrusionOk="0" h="513079" w="471804">
                  <a:moveTo>
                    <a:pt x="392518" y="250215"/>
                  </a:moveTo>
                  <a:lnTo>
                    <a:pt x="389496" y="219405"/>
                  </a:lnTo>
                  <a:lnTo>
                    <a:pt x="380644" y="190182"/>
                  </a:lnTo>
                  <a:lnTo>
                    <a:pt x="366217" y="163271"/>
                  </a:lnTo>
                  <a:lnTo>
                    <a:pt x="361569" y="157632"/>
                  </a:lnTo>
                  <a:lnTo>
                    <a:pt x="361569" y="250228"/>
                  </a:lnTo>
                  <a:lnTo>
                    <a:pt x="359308" y="274015"/>
                  </a:lnTo>
                  <a:lnTo>
                    <a:pt x="352666" y="296672"/>
                  </a:lnTo>
                  <a:lnTo>
                    <a:pt x="341858" y="317639"/>
                  </a:lnTo>
                  <a:lnTo>
                    <a:pt x="327075" y="336384"/>
                  </a:lnTo>
                  <a:lnTo>
                    <a:pt x="314134" y="352577"/>
                  </a:lnTo>
                  <a:lnTo>
                    <a:pt x="304660" y="370293"/>
                  </a:lnTo>
                  <a:lnTo>
                    <a:pt x="298843" y="389089"/>
                  </a:lnTo>
                  <a:lnTo>
                    <a:pt x="296862" y="408546"/>
                  </a:lnTo>
                  <a:lnTo>
                    <a:pt x="296862" y="422694"/>
                  </a:lnTo>
                  <a:lnTo>
                    <a:pt x="296087" y="423468"/>
                  </a:lnTo>
                  <a:lnTo>
                    <a:pt x="175704" y="423468"/>
                  </a:lnTo>
                  <a:lnTo>
                    <a:pt x="174929" y="422694"/>
                  </a:lnTo>
                  <a:lnTo>
                    <a:pt x="174929" y="408546"/>
                  </a:lnTo>
                  <a:lnTo>
                    <a:pt x="172948" y="389089"/>
                  </a:lnTo>
                  <a:lnTo>
                    <a:pt x="167132" y="370293"/>
                  </a:lnTo>
                  <a:lnTo>
                    <a:pt x="157657" y="352577"/>
                  </a:lnTo>
                  <a:lnTo>
                    <a:pt x="144729" y="336384"/>
                  </a:lnTo>
                  <a:lnTo>
                    <a:pt x="129946" y="317639"/>
                  </a:lnTo>
                  <a:lnTo>
                    <a:pt x="119138" y="296672"/>
                  </a:lnTo>
                  <a:lnTo>
                    <a:pt x="112509" y="274015"/>
                  </a:lnTo>
                  <a:lnTo>
                    <a:pt x="110261" y="250215"/>
                  </a:lnTo>
                  <a:lnTo>
                    <a:pt x="112687" y="225475"/>
                  </a:lnTo>
                  <a:lnTo>
                    <a:pt x="131368" y="180441"/>
                  </a:lnTo>
                  <a:lnTo>
                    <a:pt x="166293" y="145516"/>
                  </a:lnTo>
                  <a:lnTo>
                    <a:pt x="211099" y="126949"/>
                  </a:lnTo>
                  <a:lnTo>
                    <a:pt x="235686" y="124548"/>
                  </a:lnTo>
                  <a:lnTo>
                    <a:pt x="236105" y="124548"/>
                  </a:lnTo>
                  <a:lnTo>
                    <a:pt x="284035" y="134023"/>
                  </a:lnTo>
                  <a:lnTo>
                    <a:pt x="324662" y="161226"/>
                  </a:lnTo>
                  <a:lnTo>
                    <a:pt x="352044" y="202031"/>
                  </a:lnTo>
                  <a:lnTo>
                    <a:pt x="361569" y="250228"/>
                  </a:lnTo>
                  <a:lnTo>
                    <a:pt x="361569" y="157632"/>
                  </a:lnTo>
                  <a:lnTo>
                    <a:pt x="328498" y="124548"/>
                  </a:lnTo>
                  <a:lnTo>
                    <a:pt x="266776" y="96596"/>
                  </a:lnTo>
                  <a:lnTo>
                    <a:pt x="236105" y="93599"/>
                  </a:lnTo>
                  <a:lnTo>
                    <a:pt x="235597" y="93599"/>
                  </a:lnTo>
                  <a:lnTo>
                    <a:pt x="175907" y="105410"/>
                  </a:lnTo>
                  <a:lnTo>
                    <a:pt x="125260" y="139331"/>
                  </a:lnTo>
                  <a:lnTo>
                    <a:pt x="91122" y="190182"/>
                  </a:lnTo>
                  <a:lnTo>
                    <a:pt x="79248" y="250228"/>
                  </a:lnTo>
                  <a:lnTo>
                    <a:pt x="82080" y="279946"/>
                  </a:lnTo>
                  <a:lnTo>
                    <a:pt x="90385" y="308216"/>
                  </a:lnTo>
                  <a:lnTo>
                    <a:pt x="103898" y="334391"/>
                  </a:lnTo>
                  <a:lnTo>
                    <a:pt x="122377" y="357797"/>
                  </a:lnTo>
                  <a:lnTo>
                    <a:pt x="131622" y="369328"/>
                  </a:lnTo>
                  <a:lnTo>
                    <a:pt x="138379" y="381838"/>
                  </a:lnTo>
                  <a:lnTo>
                    <a:pt x="142544" y="395020"/>
                  </a:lnTo>
                  <a:lnTo>
                    <a:pt x="143954" y="408546"/>
                  </a:lnTo>
                  <a:lnTo>
                    <a:pt x="143954" y="421767"/>
                  </a:lnTo>
                  <a:lnTo>
                    <a:pt x="146532" y="434479"/>
                  </a:lnTo>
                  <a:lnTo>
                    <a:pt x="153543" y="444868"/>
                  </a:lnTo>
                  <a:lnTo>
                    <a:pt x="163931" y="451878"/>
                  </a:lnTo>
                  <a:lnTo>
                    <a:pt x="176631" y="454444"/>
                  </a:lnTo>
                  <a:lnTo>
                    <a:pt x="295135" y="454444"/>
                  </a:lnTo>
                  <a:lnTo>
                    <a:pt x="327469" y="423468"/>
                  </a:lnTo>
                  <a:lnTo>
                    <a:pt x="327812" y="421767"/>
                  </a:lnTo>
                  <a:lnTo>
                    <a:pt x="327812" y="408546"/>
                  </a:lnTo>
                  <a:lnTo>
                    <a:pt x="329234" y="395008"/>
                  </a:lnTo>
                  <a:lnTo>
                    <a:pt x="333400" y="381825"/>
                  </a:lnTo>
                  <a:lnTo>
                    <a:pt x="340182" y="369316"/>
                  </a:lnTo>
                  <a:lnTo>
                    <a:pt x="349427" y="357784"/>
                  </a:lnTo>
                  <a:lnTo>
                    <a:pt x="367880" y="334365"/>
                  </a:lnTo>
                  <a:lnTo>
                    <a:pt x="381393" y="308203"/>
                  </a:lnTo>
                  <a:lnTo>
                    <a:pt x="389686" y="279933"/>
                  </a:lnTo>
                  <a:lnTo>
                    <a:pt x="392518" y="250215"/>
                  </a:lnTo>
                  <a:close/>
                </a:path>
                <a:path extrusionOk="0" h="513079" w="471804">
                  <a:moveTo>
                    <a:pt x="396532" y="70053"/>
                  </a:moveTo>
                  <a:lnTo>
                    <a:pt x="384429" y="57962"/>
                  </a:lnTo>
                  <a:lnTo>
                    <a:pt x="374637" y="57962"/>
                  </a:lnTo>
                  <a:lnTo>
                    <a:pt x="341071" y="91503"/>
                  </a:lnTo>
                  <a:lnTo>
                    <a:pt x="341071" y="101307"/>
                  </a:lnTo>
                  <a:lnTo>
                    <a:pt x="350151" y="110375"/>
                  </a:lnTo>
                  <a:lnTo>
                    <a:pt x="354114" y="111887"/>
                  </a:lnTo>
                  <a:lnTo>
                    <a:pt x="362051" y="111887"/>
                  </a:lnTo>
                  <a:lnTo>
                    <a:pt x="366014" y="110375"/>
                  </a:lnTo>
                  <a:lnTo>
                    <a:pt x="369036" y="107340"/>
                  </a:lnTo>
                  <a:lnTo>
                    <a:pt x="396532" y="79857"/>
                  </a:lnTo>
                  <a:lnTo>
                    <a:pt x="396532" y="70053"/>
                  </a:lnTo>
                  <a:close/>
                </a:path>
                <a:path extrusionOk="0" h="513079" w="471804">
                  <a:moveTo>
                    <a:pt x="471792" y="210045"/>
                  </a:moveTo>
                  <a:lnTo>
                    <a:pt x="464858" y="203111"/>
                  </a:lnTo>
                  <a:lnTo>
                    <a:pt x="426021" y="203111"/>
                  </a:lnTo>
                  <a:lnTo>
                    <a:pt x="417474" y="203111"/>
                  </a:lnTo>
                  <a:lnTo>
                    <a:pt x="410527" y="210045"/>
                  </a:lnTo>
                  <a:lnTo>
                    <a:pt x="410527" y="227152"/>
                  </a:lnTo>
                  <a:lnTo>
                    <a:pt x="417461" y="234073"/>
                  </a:lnTo>
                  <a:lnTo>
                    <a:pt x="464858" y="234073"/>
                  </a:lnTo>
                  <a:lnTo>
                    <a:pt x="471792" y="227152"/>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80" name="Google Shape;480;p27"/>
          <p:cNvSpPr txBox="1"/>
          <p:nvPr/>
        </p:nvSpPr>
        <p:spPr>
          <a:xfrm>
            <a:off x="670029" y="1492767"/>
            <a:ext cx="1869300" cy="1006200"/>
          </a:xfrm>
          <a:prstGeom prst="rect">
            <a:avLst/>
          </a:prstGeom>
          <a:noFill/>
          <a:ln>
            <a:noFill/>
          </a:ln>
        </p:spPr>
        <p:txBody>
          <a:bodyPr anchorCtr="0" anchor="t" bIns="0" lIns="0" spcFirstLastPara="1" rIns="0" wrap="square" tIns="5475">
            <a:spAutoFit/>
          </a:bodyPr>
          <a:lstStyle/>
          <a:p>
            <a:pPr indent="0" lvl="0" marL="0" marR="101600" rtl="0" algn="l">
              <a:lnSpc>
                <a:spcPct val="101800"/>
              </a:lnSpc>
              <a:spcBef>
                <a:spcPts val="0"/>
              </a:spcBef>
              <a:spcAft>
                <a:spcPts val="0"/>
              </a:spcAft>
              <a:buNone/>
            </a:pPr>
            <a:r>
              <a:rPr lang="en" sz="800">
                <a:solidFill>
                  <a:srgbClr val="FFFFFF"/>
                </a:solidFill>
                <a:latin typeface="Open Sans"/>
                <a:ea typeface="Open Sans"/>
                <a:cs typeface="Open Sans"/>
                <a:sym typeface="Open Sans"/>
              </a:rPr>
              <a:t>A </a:t>
            </a:r>
            <a:r>
              <a:rPr b="1" lang="en" sz="800">
                <a:solidFill>
                  <a:srgbClr val="FFFFFF"/>
                </a:solidFill>
                <a:latin typeface="Open Sans"/>
                <a:ea typeface="Open Sans"/>
                <a:cs typeface="Open Sans"/>
                <a:sym typeface="Open Sans"/>
              </a:rPr>
              <a:t>function </a:t>
            </a:r>
            <a:r>
              <a:rPr lang="en" sz="800">
                <a:solidFill>
                  <a:srgbClr val="FFFFFF"/>
                </a:solidFill>
                <a:latin typeface="Open Sans"/>
                <a:ea typeface="Open Sans"/>
                <a:cs typeface="Open Sans"/>
                <a:sym typeface="Open Sans"/>
              </a:rPr>
              <a:t>is like a machine that takes some information and turns it into something new. The information you give the function is called the </a:t>
            </a:r>
            <a:r>
              <a:rPr b="1" lang="en" sz="800">
                <a:solidFill>
                  <a:srgbClr val="FFA615"/>
                </a:solidFill>
                <a:latin typeface="Open Sans"/>
                <a:ea typeface="Open Sans"/>
                <a:cs typeface="Open Sans"/>
                <a:sym typeface="Open Sans"/>
              </a:rPr>
              <a:t>input. </a:t>
            </a:r>
            <a:r>
              <a:rPr lang="en" sz="800">
                <a:solidFill>
                  <a:srgbClr val="FFFFFF"/>
                </a:solidFill>
                <a:latin typeface="Open Sans"/>
                <a:ea typeface="Open Sans"/>
                <a:cs typeface="Open Sans"/>
                <a:sym typeface="Open Sans"/>
              </a:rPr>
              <a:t>The new information the function creates is called an </a:t>
            </a:r>
            <a:r>
              <a:rPr b="1" lang="en" sz="800">
                <a:solidFill>
                  <a:srgbClr val="1F6EC7"/>
                </a:solidFill>
                <a:latin typeface="Open Sans"/>
                <a:ea typeface="Open Sans"/>
                <a:cs typeface="Open Sans"/>
                <a:sym typeface="Open Sans"/>
              </a:rPr>
              <a:t>output.</a:t>
            </a:r>
            <a:endParaRPr sz="800">
              <a:latin typeface="Open Sans"/>
              <a:ea typeface="Open Sans"/>
              <a:cs typeface="Open Sans"/>
              <a:sym typeface="Open Sans"/>
            </a:endParaRPr>
          </a:p>
          <a:p>
            <a:pPr indent="0" lvl="0" marL="0" marR="0" rtl="0" algn="l">
              <a:lnSpc>
                <a:spcPct val="101800"/>
              </a:lnSpc>
              <a:spcBef>
                <a:spcPts val="0"/>
              </a:spcBef>
              <a:spcAft>
                <a:spcPts val="0"/>
              </a:spcAft>
              <a:buNone/>
            </a:pPr>
            <a:r>
              <a:rPr lang="en" sz="800">
                <a:solidFill>
                  <a:srgbClr val="FFFFFF"/>
                </a:solidFill>
                <a:latin typeface="Open Sans"/>
                <a:ea typeface="Open Sans"/>
                <a:cs typeface="Open Sans"/>
                <a:sym typeface="Open Sans"/>
              </a:rPr>
              <a:t>Functions help computers do tasks and solve problems.</a:t>
            </a:r>
            <a:endParaRPr sz="800">
              <a:latin typeface="Open Sans"/>
              <a:ea typeface="Open Sans"/>
              <a:cs typeface="Open Sans"/>
              <a:sym typeface="Open Sans"/>
            </a:endParaRPr>
          </a:p>
        </p:txBody>
      </p:sp>
      <p:grpSp>
        <p:nvGrpSpPr>
          <p:cNvPr id="481" name="Google Shape;481;p27"/>
          <p:cNvGrpSpPr/>
          <p:nvPr/>
        </p:nvGrpSpPr>
        <p:grpSpPr>
          <a:xfrm>
            <a:off x="2829459" y="1461282"/>
            <a:ext cx="1517138" cy="1103283"/>
            <a:chOff x="6220889" y="3213022"/>
            <a:chExt cx="3335835" cy="2425864"/>
          </a:xfrm>
        </p:grpSpPr>
        <p:pic>
          <p:nvPicPr>
            <p:cNvPr id="482" name="Google Shape;482;p27"/>
            <p:cNvPicPr preferRelativeResize="0"/>
            <p:nvPr/>
          </p:nvPicPr>
          <p:blipFill rotWithShape="1">
            <a:blip r:embed="rId7">
              <a:alphaModFix/>
            </a:blip>
            <a:srcRect b="0" l="0" r="0" t="0"/>
            <a:stretch/>
          </p:blipFill>
          <p:spPr>
            <a:xfrm>
              <a:off x="6220889" y="4327721"/>
              <a:ext cx="3335835" cy="1311165"/>
            </a:xfrm>
            <a:prstGeom prst="rect">
              <a:avLst/>
            </a:prstGeom>
            <a:noFill/>
            <a:ln>
              <a:noFill/>
            </a:ln>
          </p:spPr>
        </p:pic>
        <p:pic>
          <p:nvPicPr>
            <p:cNvPr id="483" name="Google Shape;483;p27"/>
            <p:cNvPicPr preferRelativeResize="0"/>
            <p:nvPr/>
          </p:nvPicPr>
          <p:blipFill rotWithShape="1">
            <a:blip r:embed="rId8">
              <a:alphaModFix/>
            </a:blip>
            <a:srcRect b="0" l="0" r="0" t="0"/>
            <a:stretch/>
          </p:blipFill>
          <p:spPr>
            <a:xfrm>
              <a:off x="7302646" y="3213022"/>
              <a:ext cx="561050" cy="561050"/>
            </a:xfrm>
            <a:prstGeom prst="rect">
              <a:avLst/>
            </a:prstGeom>
            <a:noFill/>
            <a:ln>
              <a:noFill/>
            </a:ln>
          </p:spPr>
        </p:pic>
        <p:pic>
          <p:nvPicPr>
            <p:cNvPr id="484" name="Google Shape;484;p27"/>
            <p:cNvPicPr preferRelativeResize="0"/>
            <p:nvPr/>
          </p:nvPicPr>
          <p:blipFill rotWithShape="1">
            <a:blip r:embed="rId9">
              <a:alphaModFix/>
            </a:blip>
            <a:srcRect b="0" l="0" r="0" t="0"/>
            <a:stretch/>
          </p:blipFill>
          <p:spPr>
            <a:xfrm>
              <a:off x="6511811" y="3692892"/>
              <a:ext cx="1680713" cy="634829"/>
            </a:xfrm>
            <a:prstGeom prst="rect">
              <a:avLst/>
            </a:prstGeom>
            <a:noFill/>
            <a:ln>
              <a:noFill/>
            </a:ln>
          </p:spPr>
        </p:pic>
        <p:pic>
          <p:nvPicPr>
            <p:cNvPr id="485" name="Google Shape;485;p27"/>
            <p:cNvPicPr preferRelativeResize="0"/>
            <p:nvPr/>
          </p:nvPicPr>
          <p:blipFill rotWithShape="1">
            <a:blip r:embed="rId10">
              <a:alphaModFix/>
            </a:blip>
            <a:srcRect b="0" l="0" r="0" t="0"/>
            <a:stretch/>
          </p:blipFill>
          <p:spPr>
            <a:xfrm>
              <a:off x="7572188" y="5171936"/>
              <a:ext cx="1156666" cy="466949"/>
            </a:xfrm>
            <a:prstGeom prst="rect">
              <a:avLst/>
            </a:prstGeom>
            <a:noFill/>
            <a:ln>
              <a:noFill/>
            </a:ln>
          </p:spPr>
        </p:pic>
      </p:grpSp>
      <p:sp>
        <p:nvSpPr>
          <p:cNvPr id="486" name="Google Shape;486;p27"/>
          <p:cNvSpPr txBox="1"/>
          <p:nvPr/>
        </p:nvSpPr>
        <p:spPr>
          <a:xfrm>
            <a:off x="2911934" y="2117498"/>
            <a:ext cx="349800" cy="190800"/>
          </a:xfrm>
          <a:prstGeom prst="rect">
            <a:avLst/>
          </a:prstGeom>
          <a:noFill/>
          <a:ln>
            <a:noFill/>
          </a:ln>
        </p:spPr>
        <p:txBody>
          <a:bodyPr anchorCtr="0" anchor="t" bIns="0" lIns="0" spcFirstLastPara="1" rIns="0" wrap="square" tIns="6050">
            <a:spAutoFit/>
          </a:bodyPr>
          <a:lstStyle/>
          <a:p>
            <a:pPr indent="-12700" lvl="0" marL="12700" marR="0" rtl="0" algn="l">
              <a:lnSpc>
                <a:spcPct val="100000"/>
              </a:lnSpc>
              <a:spcBef>
                <a:spcPts val="0"/>
              </a:spcBef>
              <a:spcAft>
                <a:spcPts val="0"/>
              </a:spcAft>
              <a:buNone/>
            </a:pPr>
            <a:r>
              <a:rPr b="1" lang="en" sz="600">
                <a:solidFill>
                  <a:srgbClr val="241B54"/>
                </a:solidFill>
                <a:latin typeface="Open Sans"/>
                <a:ea typeface="Open Sans"/>
                <a:cs typeface="Open Sans"/>
                <a:sym typeface="Open Sans"/>
              </a:rPr>
              <a:t>Function Machine</a:t>
            </a:r>
            <a:endParaRPr sz="600">
              <a:latin typeface="Open Sans"/>
              <a:ea typeface="Open Sans"/>
              <a:cs typeface="Open Sans"/>
              <a:sym typeface="Open Sans"/>
            </a:endParaRPr>
          </a:p>
        </p:txBody>
      </p:sp>
      <p:sp>
        <p:nvSpPr>
          <p:cNvPr id="487" name="Google Shape;487;p27"/>
          <p:cNvSpPr txBox="1"/>
          <p:nvPr/>
        </p:nvSpPr>
        <p:spPr>
          <a:xfrm>
            <a:off x="3214772" y="1805607"/>
            <a:ext cx="258300" cy="98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600">
                <a:solidFill>
                  <a:srgbClr val="241B54"/>
                </a:solidFill>
                <a:latin typeface="Open Sans"/>
                <a:ea typeface="Open Sans"/>
                <a:cs typeface="Open Sans"/>
                <a:sym typeface="Open Sans"/>
              </a:rPr>
              <a:t>Inputs</a:t>
            </a:r>
            <a:endParaRPr sz="600">
              <a:latin typeface="Open Sans"/>
              <a:ea typeface="Open Sans"/>
              <a:cs typeface="Open Sans"/>
              <a:sym typeface="Open Sans"/>
            </a:endParaRPr>
          </a:p>
        </p:txBody>
      </p:sp>
      <p:sp>
        <p:nvSpPr>
          <p:cNvPr id="488" name="Google Shape;488;p27"/>
          <p:cNvSpPr txBox="1"/>
          <p:nvPr/>
        </p:nvSpPr>
        <p:spPr>
          <a:xfrm>
            <a:off x="4036215" y="2092544"/>
            <a:ext cx="328200" cy="98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600">
                <a:solidFill>
                  <a:srgbClr val="241B54"/>
                </a:solidFill>
                <a:latin typeface="Open Sans"/>
                <a:ea typeface="Open Sans"/>
                <a:cs typeface="Open Sans"/>
                <a:sym typeface="Open Sans"/>
              </a:rPr>
              <a:t>Outputs</a:t>
            </a:r>
            <a:endParaRPr sz="600">
              <a:latin typeface="Open Sans"/>
              <a:ea typeface="Open Sans"/>
              <a:cs typeface="Open Sans"/>
              <a:sym typeface="Open Sans"/>
            </a:endParaRPr>
          </a:p>
        </p:txBody>
      </p:sp>
      <p:grpSp>
        <p:nvGrpSpPr>
          <p:cNvPr id="489" name="Google Shape;489;p27"/>
          <p:cNvGrpSpPr/>
          <p:nvPr/>
        </p:nvGrpSpPr>
        <p:grpSpPr>
          <a:xfrm>
            <a:off x="2829263" y="2421505"/>
            <a:ext cx="1622178" cy="143063"/>
            <a:chOff x="6220895" y="5324330"/>
            <a:chExt cx="3566795" cy="314562"/>
          </a:xfrm>
        </p:grpSpPr>
        <p:pic>
          <p:nvPicPr>
            <p:cNvPr id="490" name="Google Shape;490;p27"/>
            <p:cNvPicPr preferRelativeResize="0"/>
            <p:nvPr/>
          </p:nvPicPr>
          <p:blipFill rotWithShape="1">
            <a:blip r:embed="rId11">
              <a:alphaModFix/>
            </a:blip>
            <a:srcRect b="0" l="0" r="0" t="0"/>
            <a:stretch/>
          </p:blipFill>
          <p:spPr>
            <a:xfrm>
              <a:off x="9195301" y="5324330"/>
              <a:ext cx="591949" cy="314556"/>
            </a:xfrm>
            <a:prstGeom prst="rect">
              <a:avLst/>
            </a:prstGeom>
            <a:noFill/>
            <a:ln>
              <a:noFill/>
            </a:ln>
          </p:spPr>
        </p:pic>
        <p:sp>
          <p:nvSpPr>
            <p:cNvPr id="491" name="Google Shape;491;p27"/>
            <p:cNvSpPr/>
            <p:nvPr/>
          </p:nvSpPr>
          <p:spPr>
            <a:xfrm>
              <a:off x="6220895" y="5638892"/>
              <a:ext cx="3566795" cy="0"/>
            </a:xfrm>
            <a:custGeom>
              <a:rect b="b" l="l" r="r" t="t"/>
              <a:pathLst>
                <a:path extrusionOk="0" h="120000" w="3566795">
                  <a:moveTo>
                    <a:pt x="0" y="0"/>
                  </a:moveTo>
                  <a:lnTo>
                    <a:pt x="3566341" y="0"/>
                  </a:lnTo>
                </a:path>
              </a:pathLst>
            </a:custGeom>
            <a:noFill/>
            <a:ln cap="flat" cmpd="sng" w="7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492" name="Google Shape;492;p27"/>
          <p:cNvSpPr txBox="1"/>
          <p:nvPr/>
        </p:nvSpPr>
        <p:spPr>
          <a:xfrm>
            <a:off x="513931" y="2652619"/>
            <a:ext cx="2238600" cy="880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Think of it like a recipe for making a salad. The recipe (or function) tells you what ingredients to use and how to mix them together to make the salad. You can put different ingredients in, but the recipe will always give you the salad as the output. Functions can be used to help make things easier and more efficient.</a:t>
            </a:r>
            <a:endParaRPr sz="800">
              <a:latin typeface="Open Sans"/>
              <a:ea typeface="Open Sans"/>
              <a:cs typeface="Open Sans"/>
              <a:sym typeface="Open Sans"/>
            </a:endParaRPr>
          </a:p>
        </p:txBody>
      </p:sp>
      <p:sp>
        <p:nvSpPr>
          <p:cNvPr id="493" name="Google Shape;493;p27"/>
          <p:cNvSpPr txBox="1"/>
          <p:nvPr/>
        </p:nvSpPr>
        <p:spPr>
          <a:xfrm>
            <a:off x="513931" y="3679375"/>
            <a:ext cx="20130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This recipe is a function that takes the ingredients as the </a:t>
            </a:r>
            <a:r>
              <a:rPr b="1" lang="en" sz="800">
                <a:solidFill>
                  <a:srgbClr val="FAAF40"/>
                </a:solidFill>
                <a:latin typeface="Open Sans"/>
                <a:ea typeface="Open Sans"/>
                <a:cs typeface="Open Sans"/>
                <a:sym typeface="Open Sans"/>
              </a:rPr>
              <a:t>input </a:t>
            </a:r>
            <a:r>
              <a:rPr lang="en" sz="800">
                <a:solidFill>
                  <a:srgbClr val="57585B"/>
                </a:solidFill>
                <a:latin typeface="Open Sans"/>
                <a:ea typeface="Open Sans"/>
                <a:cs typeface="Open Sans"/>
                <a:sym typeface="Open Sans"/>
              </a:rPr>
              <a:t>and generates the tossed salad as the </a:t>
            </a:r>
            <a:r>
              <a:rPr b="1" lang="en" sz="800">
                <a:solidFill>
                  <a:srgbClr val="1C75BB"/>
                </a:solidFill>
                <a:latin typeface="Open Sans"/>
                <a:ea typeface="Open Sans"/>
                <a:cs typeface="Open Sans"/>
                <a:sym typeface="Open Sans"/>
              </a:rPr>
              <a:t>output.</a:t>
            </a:r>
            <a:endParaRPr sz="800">
              <a:latin typeface="Open Sans"/>
              <a:ea typeface="Open Sans"/>
              <a:cs typeface="Open Sans"/>
              <a:sym typeface="Open Sans"/>
            </a:endParaRPr>
          </a:p>
        </p:txBody>
      </p:sp>
      <p:sp>
        <p:nvSpPr>
          <p:cNvPr id="494" name="Google Shape;494;p27"/>
          <p:cNvSpPr txBox="1"/>
          <p:nvPr/>
        </p:nvSpPr>
        <p:spPr>
          <a:xfrm>
            <a:off x="513631" y="4173002"/>
            <a:ext cx="3833100" cy="7938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Think of it like a recipe for making a salad. The recipe (or function) tells you what ingredients to use and how to mix them together to make the salad. You can put different ingredients in, but the recipe will always give you the salad as the output. Functions can be used to help make things easier and more efficient.</a:t>
            </a:r>
            <a:endParaRPr sz="800">
              <a:latin typeface="Open Sans"/>
              <a:ea typeface="Open Sans"/>
              <a:cs typeface="Open Sans"/>
              <a:sym typeface="Open Sans"/>
            </a:endParaRPr>
          </a:p>
          <a:p>
            <a:pPr indent="0" lvl="0" marL="0" marR="38100" rtl="0" algn="l">
              <a:lnSpc>
                <a:spcPct val="101800"/>
              </a:lnSpc>
              <a:spcBef>
                <a:spcPts val="300"/>
              </a:spcBef>
              <a:spcAft>
                <a:spcPts val="0"/>
              </a:spcAft>
              <a:buNone/>
            </a:pPr>
            <a:r>
              <a:rPr lang="en" sz="800">
                <a:solidFill>
                  <a:srgbClr val="57585B"/>
                </a:solidFill>
                <a:latin typeface="Open Sans"/>
                <a:ea typeface="Open Sans"/>
                <a:cs typeface="Open Sans"/>
                <a:sym typeface="Open Sans"/>
              </a:rPr>
              <a:t>This recipe is a function that takes the ingredients as the </a:t>
            </a:r>
            <a:r>
              <a:rPr b="1" lang="en" sz="800">
                <a:solidFill>
                  <a:srgbClr val="FAAF40"/>
                </a:solidFill>
                <a:latin typeface="Open Sans"/>
                <a:ea typeface="Open Sans"/>
                <a:cs typeface="Open Sans"/>
                <a:sym typeface="Open Sans"/>
              </a:rPr>
              <a:t>input </a:t>
            </a:r>
            <a:r>
              <a:rPr lang="en" sz="800">
                <a:solidFill>
                  <a:srgbClr val="57585B"/>
                </a:solidFill>
                <a:latin typeface="Open Sans"/>
                <a:ea typeface="Open Sans"/>
                <a:cs typeface="Open Sans"/>
                <a:sym typeface="Open Sans"/>
              </a:rPr>
              <a:t>and generates the tossed salad as the </a:t>
            </a:r>
            <a:r>
              <a:rPr b="1" lang="en" sz="800">
                <a:solidFill>
                  <a:srgbClr val="1C75BB"/>
                </a:solidFill>
                <a:latin typeface="Open Sans"/>
                <a:ea typeface="Open Sans"/>
                <a:cs typeface="Open Sans"/>
                <a:sym typeface="Open Sans"/>
              </a:rPr>
              <a:t>output.</a:t>
            </a:r>
            <a:endParaRPr sz="800">
              <a:latin typeface="Open Sans"/>
              <a:ea typeface="Open Sans"/>
              <a:cs typeface="Open Sans"/>
              <a:sym typeface="Open Sans"/>
            </a:endParaRPr>
          </a:p>
        </p:txBody>
      </p:sp>
      <p:pic>
        <p:nvPicPr>
          <p:cNvPr id="495" name="Google Shape;495;p27"/>
          <p:cNvPicPr preferRelativeResize="0"/>
          <p:nvPr/>
        </p:nvPicPr>
        <p:blipFill rotWithShape="1">
          <a:blip r:embed="rId12">
            <a:alphaModFix/>
          </a:blip>
          <a:srcRect b="0" l="0" r="0" t="0"/>
          <a:stretch/>
        </p:blipFill>
        <p:spPr>
          <a:xfrm>
            <a:off x="6981087" y="2049798"/>
            <a:ext cx="1646238" cy="999583"/>
          </a:xfrm>
          <a:prstGeom prst="rect">
            <a:avLst/>
          </a:prstGeom>
          <a:noFill/>
          <a:ln>
            <a:noFill/>
          </a:ln>
        </p:spPr>
      </p:pic>
      <p:pic>
        <p:nvPicPr>
          <p:cNvPr id="496" name="Google Shape;496;p27"/>
          <p:cNvPicPr preferRelativeResize="0"/>
          <p:nvPr/>
        </p:nvPicPr>
        <p:blipFill rotWithShape="1">
          <a:blip r:embed="rId13">
            <a:alphaModFix/>
          </a:blip>
          <a:srcRect b="0" l="0" r="0" t="0"/>
          <a:stretch/>
        </p:blipFill>
        <p:spPr>
          <a:xfrm>
            <a:off x="6979111" y="3883255"/>
            <a:ext cx="1648330" cy="736149"/>
          </a:xfrm>
          <a:prstGeom prst="rect">
            <a:avLst/>
          </a:prstGeom>
          <a:noFill/>
          <a:ln>
            <a:noFill/>
          </a:ln>
        </p:spPr>
      </p:pic>
      <p:sp>
        <p:nvSpPr>
          <p:cNvPr id="497" name="Google Shape;497;p27"/>
          <p:cNvSpPr txBox="1"/>
          <p:nvPr/>
        </p:nvSpPr>
        <p:spPr>
          <a:xfrm>
            <a:off x="4674356" y="1093634"/>
            <a:ext cx="3871800" cy="630000"/>
          </a:xfrm>
          <a:prstGeom prst="rect">
            <a:avLst/>
          </a:prstGeom>
          <a:noFill/>
          <a:ln>
            <a:noFill/>
          </a:ln>
        </p:spPr>
        <p:txBody>
          <a:bodyPr anchorCtr="0" anchor="t" bIns="0" lIns="0" spcFirstLastPara="1" rIns="0" wrap="square" tIns="5475">
            <a:spAutoFit/>
          </a:bodyPr>
          <a:lstStyle/>
          <a:p>
            <a:pPr indent="0" lvl="0" marL="12700" marR="25400" rtl="0" algn="l">
              <a:lnSpc>
                <a:spcPct val="101800"/>
              </a:lnSpc>
              <a:spcBef>
                <a:spcPts val="0"/>
              </a:spcBef>
              <a:spcAft>
                <a:spcPts val="0"/>
              </a:spcAft>
              <a:buNone/>
            </a:pPr>
            <a:r>
              <a:rPr lang="en" sz="800">
                <a:solidFill>
                  <a:srgbClr val="57585B"/>
                </a:solidFill>
                <a:latin typeface="Open Sans"/>
                <a:ea typeface="Open Sans"/>
                <a:cs typeface="Open Sans"/>
                <a:sym typeface="Open Sans"/>
              </a:rPr>
              <a:t>The functions used in a bitcoin transaction include verifying the authenticity of the transaction inputs, checking that the sender has sufficient funds, and updating the balances of the relevant addresses. Once a transaction is verified and added to a block in the ledger, it becomes part of the permanent record of all transactions on the network.</a:t>
            </a:r>
            <a:endParaRPr sz="700">
              <a:latin typeface="Open Sans"/>
              <a:ea typeface="Open Sans"/>
              <a:cs typeface="Open Sans"/>
              <a:sym typeface="Open Sans"/>
            </a:endParaRPr>
          </a:p>
        </p:txBody>
      </p:sp>
      <p:pic>
        <p:nvPicPr>
          <p:cNvPr id="498" name="Google Shape;498;p27"/>
          <p:cNvPicPr preferRelativeResize="0"/>
          <p:nvPr/>
        </p:nvPicPr>
        <p:blipFill rotWithShape="1">
          <a:blip r:embed="rId14">
            <a:alphaModFix/>
          </a:blip>
          <a:srcRect b="0" l="0" r="0" t="0"/>
          <a:stretch/>
        </p:blipFill>
        <p:spPr>
          <a:xfrm>
            <a:off x="8564375" y="4846703"/>
            <a:ext cx="65270" cy="65279"/>
          </a:xfrm>
          <a:prstGeom prst="rect">
            <a:avLst/>
          </a:prstGeom>
          <a:noFill/>
          <a:ln>
            <a:noFill/>
          </a:ln>
        </p:spPr>
      </p:pic>
      <p:pic>
        <p:nvPicPr>
          <p:cNvPr id="499" name="Google Shape;499;p27"/>
          <p:cNvPicPr preferRelativeResize="0"/>
          <p:nvPr/>
        </p:nvPicPr>
        <p:blipFill rotWithShape="1">
          <a:blip r:embed="rId15">
            <a:alphaModFix/>
          </a:blip>
          <a:srcRect b="0" l="0" r="0" t="0"/>
          <a:stretch/>
        </p:blipFill>
        <p:spPr>
          <a:xfrm>
            <a:off x="2831528" y="2632868"/>
            <a:ext cx="1014709" cy="1500831"/>
          </a:xfrm>
          <a:prstGeom prst="rect">
            <a:avLst/>
          </a:prstGeom>
          <a:noFill/>
          <a:ln>
            <a:noFill/>
          </a:ln>
        </p:spPr>
      </p:pic>
      <p:pic>
        <p:nvPicPr>
          <p:cNvPr id="500" name="Google Shape;500;p27"/>
          <p:cNvPicPr preferRelativeResize="0"/>
          <p:nvPr/>
        </p:nvPicPr>
        <p:blipFill rotWithShape="1">
          <a:blip r:embed="rId16">
            <a:alphaModFix/>
          </a:blip>
          <a:srcRect b="0" l="0" r="0" t="0"/>
          <a:stretch/>
        </p:blipFill>
        <p:spPr>
          <a:xfrm>
            <a:off x="3883271" y="2632868"/>
            <a:ext cx="568245" cy="1503036"/>
          </a:xfrm>
          <a:prstGeom prst="rect">
            <a:avLst/>
          </a:prstGeom>
          <a:noFill/>
          <a:ln>
            <a:noFill/>
          </a:ln>
        </p:spPr>
      </p:pic>
      <p:sp>
        <p:nvSpPr>
          <p:cNvPr id="501" name="Google Shape;501;p27"/>
          <p:cNvSpPr txBox="1"/>
          <p:nvPr/>
        </p:nvSpPr>
        <p:spPr>
          <a:xfrm>
            <a:off x="3583744" y="3747115"/>
            <a:ext cx="227700" cy="203100"/>
          </a:xfrm>
          <a:prstGeom prst="rect">
            <a:avLst/>
          </a:prstGeom>
          <a:noFill/>
          <a:ln>
            <a:noFill/>
          </a:ln>
        </p:spPr>
        <p:txBody>
          <a:bodyPr anchorCtr="0" anchor="t" bIns="0" lIns="0" spcFirstLastPara="1" rIns="0" wrap="square" tIns="15300">
            <a:spAutoFit/>
          </a:bodyPr>
          <a:lstStyle/>
          <a:p>
            <a:pPr indent="-25400" lvl="0" marL="2540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Red Wine Vinegar</a:t>
            </a:r>
            <a:endParaRPr sz="400">
              <a:latin typeface="Open Sans SemiBold"/>
              <a:ea typeface="Open Sans SemiBold"/>
              <a:cs typeface="Open Sans SemiBold"/>
              <a:sym typeface="Open Sans SemiBold"/>
            </a:endParaRPr>
          </a:p>
        </p:txBody>
      </p:sp>
      <p:sp>
        <p:nvSpPr>
          <p:cNvPr id="502" name="Google Shape;502;p27"/>
          <p:cNvSpPr txBox="1"/>
          <p:nvPr/>
        </p:nvSpPr>
        <p:spPr>
          <a:xfrm>
            <a:off x="3532071" y="4004224"/>
            <a:ext cx="151800" cy="203100"/>
          </a:xfrm>
          <a:prstGeom prst="rect">
            <a:avLst/>
          </a:prstGeom>
          <a:noFill/>
          <a:ln>
            <a:noFill/>
          </a:ln>
        </p:spPr>
        <p:txBody>
          <a:bodyPr anchorCtr="0" anchor="t" bIns="0" lIns="0" spcFirstLastPara="1" rIns="0" wrap="square" tIns="15300">
            <a:spAutoFit/>
          </a:bodyPr>
          <a:lstStyle/>
          <a:p>
            <a:pPr indent="38100" lvl="0" marL="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Red Onion</a:t>
            </a:r>
            <a:endParaRPr sz="400">
              <a:latin typeface="Open Sans SemiBold"/>
              <a:ea typeface="Open Sans SemiBold"/>
              <a:cs typeface="Open Sans SemiBold"/>
              <a:sym typeface="Open Sans SemiBold"/>
            </a:endParaRPr>
          </a:p>
        </p:txBody>
      </p:sp>
      <p:sp>
        <p:nvSpPr>
          <p:cNvPr id="503" name="Google Shape;503;p27"/>
          <p:cNvSpPr txBox="1"/>
          <p:nvPr/>
        </p:nvSpPr>
        <p:spPr>
          <a:xfrm>
            <a:off x="3190885" y="4004224"/>
            <a:ext cx="239100" cy="203100"/>
          </a:xfrm>
          <a:prstGeom prst="rect">
            <a:avLst/>
          </a:prstGeom>
          <a:noFill/>
          <a:ln>
            <a:noFill/>
          </a:ln>
        </p:spPr>
        <p:txBody>
          <a:bodyPr anchorCtr="0" anchor="t" bIns="0" lIns="0" spcFirstLastPara="1" rIns="0" wrap="square" tIns="15300">
            <a:spAutoFit/>
          </a:bodyPr>
          <a:lstStyle/>
          <a:p>
            <a:pPr indent="50800" lvl="0" marL="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Grape Tomatoes</a:t>
            </a:r>
            <a:endParaRPr sz="400">
              <a:latin typeface="Open Sans SemiBold"/>
              <a:ea typeface="Open Sans SemiBold"/>
              <a:cs typeface="Open Sans SemiBold"/>
              <a:sym typeface="Open Sans SemiBold"/>
            </a:endParaRPr>
          </a:p>
        </p:txBody>
      </p:sp>
      <p:sp>
        <p:nvSpPr>
          <p:cNvPr id="504" name="Google Shape;504;p27"/>
          <p:cNvSpPr txBox="1"/>
          <p:nvPr/>
        </p:nvSpPr>
        <p:spPr>
          <a:xfrm>
            <a:off x="2895610" y="3993510"/>
            <a:ext cx="230100" cy="140100"/>
          </a:xfrm>
          <a:prstGeom prst="rect">
            <a:avLst/>
          </a:prstGeom>
          <a:noFill/>
          <a:ln>
            <a:noFill/>
          </a:ln>
        </p:spPr>
        <p:txBody>
          <a:bodyPr anchorCtr="0" anchor="t" bIns="0" lIns="0" spcFirstLastPara="1" rIns="0" wrap="square" tIns="15300">
            <a:spAutoFit/>
          </a:bodyPr>
          <a:lstStyle/>
          <a:p>
            <a:pPr indent="0" lvl="0" marL="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Kalamata Olives</a:t>
            </a:r>
            <a:endParaRPr sz="400">
              <a:latin typeface="Open Sans SemiBold"/>
              <a:ea typeface="Open Sans SemiBold"/>
              <a:cs typeface="Open Sans SemiBold"/>
              <a:sym typeface="Open Sans SemiBold"/>
            </a:endParaRPr>
          </a:p>
        </p:txBody>
      </p:sp>
      <p:sp>
        <p:nvSpPr>
          <p:cNvPr id="505" name="Google Shape;505;p27"/>
          <p:cNvSpPr txBox="1"/>
          <p:nvPr/>
        </p:nvSpPr>
        <p:spPr>
          <a:xfrm>
            <a:off x="2895610" y="3670159"/>
            <a:ext cx="177600" cy="203100"/>
          </a:xfrm>
          <a:prstGeom prst="rect">
            <a:avLst/>
          </a:prstGeom>
          <a:noFill/>
          <a:ln>
            <a:noFill/>
          </a:ln>
        </p:spPr>
        <p:txBody>
          <a:bodyPr anchorCtr="0" anchor="t" bIns="0" lIns="0" spcFirstLastPara="1" rIns="0" wrap="square" tIns="15300">
            <a:spAutoFit/>
          </a:bodyPr>
          <a:lstStyle/>
          <a:p>
            <a:pPr indent="0" lvl="0" marL="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Feta Cheese</a:t>
            </a:r>
            <a:endParaRPr sz="400">
              <a:latin typeface="Open Sans SemiBold"/>
              <a:ea typeface="Open Sans SemiBold"/>
              <a:cs typeface="Open Sans SemiBold"/>
              <a:sym typeface="Open Sans SemiBold"/>
            </a:endParaRPr>
          </a:p>
        </p:txBody>
      </p:sp>
      <p:sp>
        <p:nvSpPr>
          <p:cNvPr id="506" name="Google Shape;506;p27"/>
          <p:cNvSpPr txBox="1"/>
          <p:nvPr/>
        </p:nvSpPr>
        <p:spPr>
          <a:xfrm>
            <a:off x="3185694" y="3747163"/>
            <a:ext cx="315600" cy="203100"/>
          </a:xfrm>
          <a:prstGeom prst="rect">
            <a:avLst/>
          </a:prstGeom>
          <a:noFill/>
          <a:ln>
            <a:noFill/>
          </a:ln>
        </p:spPr>
        <p:txBody>
          <a:bodyPr anchorCtr="0" anchor="t" bIns="0" lIns="0" spcFirstLastPara="1" rIns="0" wrap="square" tIns="15300">
            <a:spAutoFit/>
          </a:bodyPr>
          <a:lstStyle/>
          <a:p>
            <a:pPr indent="-63500" lvl="0" marL="6350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Pepperoncini Peppers</a:t>
            </a:r>
            <a:endParaRPr sz="400">
              <a:latin typeface="Open Sans SemiBold"/>
              <a:ea typeface="Open Sans SemiBold"/>
              <a:cs typeface="Open Sans SemiBold"/>
              <a:sym typeface="Open Sans SemiBold"/>
            </a:endParaRPr>
          </a:p>
        </p:txBody>
      </p:sp>
      <p:sp>
        <p:nvSpPr>
          <p:cNvPr id="507" name="Google Shape;507;p27"/>
          <p:cNvSpPr txBox="1"/>
          <p:nvPr/>
        </p:nvSpPr>
        <p:spPr>
          <a:xfrm>
            <a:off x="2895563" y="3349331"/>
            <a:ext cx="215400" cy="203100"/>
          </a:xfrm>
          <a:prstGeom prst="rect">
            <a:avLst/>
          </a:prstGeom>
          <a:noFill/>
          <a:ln>
            <a:noFill/>
          </a:ln>
        </p:spPr>
        <p:txBody>
          <a:bodyPr anchorCtr="0" anchor="t" bIns="0" lIns="0" spcFirstLastPara="1" rIns="0" wrap="square" tIns="15300">
            <a:spAutoFit/>
          </a:bodyPr>
          <a:lstStyle/>
          <a:p>
            <a:pPr indent="0" lvl="0" marL="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Romaine Lettuce</a:t>
            </a:r>
            <a:endParaRPr sz="400">
              <a:latin typeface="Open Sans SemiBold"/>
              <a:ea typeface="Open Sans SemiBold"/>
              <a:cs typeface="Open Sans SemiBold"/>
              <a:sym typeface="Open Sans SemiBold"/>
            </a:endParaRPr>
          </a:p>
        </p:txBody>
      </p:sp>
      <p:sp>
        <p:nvSpPr>
          <p:cNvPr id="508" name="Google Shape;508;p27"/>
          <p:cNvSpPr txBox="1"/>
          <p:nvPr/>
        </p:nvSpPr>
        <p:spPr>
          <a:xfrm>
            <a:off x="3531880" y="3188132"/>
            <a:ext cx="229800" cy="256500"/>
          </a:xfrm>
          <a:prstGeom prst="rect">
            <a:avLst/>
          </a:prstGeom>
          <a:noFill/>
          <a:ln>
            <a:noFill/>
          </a:ln>
        </p:spPr>
        <p:txBody>
          <a:bodyPr anchorCtr="0" anchor="t" bIns="0" lIns="0" spcFirstLastPara="1" rIns="0" wrap="square" tIns="5475">
            <a:spAutoFit/>
          </a:bodyPr>
          <a:lstStyle/>
          <a:p>
            <a:pPr indent="76200" lvl="0" marL="0" marR="0" rtl="0" algn="l">
              <a:lnSpc>
                <a:spcPct val="153900"/>
              </a:lnSpc>
              <a:spcBef>
                <a:spcPts val="0"/>
              </a:spcBef>
              <a:spcAft>
                <a:spcPts val="0"/>
              </a:spcAft>
              <a:buNone/>
            </a:pPr>
            <a:r>
              <a:rPr b="1" lang="en" sz="400">
                <a:solidFill>
                  <a:srgbClr val="131313"/>
                </a:solidFill>
                <a:latin typeface="Open Sans SemiBold"/>
                <a:ea typeface="Open Sans SemiBold"/>
                <a:cs typeface="Open Sans SemiBold"/>
                <a:sym typeface="Open Sans SemiBold"/>
              </a:rPr>
              <a:t>Spices Olive</a:t>
            </a:r>
            <a:endParaRPr sz="400">
              <a:latin typeface="Open Sans SemiBold"/>
              <a:ea typeface="Open Sans SemiBold"/>
              <a:cs typeface="Open Sans SemiBold"/>
              <a:sym typeface="Open Sans SemiBold"/>
            </a:endParaRPr>
          </a:p>
          <a:p>
            <a:pPr indent="0" lvl="0" marL="38100" rtl="0" algn="l">
              <a:lnSpc>
                <a:spcPct val="10312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Oil</a:t>
            </a:r>
            <a:endParaRPr sz="400">
              <a:latin typeface="Open Sans SemiBold"/>
              <a:ea typeface="Open Sans SemiBold"/>
              <a:cs typeface="Open Sans SemiBold"/>
              <a:sym typeface="Open Sans SemiBold"/>
            </a:endParaRPr>
          </a:p>
        </p:txBody>
      </p:sp>
      <p:sp>
        <p:nvSpPr>
          <p:cNvPr id="509" name="Google Shape;509;p27"/>
          <p:cNvSpPr txBox="1"/>
          <p:nvPr/>
        </p:nvSpPr>
        <p:spPr>
          <a:xfrm>
            <a:off x="3288374" y="3449099"/>
            <a:ext cx="179700" cy="203100"/>
          </a:xfrm>
          <a:prstGeom prst="rect">
            <a:avLst/>
          </a:prstGeom>
          <a:noFill/>
          <a:ln>
            <a:noFill/>
          </a:ln>
        </p:spPr>
        <p:txBody>
          <a:bodyPr anchorCtr="0" anchor="t" bIns="0" lIns="0" spcFirstLastPara="1" rIns="0" wrap="square" tIns="15300">
            <a:spAutoFit/>
          </a:bodyPr>
          <a:lstStyle/>
          <a:p>
            <a:pPr indent="-25400" lvl="0" marL="25400" marR="0" rtl="0" algn="l">
              <a:lnSpc>
                <a:spcPct val="102375"/>
              </a:lnSpc>
              <a:spcBef>
                <a:spcPts val="0"/>
              </a:spcBef>
              <a:spcAft>
                <a:spcPts val="0"/>
              </a:spcAft>
              <a:buNone/>
            </a:pPr>
            <a:r>
              <a:rPr b="1" lang="en" sz="400">
                <a:solidFill>
                  <a:srgbClr val="131313"/>
                </a:solidFill>
                <a:latin typeface="Open Sans SemiBold"/>
                <a:ea typeface="Open Sans SemiBold"/>
                <a:cs typeface="Open Sans SemiBold"/>
                <a:sym typeface="Open Sans SemiBold"/>
              </a:rPr>
              <a:t>Minced Garlic</a:t>
            </a:r>
            <a:endParaRPr sz="400">
              <a:latin typeface="Open Sans SemiBold"/>
              <a:ea typeface="Open Sans SemiBold"/>
              <a:cs typeface="Open Sans SemiBold"/>
              <a:sym typeface="Open Sans SemiBold"/>
            </a:endParaRPr>
          </a:p>
        </p:txBody>
      </p:sp>
      <p:sp>
        <p:nvSpPr>
          <p:cNvPr id="510" name="Google Shape;510;p27"/>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72</a:t>
            </a:r>
            <a:endParaRPr/>
          </a:p>
        </p:txBody>
      </p:sp>
      <p:sp>
        <p:nvSpPr>
          <p:cNvPr id="511" name="Google Shape;511;p27"/>
          <p:cNvSpPr txBox="1"/>
          <p:nvPr/>
        </p:nvSpPr>
        <p:spPr>
          <a:xfrm>
            <a:off x="4674356" y="1858457"/>
            <a:ext cx="3871800" cy="1418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1200">
                <a:solidFill>
                  <a:srgbClr val="241B54"/>
                </a:solidFill>
                <a:latin typeface="Open Sans"/>
                <a:ea typeface="Open Sans"/>
                <a:cs typeface="Open Sans"/>
                <a:sym typeface="Open Sans"/>
              </a:rPr>
              <a:t>What is a one-way function?</a:t>
            </a:r>
            <a:endParaRPr sz="1200">
              <a:latin typeface="Open Sans"/>
              <a:ea typeface="Open Sans"/>
              <a:cs typeface="Open Sans"/>
              <a:sym typeface="Open Sans"/>
            </a:endParaRPr>
          </a:p>
          <a:p>
            <a:pPr indent="0" lvl="0" marL="12700" marR="1778000" rtl="0" algn="l">
              <a:lnSpc>
                <a:spcPct val="101800"/>
              </a:lnSpc>
              <a:spcBef>
                <a:spcPts val="800"/>
              </a:spcBef>
              <a:spcAft>
                <a:spcPts val="0"/>
              </a:spcAft>
              <a:buNone/>
            </a:pPr>
            <a:r>
              <a:rPr lang="en" sz="800">
                <a:solidFill>
                  <a:srgbClr val="57585B"/>
                </a:solidFill>
                <a:latin typeface="Open Sans"/>
                <a:ea typeface="Open Sans"/>
                <a:cs typeface="Open Sans"/>
                <a:sym typeface="Open Sans"/>
              </a:rPr>
              <a:t>A one-way function uses a set of instructions to process the information and turns it into something new, like a smoothie recipe turns ingredients into a new drink. But, just as you can’t un-blend a smoothie to get the original ingredients back, you can’t reverse the</a:t>
            </a:r>
            <a:endParaRPr sz="800">
              <a:latin typeface="Open Sans"/>
              <a:ea typeface="Open Sans"/>
              <a:cs typeface="Open Sans"/>
              <a:sym typeface="Open Sans"/>
            </a:endParaRPr>
          </a:p>
          <a:p>
            <a:pPr indent="0" lvl="0" marL="12700" marR="2197100" rtl="0" algn="l">
              <a:lnSpc>
                <a:spcPct val="101800"/>
              </a:lnSpc>
              <a:spcBef>
                <a:spcPts val="0"/>
              </a:spcBef>
              <a:spcAft>
                <a:spcPts val="0"/>
              </a:spcAft>
              <a:buNone/>
            </a:pPr>
            <a:r>
              <a:rPr lang="en" sz="800">
                <a:solidFill>
                  <a:srgbClr val="57585B"/>
                </a:solidFill>
                <a:latin typeface="Open Sans"/>
                <a:ea typeface="Open Sans"/>
                <a:cs typeface="Open Sans"/>
                <a:sym typeface="Open Sans"/>
              </a:rPr>
              <a:t>one-way function to get the original information back.</a:t>
            </a:r>
            <a:endParaRPr sz="800">
              <a:latin typeface="Open Sans"/>
              <a:ea typeface="Open Sans"/>
              <a:cs typeface="Open Sans"/>
              <a:sym typeface="Open Sans"/>
            </a:endParaRPr>
          </a:p>
        </p:txBody>
      </p:sp>
      <p:sp>
        <p:nvSpPr>
          <p:cNvPr id="512" name="Google Shape;512;p27"/>
          <p:cNvSpPr txBox="1"/>
          <p:nvPr/>
        </p:nvSpPr>
        <p:spPr>
          <a:xfrm>
            <a:off x="4674356" y="3172371"/>
            <a:ext cx="3871800" cy="630000"/>
          </a:xfrm>
          <a:prstGeom prst="rect">
            <a:avLst/>
          </a:prstGeom>
          <a:noFill/>
          <a:ln>
            <a:noFill/>
          </a:ln>
        </p:spPr>
        <p:txBody>
          <a:bodyPr anchorCtr="0" anchor="t" bIns="0" lIns="0" spcFirstLastPara="1" rIns="0" wrap="square" tIns="5475">
            <a:spAutoFit/>
          </a:bodyPr>
          <a:lstStyle/>
          <a:p>
            <a:pPr indent="0" lvl="0" marL="1270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Public-key cryptography, of which the </a:t>
            </a:r>
            <a:r>
              <a:rPr b="1" lang="en" sz="800">
                <a:solidFill>
                  <a:srgbClr val="643A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is a part of, relies on the use of one-way functions, which make it difficult to determine the </a:t>
            </a:r>
            <a:r>
              <a:rPr b="1" lang="en" sz="800">
                <a:solidFill>
                  <a:srgbClr val="FAAF40"/>
                </a:solidFill>
                <a:latin typeface="Open Sans"/>
                <a:ea typeface="Open Sans"/>
                <a:cs typeface="Open Sans"/>
                <a:sym typeface="Open Sans"/>
              </a:rPr>
              <a:t>private key </a:t>
            </a:r>
            <a:r>
              <a:rPr lang="en" sz="800">
                <a:solidFill>
                  <a:srgbClr val="57585B"/>
                </a:solidFill>
                <a:latin typeface="Open Sans"/>
                <a:ea typeface="Open Sans"/>
                <a:cs typeface="Open Sans"/>
                <a:sym typeface="Open Sans"/>
              </a:rPr>
              <a:t>from the </a:t>
            </a:r>
            <a:r>
              <a:rPr b="1" lang="en" sz="800">
                <a:solidFill>
                  <a:srgbClr val="643A92"/>
                </a:solidFill>
                <a:latin typeface="Open Sans"/>
                <a:ea typeface="Open Sans"/>
                <a:cs typeface="Open Sans"/>
                <a:sym typeface="Open Sans"/>
              </a:rPr>
              <a:t>public key</a:t>
            </a:r>
            <a:r>
              <a:rPr lang="en" sz="800">
                <a:solidFill>
                  <a:srgbClr val="57585B"/>
                </a:solidFill>
                <a:latin typeface="Open Sans"/>
                <a:ea typeface="Open Sans"/>
                <a:cs typeface="Open Sans"/>
                <a:sym typeface="Open Sans"/>
              </a:rPr>
              <a:t>. In theory, it is not exactly “impossible” to find the </a:t>
            </a:r>
            <a:r>
              <a:rPr b="1" lang="en" sz="800">
                <a:solidFill>
                  <a:srgbClr val="FAAF40"/>
                </a:solidFill>
                <a:latin typeface="Open Sans"/>
                <a:ea typeface="Open Sans"/>
                <a:cs typeface="Open Sans"/>
                <a:sym typeface="Open Sans"/>
              </a:rPr>
              <a:t>private key </a:t>
            </a:r>
            <a:r>
              <a:rPr lang="en" sz="800">
                <a:solidFill>
                  <a:srgbClr val="57585B"/>
                </a:solidFill>
                <a:latin typeface="Open Sans"/>
                <a:ea typeface="Open Sans"/>
                <a:cs typeface="Open Sans"/>
                <a:sym typeface="Open Sans"/>
              </a:rPr>
              <a:t>from the </a:t>
            </a:r>
            <a:r>
              <a:rPr b="1" lang="en" sz="800">
                <a:solidFill>
                  <a:srgbClr val="643A92"/>
                </a:solidFill>
                <a:latin typeface="Open Sans"/>
                <a:ea typeface="Open Sans"/>
                <a:cs typeface="Open Sans"/>
                <a:sym typeface="Open Sans"/>
              </a:rPr>
              <a:t>public key</a:t>
            </a:r>
            <a:r>
              <a:rPr lang="en" sz="800">
                <a:solidFill>
                  <a:srgbClr val="57585B"/>
                </a:solidFill>
                <a:latin typeface="Open Sans"/>
                <a:ea typeface="Open Sans"/>
                <a:cs typeface="Open Sans"/>
                <a:sym typeface="Open Sans"/>
              </a:rPr>
              <a:t>, but it is extremely difficult to do so and would take an inordinate amount of time and computational power to accomplish this task.</a:t>
            </a:r>
            <a:endParaRPr sz="700">
              <a:latin typeface="Open Sans"/>
              <a:ea typeface="Open Sans"/>
              <a:cs typeface="Open Sans"/>
              <a:sym typeface="Open Sans"/>
            </a:endParaRPr>
          </a:p>
        </p:txBody>
      </p:sp>
      <p:sp>
        <p:nvSpPr>
          <p:cNvPr id="513" name="Google Shape;513;p27"/>
          <p:cNvSpPr txBox="1"/>
          <p:nvPr/>
        </p:nvSpPr>
        <p:spPr>
          <a:xfrm>
            <a:off x="4674356" y="3883255"/>
            <a:ext cx="3871800" cy="1006200"/>
          </a:xfrm>
          <a:prstGeom prst="rect">
            <a:avLst/>
          </a:prstGeom>
          <a:noFill/>
          <a:ln>
            <a:noFill/>
          </a:ln>
        </p:spPr>
        <p:txBody>
          <a:bodyPr anchorCtr="0" anchor="t" bIns="0" lIns="0" spcFirstLastPara="1" rIns="0" wrap="square" tIns="5475">
            <a:spAutoFit/>
          </a:bodyPr>
          <a:lstStyle/>
          <a:p>
            <a:pPr indent="0" lvl="0" marL="12700" marR="1676400" rtl="0" algn="l">
              <a:lnSpc>
                <a:spcPct val="101800"/>
              </a:lnSpc>
              <a:spcBef>
                <a:spcPts val="0"/>
              </a:spcBef>
              <a:spcAft>
                <a:spcPts val="0"/>
              </a:spcAft>
              <a:buNone/>
            </a:pPr>
            <a:r>
              <a:rPr lang="en" sz="800">
                <a:solidFill>
                  <a:srgbClr val="57585B"/>
                </a:solidFill>
                <a:latin typeface="Open Sans"/>
                <a:ea typeface="Open Sans"/>
                <a:cs typeface="Open Sans"/>
                <a:sym typeface="Open Sans"/>
              </a:rPr>
              <a:t>Finding a </a:t>
            </a:r>
            <a:r>
              <a:rPr b="1" lang="en" sz="800">
                <a:solidFill>
                  <a:srgbClr val="FAAF40"/>
                </a:solidFill>
                <a:latin typeface="Open Sans"/>
                <a:ea typeface="Open Sans"/>
                <a:cs typeface="Open Sans"/>
                <a:sym typeface="Open Sans"/>
              </a:rPr>
              <a:t>private key </a:t>
            </a:r>
            <a:r>
              <a:rPr lang="en" sz="800">
                <a:solidFill>
                  <a:srgbClr val="57585B"/>
                </a:solidFill>
                <a:latin typeface="Open Sans"/>
                <a:ea typeface="Open Sans"/>
                <a:cs typeface="Open Sans"/>
                <a:sym typeface="Open Sans"/>
              </a:rPr>
              <a:t>from a </a:t>
            </a:r>
            <a:r>
              <a:rPr b="1" lang="en" sz="800">
                <a:solidFill>
                  <a:srgbClr val="643A92"/>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in Bitcoin is like trying to find a needle in a haystack as large as a football field. The needle represents the </a:t>
            </a:r>
            <a:r>
              <a:rPr b="1" lang="en" sz="800">
                <a:solidFill>
                  <a:srgbClr val="FAAF40"/>
                </a:solidFill>
                <a:latin typeface="Open Sans"/>
                <a:ea typeface="Open Sans"/>
                <a:cs typeface="Open Sans"/>
                <a:sym typeface="Open Sans"/>
              </a:rPr>
              <a:t>private key </a:t>
            </a:r>
            <a:r>
              <a:rPr lang="en" sz="800">
                <a:solidFill>
                  <a:srgbClr val="57585B"/>
                </a:solidFill>
                <a:latin typeface="Open Sans"/>
                <a:ea typeface="Open Sans"/>
                <a:cs typeface="Open Sans"/>
                <a:sym typeface="Open Sans"/>
              </a:rPr>
              <a:t>and the haystack represents all the possible </a:t>
            </a:r>
            <a:r>
              <a:rPr b="1" lang="en" sz="800">
                <a:solidFill>
                  <a:srgbClr val="FAAF40"/>
                </a:solidFill>
                <a:latin typeface="Open Sans"/>
                <a:ea typeface="Open Sans"/>
                <a:cs typeface="Open Sans"/>
                <a:sym typeface="Open Sans"/>
              </a:rPr>
              <a:t>private key</a:t>
            </a:r>
            <a:r>
              <a:rPr lang="en" sz="800">
                <a:solidFill>
                  <a:srgbClr val="57585B"/>
                </a:solidFill>
                <a:latin typeface="Open Sans"/>
                <a:ea typeface="Open Sans"/>
                <a:cs typeface="Open Sans"/>
                <a:sym typeface="Open Sans"/>
              </a:rPr>
              <a:t>. In the same way, one-way functions are designed to be irreversible and cannot be decrypted.</a:t>
            </a:r>
            <a:endParaRPr sz="700">
              <a:latin typeface="Open Sans"/>
              <a:ea typeface="Open Sans"/>
              <a:cs typeface="Open Sans"/>
              <a:sym typeface="Open Sans"/>
            </a:endParaRPr>
          </a:p>
        </p:txBody>
      </p:sp>
      <p:pic>
        <p:nvPicPr>
          <p:cNvPr id="514" name="Google Shape;514;p27" title="Bitkwa-Logo-New.png"/>
          <p:cNvPicPr preferRelativeResize="0"/>
          <p:nvPr/>
        </p:nvPicPr>
        <p:blipFill>
          <a:blip r:embed="rId17">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28"/>
          <p:cNvPicPr preferRelativeResize="0"/>
          <p:nvPr/>
        </p:nvPicPr>
        <p:blipFill rotWithShape="1">
          <a:blip r:embed="rId3">
            <a:alphaModFix/>
          </a:blip>
          <a:srcRect b="0" l="0" r="0" t="0"/>
          <a:stretch/>
        </p:blipFill>
        <p:spPr>
          <a:xfrm>
            <a:off x="260604" y="26573"/>
            <a:ext cx="6495212" cy="796610"/>
          </a:xfrm>
          <a:prstGeom prst="rect">
            <a:avLst/>
          </a:prstGeom>
          <a:noFill/>
          <a:ln>
            <a:noFill/>
          </a:ln>
        </p:spPr>
      </p:pic>
      <p:sp>
        <p:nvSpPr>
          <p:cNvPr id="520" name="Google Shape;520;p28"/>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521" name="Google Shape;521;p28"/>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sp>
        <p:nvSpPr>
          <p:cNvPr id="522" name="Google Shape;522;p28"/>
          <p:cNvSpPr txBox="1"/>
          <p:nvPr/>
        </p:nvSpPr>
        <p:spPr>
          <a:xfrm>
            <a:off x="513922" y="1086925"/>
            <a:ext cx="2544000" cy="1908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1200">
                <a:solidFill>
                  <a:srgbClr val="241B54"/>
                </a:solidFill>
                <a:latin typeface="Open Sans"/>
                <a:ea typeface="Open Sans"/>
                <a:cs typeface="Open Sans"/>
                <a:sym typeface="Open Sans"/>
              </a:rPr>
              <a:t>What is a hash function?</a:t>
            </a:r>
            <a:endParaRPr sz="1200">
              <a:latin typeface="Open Sans"/>
              <a:ea typeface="Open Sans"/>
              <a:cs typeface="Open Sans"/>
              <a:sym typeface="Open Sans"/>
            </a:endParaRPr>
          </a:p>
        </p:txBody>
      </p:sp>
      <p:sp>
        <p:nvSpPr>
          <p:cNvPr id="523" name="Google Shape;523;p28"/>
          <p:cNvSpPr txBox="1"/>
          <p:nvPr/>
        </p:nvSpPr>
        <p:spPr>
          <a:xfrm>
            <a:off x="513931" y="2570407"/>
            <a:ext cx="2544000" cy="21921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900">
                <a:solidFill>
                  <a:srgbClr val="241B54"/>
                </a:solidFill>
                <a:latin typeface="Open Sans"/>
                <a:ea typeface="Open Sans"/>
                <a:cs typeface="Open Sans"/>
                <a:sym typeface="Open Sans"/>
              </a:rPr>
              <a:t>How hashing is used in bitcoin transactions</a:t>
            </a:r>
            <a:endParaRPr sz="900">
              <a:latin typeface="Open Sans"/>
              <a:ea typeface="Open Sans"/>
              <a:cs typeface="Open Sans"/>
              <a:sym typeface="Open Sans"/>
            </a:endParaRPr>
          </a:p>
          <a:p>
            <a:pPr indent="0" lvl="0" marL="0" marR="0" rtl="0" algn="l">
              <a:lnSpc>
                <a:spcPct val="101800"/>
              </a:lnSpc>
              <a:spcBef>
                <a:spcPts val="700"/>
              </a:spcBef>
              <a:spcAft>
                <a:spcPts val="0"/>
              </a:spcAft>
              <a:buNone/>
            </a:pPr>
            <a:r>
              <a:rPr lang="en" sz="800">
                <a:solidFill>
                  <a:srgbClr val="57585B"/>
                </a:solidFill>
                <a:latin typeface="Open Sans"/>
                <a:ea typeface="Open Sans"/>
                <a:cs typeface="Open Sans"/>
                <a:sym typeface="Open Sans"/>
              </a:rPr>
              <a:t>In Bitcoin, every transaction is hashed before it is added to a block in the ledger. The hash acts as a signature for the transaction, verifying that the transaction is valid and has not been tampered with. If someone tries to change even a single letter in the transaction, the hash will be completely different, alerting others to the change.</a:t>
            </a:r>
            <a:endParaRPr sz="800">
              <a:latin typeface="Open Sans"/>
              <a:ea typeface="Open Sans"/>
              <a:cs typeface="Open Sans"/>
              <a:sym typeface="Open Sans"/>
            </a:endParaRPr>
          </a:p>
          <a:p>
            <a:pPr indent="0" lvl="0" marL="0" rtl="0" algn="l">
              <a:lnSpc>
                <a:spcPct val="100000"/>
              </a:lnSpc>
              <a:spcBef>
                <a:spcPts val="800"/>
              </a:spcBef>
              <a:spcAft>
                <a:spcPts val="0"/>
              </a:spcAft>
              <a:buNone/>
            </a:pPr>
            <a:r>
              <a:rPr b="1" lang="en" sz="900">
                <a:solidFill>
                  <a:srgbClr val="241B54"/>
                </a:solidFill>
                <a:latin typeface="Open Sans"/>
                <a:ea typeface="Open Sans"/>
                <a:cs typeface="Open Sans"/>
                <a:sym typeface="Open Sans"/>
              </a:rPr>
              <a:t>The role of hashing in providing security</a:t>
            </a:r>
            <a:endParaRPr sz="900">
              <a:latin typeface="Open Sans"/>
              <a:ea typeface="Open Sans"/>
              <a:cs typeface="Open Sans"/>
              <a:sym typeface="Open Sans"/>
            </a:endParaRPr>
          </a:p>
          <a:p>
            <a:pPr indent="0" lvl="0" marL="0" marR="50800" rtl="0" algn="l">
              <a:lnSpc>
                <a:spcPct val="101800"/>
              </a:lnSpc>
              <a:spcBef>
                <a:spcPts val="700"/>
              </a:spcBef>
              <a:spcAft>
                <a:spcPts val="0"/>
              </a:spcAft>
              <a:buNone/>
            </a:pPr>
            <a:r>
              <a:rPr lang="en" sz="800">
                <a:solidFill>
                  <a:srgbClr val="57585B"/>
                </a:solidFill>
                <a:latin typeface="Open Sans"/>
                <a:ea typeface="Open Sans"/>
                <a:cs typeface="Open Sans"/>
                <a:sym typeface="Open Sans"/>
              </a:rPr>
              <a:t>Hashing is essential to the security of the Bitcoin network. By using hashes to identify transactions, the network can detect any attempt to change or manipulate a transaction. This helps to prevent fraud and ensure that all transactions are recorded accurately on the ledger.</a:t>
            </a:r>
            <a:endParaRPr sz="800">
              <a:latin typeface="Open Sans"/>
              <a:ea typeface="Open Sans"/>
              <a:cs typeface="Open Sans"/>
              <a:sym typeface="Open Sans"/>
            </a:endParaRPr>
          </a:p>
        </p:txBody>
      </p:sp>
      <p:sp>
        <p:nvSpPr>
          <p:cNvPr id="524" name="Google Shape;524;p28"/>
          <p:cNvSpPr txBox="1"/>
          <p:nvPr/>
        </p:nvSpPr>
        <p:spPr>
          <a:xfrm>
            <a:off x="513931" y="2180202"/>
            <a:ext cx="3748800" cy="377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Just like a fingerprint can identify a person, a hash can identify a digital message.</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Hashes are used in many applications, including bitcoin transactions.</a:t>
            </a:r>
            <a:endParaRPr sz="800">
              <a:latin typeface="Open Sans"/>
              <a:ea typeface="Open Sans"/>
              <a:cs typeface="Open Sans"/>
              <a:sym typeface="Open Sans"/>
            </a:endParaRPr>
          </a:p>
        </p:txBody>
      </p:sp>
      <p:sp>
        <p:nvSpPr>
          <p:cNvPr id="525" name="Google Shape;525;p28"/>
          <p:cNvSpPr txBox="1"/>
          <p:nvPr/>
        </p:nvSpPr>
        <p:spPr>
          <a:xfrm>
            <a:off x="4679652" y="1093742"/>
            <a:ext cx="3915900" cy="5046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A hash function is a type of one-way function that takes an input (referred to as the “message” or “data”) and converts it into a numerical representation referred to as a “hash.” The </a:t>
            </a:r>
            <a:r>
              <a:rPr b="1" lang="en" sz="800">
                <a:solidFill>
                  <a:srgbClr val="1C75BB"/>
                </a:solidFill>
                <a:latin typeface="Open Sans"/>
                <a:ea typeface="Open Sans"/>
                <a:cs typeface="Open Sans"/>
                <a:sym typeface="Open Sans"/>
              </a:rPr>
              <a:t>output </a:t>
            </a:r>
            <a:r>
              <a:rPr lang="en" sz="800">
                <a:solidFill>
                  <a:srgbClr val="57585B"/>
                </a:solidFill>
                <a:latin typeface="Open Sans"/>
                <a:ea typeface="Open Sans"/>
                <a:cs typeface="Open Sans"/>
                <a:sym typeface="Open Sans"/>
              </a:rPr>
              <a:t>hash is unique to the </a:t>
            </a:r>
            <a:r>
              <a:rPr b="1" lang="en" sz="800">
                <a:solidFill>
                  <a:srgbClr val="57585B"/>
                </a:solidFill>
                <a:latin typeface="Open Sans"/>
                <a:ea typeface="Open Sans"/>
                <a:cs typeface="Open Sans"/>
                <a:sym typeface="Open Sans"/>
              </a:rPr>
              <a:t>input </a:t>
            </a:r>
            <a:r>
              <a:rPr lang="en" sz="800">
                <a:solidFill>
                  <a:srgbClr val="57585B"/>
                </a:solidFill>
                <a:latin typeface="Open Sans"/>
                <a:ea typeface="Open Sans"/>
                <a:cs typeface="Open Sans"/>
                <a:sym typeface="Open Sans"/>
              </a:rPr>
              <a:t>data, so even a small change in the input data results in a completely different hash.</a:t>
            </a:r>
            <a:endParaRPr sz="800">
              <a:latin typeface="Open Sans"/>
              <a:ea typeface="Open Sans"/>
              <a:cs typeface="Open Sans"/>
              <a:sym typeface="Open Sans"/>
            </a:endParaRPr>
          </a:p>
        </p:txBody>
      </p:sp>
      <p:grpSp>
        <p:nvGrpSpPr>
          <p:cNvPr id="526" name="Google Shape;526;p28"/>
          <p:cNvGrpSpPr/>
          <p:nvPr/>
        </p:nvGrpSpPr>
        <p:grpSpPr>
          <a:xfrm>
            <a:off x="529199" y="1253862"/>
            <a:ext cx="3922037" cy="787656"/>
            <a:chOff x="1163587" y="2756952"/>
            <a:chExt cx="8623653" cy="1731874"/>
          </a:xfrm>
        </p:grpSpPr>
        <p:pic>
          <p:nvPicPr>
            <p:cNvPr id="527" name="Google Shape;527;p28"/>
            <p:cNvPicPr preferRelativeResize="0"/>
            <p:nvPr/>
          </p:nvPicPr>
          <p:blipFill rotWithShape="1">
            <a:blip r:embed="rId5">
              <a:alphaModFix/>
            </a:blip>
            <a:srcRect b="0" l="0" r="0" t="0"/>
            <a:stretch/>
          </p:blipFill>
          <p:spPr>
            <a:xfrm>
              <a:off x="1163587" y="3078545"/>
              <a:ext cx="8170515" cy="1410281"/>
            </a:xfrm>
            <a:prstGeom prst="rect">
              <a:avLst/>
            </a:prstGeom>
            <a:noFill/>
            <a:ln>
              <a:noFill/>
            </a:ln>
          </p:spPr>
        </p:pic>
        <p:pic>
          <p:nvPicPr>
            <p:cNvPr id="528" name="Google Shape;528;p28"/>
            <p:cNvPicPr preferRelativeResize="0"/>
            <p:nvPr/>
          </p:nvPicPr>
          <p:blipFill rotWithShape="1">
            <a:blip r:embed="rId6">
              <a:alphaModFix/>
            </a:blip>
            <a:srcRect b="0" l="0" r="0" t="0"/>
            <a:stretch/>
          </p:blipFill>
          <p:spPr>
            <a:xfrm>
              <a:off x="8925298" y="2756952"/>
              <a:ext cx="861942" cy="861942"/>
            </a:xfrm>
            <a:prstGeom prst="rect">
              <a:avLst/>
            </a:prstGeom>
            <a:noFill/>
            <a:ln>
              <a:noFill/>
            </a:ln>
          </p:spPr>
        </p:pic>
        <p:sp>
          <p:nvSpPr>
            <p:cNvPr id="529" name="Google Shape;529;p28"/>
            <p:cNvSpPr/>
            <p:nvPr/>
          </p:nvSpPr>
          <p:spPr>
            <a:xfrm>
              <a:off x="9120365" y="2931648"/>
              <a:ext cx="471804" cy="513079"/>
            </a:xfrm>
            <a:custGeom>
              <a:rect b="b" l="l" r="r" t="t"/>
              <a:pathLst>
                <a:path extrusionOk="0" h="513079" w="471804">
                  <a:moveTo>
                    <a:pt x="61264" y="210045"/>
                  </a:moveTo>
                  <a:lnTo>
                    <a:pt x="54330" y="203123"/>
                  </a:lnTo>
                  <a:lnTo>
                    <a:pt x="15468" y="203123"/>
                  </a:lnTo>
                  <a:lnTo>
                    <a:pt x="6908" y="203123"/>
                  </a:lnTo>
                  <a:lnTo>
                    <a:pt x="0" y="210045"/>
                  </a:lnTo>
                  <a:lnTo>
                    <a:pt x="0" y="227152"/>
                  </a:lnTo>
                  <a:lnTo>
                    <a:pt x="6934" y="234086"/>
                  </a:lnTo>
                  <a:lnTo>
                    <a:pt x="54330" y="234086"/>
                  </a:lnTo>
                  <a:lnTo>
                    <a:pt x="61264" y="227152"/>
                  </a:lnTo>
                  <a:lnTo>
                    <a:pt x="61264" y="210045"/>
                  </a:lnTo>
                  <a:close/>
                </a:path>
                <a:path extrusionOk="0" h="513079" w="471804">
                  <a:moveTo>
                    <a:pt x="130695" y="91478"/>
                  </a:moveTo>
                  <a:lnTo>
                    <a:pt x="103212" y="64020"/>
                  </a:lnTo>
                  <a:lnTo>
                    <a:pt x="97167" y="57975"/>
                  </a:lnTo>
                  <a:lnTo>
                    <a:pt x="87350" y="57975"/>
                  </a:lnTo>
                  <a:lnTo>
                    <a:pt x="75247" y="70065"/>
                  </a:lnTo>
                  <a:lnTo>
                    <a:pt x="75247" y="79857"/>
                  </a:lnTo>
                  <a:lnTo>
                    <a:pt x="105752" y="110350"/>
                  </a:lnTo>
                  <a:lnTo>
                    <a:pt x="109715" y="111874"/>
                  </a:lnTo>
                  <a:lnTo>
                    <a:pt x="117665" y="111874"/>
                  </a:lnTo>
                  <a:lnTo>
                    <a:pt x="121615" y="110350"/>
                  </a:lnTo>
                  <a:lnTo>
                    <a:pt x="130695" y="101295"/>
                  </a:lnTo>
                  <a:lnTo>
                    <a:pt x="130695" y="91478"/>
                  </a:lnTo>
                  <a:close/>
                </a:path>
                <a:path extrusionOk="0" h="513079" w="471804">
                  <a:moveTo>
                    <a:pt x="251371" y="6934"/>
                  </a:moveTo>
                  <a:lnTo>
                    <a:pt x="244436" y="0"/>
                  </a:lnTo>
                  <a:lnTo>
                    <a:pt x="227355" y="0"/>
                  </a:lnTo>
                  <a:lnTo>
                    <a:pt x="220421" y="6934"/>
                  </a:lnTo>
                  <a:lnTo>
                    <a:pt x="220421" y="54330"/>
                  </a:lnTo>
                  <a:lnTo>
                    <a:pt x="227355" y="61264"/>
                  </a:lnTo>
                  <a:lnTo>
                    <a:pt x="235902" y="61264"/>
                  </a:lnTo>
                  <a:lnTo>
                    <a:pt x="244436" y="61264"/>
                  </a:lnTo>
                  <a:lnTo>
                    <a:pt x="251371" y="54330"/>
                  </a:lnTo>
                  <a:lnTo>
                    <a:pt x="251371" y="6934"/>
                  </a:lnTo>
                  <a:close/>
                </a:path>
                <a:path extrusionOk="0" h="513079" w="471804">
                  <a:moveTo>
                    <a:pt x="293598" y="488543"/>
                  </a:moveTo>
                  <a:lnTo>
                    <a:pt x="286677" y="481609"/>
                  </a:lnTo>
                  <a:lnTo>
                    <a:pt x="193675" y="481609"/>
                  </a:lnTo>
                  <a:lnTo>
                    <a:pt x="185127" y="481609"/>
                  </a:lnTo>
                  <a:lnTo>
                    <a:pt x="178193" y="488543"/>
                  </a:lnTo>
                  <a:lnTo>
                    <a:pt x="178193" y="505637"/>
                  </a:lnTo>
                  <a:lnTo>
                    <a:pt x="185127" y="512572"/>
                  </a:lnTo>
                  <a:lnTo>
                    <a:pt x="286677" y="512572"/>
                  </a:lnTo>
                  <a:lnTo>
                    <a:pt x="293598" y="505637"/>
                  </a:lnTo>
                  <a:lnTo>
                    <a:pt x="293598" y="488543"/>
                  </a:lnTo>
                  <a:close/>
                </a:path>
                <a:path extrusionOk="0" h="513079" w="471804">
                  <a:moveTo>
                    <a:pt x="392518" y="250215"/>
                  </a:moveTo>
                  <a:lnTo>
                    <a:pt x="389509" y="219405"/>
                  </a:lnTo>
                  <a:lnTo>
                    <a:pt x="380644" y="190182"/>
                  </a:lnTo>
                  <a:lnTo>
                    <a:pt x="366217" y="163271"/>
                  </a:lnTo>
                  <a:lnTo>
                    <a:pt x="361581" y="157645"/>
                  </a:lnTo>
                  <a:lnTo>
                    <a:pt x="361581" y="250228"/>
                  </a:lnTo>
                  <a:lnTo>
                    <a:pt x="359321" y="274027"/>
                  </a:lnTo>
                  <a:lnTo>
                    <a:pt x="352666" y="296672"/>
                  </a:lnTo>
                  <a:lnTo>
                    <a:pt x="341858" y="317639"/>
                  </a:lnTo>
                  <a:lnTo>
                    <a:pt x="327075" y="336384"/>
                  </a:lnTo>
                  <a:lnTo>
                    <a:pt x="314134" y="352577"/>
                  </a:lnTo>
                  <a:lnTo>
                    <a:pt x="304673" y="370293"/>
                  </a:lnTo>
                  <a:lnTo>
                    <a:pt x="298843" y="389089"/>
                  </a:lnTo>
                  <a:lnTo>
                    <a:pt x="296862" y="408546"/>
                  </a:lnTo>
                  <a:lnTo>
                    <a:pt x="296862" y="422694"/>
                  </a:lnTo>
                  <a:lnTo>
                    <a:pt x="296087" y="423481"/>
                  </a:lnTo>
                  <a:lnTo>
                    <a:pt x="175704" y="423481"/>
                  </a:lnTo>
                  <a:lnTo>
                    <a:pt x="174929" y="422694"/>
                  </a:lnTo>
                  <a:lnTo>
                    <a:pt x="174929" y="408546"/>
                  </a:lnTo>
                  <a:lnTo>
                    <a:pt x="172948" y="389089"/>
                  </a:lnTo>
                  <a:lnTo>
                    <a:pt x="167132" y="370293"/>
                  </a:lnTo>
                  <a:lnTo>
                    <a:pt x="157657" y="352577"/>
                  </a:lnTo>
                  <a:lnTo>
                    <a:pt x="144741" y="336384"/>
                  </a:lnTo>
                  <a:lnTo>
                    <a:pt x="129959" y="317639"/>
                  </a:lnTo>
                  <a:lnTo>
                    <a:pt x="119138" y="296672"/>
                  </a:lnTo>
                  <a:lnTo>
                    <a:pt x="112509" y="274015"/>
                  </a:lnTo>
                  <a:lnTo>
                    <a:pt x="110261" y="250215"/>
                  </a:lnTo>
                  <a:lnTo>
                    <a:pt x="112687" y="225475"/>
                  </a:lnTo>
                  <a:lnTo>
                    <a:pt x="131368" y="180441"/>
                  </a:lnTo>
                  <a:lnTo>
                    <a:pt x="166306" y="145516"/>
                  </a:lnTo>
                  <a:lnTo>
                    <a:pt x="211099" y="126961"/>
                  </a:lnTo>
                  <a:lnTo>
                    <a:pt x="235686" y="124548"/>
                  </a:lnTo>
                  <a:lnTo>
                    <a:pt x="236105" y="124548"/>
                  </a:lnTo>
                  <a:lnTo>
                    <a:pt x="284035" y="134023"/>
                  </a:lnTo>
                  <a:lnTo>
                    <a:pt x="324662" y="161226"/>
                  </a:lnTo>
                  <a:lnTo>
                    <a:pt x="352056" y="202031"/>
                  </a:lnTo>
                  <a:lnTo>
                    <a:pt x="361581" y="250228"/>
                  </a:lnTo>
                  <a:lnTo>
                    <a:pt x="361581" y="157645"/>
                  </a:lnTo>
                  <a:lnTo>
                    <a:pt x="346506" y="139331"/>
                  </a:lnTo>
                  <a:lnTo>
                    <a:pt x="328498" y="124548"/>
                  </a:lnTo>
                  <a:lnTo>
                    <a:pt x="322656" y="119748"/>
                  </a:lnTo>
                  <a:lnTo>
                    <a:pt x="295846" y="105410"/>
                  </a:lnTo>
                  <a:lnTo>
                    <a:pt x="266776" y="96596"/>
                  </a:lnTo>
                  <a:lnTo>
                    <a:pt x="236118" y="93599"/>
                  </a:lnTo>
                  <a:lnTo>
                    <a:pt x="235597" y="93599"/>
                  </a:lnTo>
                  <a:lnTo>
                    <a:pt x="175920" y="105410"/>
                  </a:lnTo>
                  <a:lnTo>
                    <a:pt x="125260" y="139331"/>
                  </a:lnTo>
                  <a:lnTo>
                    <a:pt x="91135" y="190182"/>
                  </a:lnTo>
                  <a:lnTo>
                    <a:pt x="79248" y="250228"/>
                  </a:lnTo>
                  <a:lnTo>
                    <a:pt x="82080" y="279946"/>
                  </a:lnTo>
                  <a:lnTo>
                    <a:pt x="90385" y="308216"/>
                  </a:lnTo>
                  <a:lnTo>
                    <a:pt x="103911" y="334391"/>
                  </a:lnTo>
                  <a:lnTo>
                    <a:pt x="122377" y="357797"/>
                  </a:lnTo>
                  <a:lnTo>
                    <a:pt x="131622" y="369328"/>
                  </a:lnTo>
                  <a:lnTo>
                    <a:pt x="138391" y="381838"/>
                  </a:lnTo>
                  <a:lnTo>
                    <a:pt x="142544" y="395020"/>
                  </a:lnTo>
                  <a:lnTo>
                    <a:pt x="143954" y="408546"/>
                  </a:lnTo>
                  <a:lnTo>
                    <a:pt x="143967" y="421767"/>
                  </a:lnTo>
                  <a:lnTo>
                    <a:pt x="146532" y="434479"/>
                  </a:lnTo>
                  <a:lnTo>
                    <a:pt x="153543" y="444868"/>
                  </a:lnTo>
                  <a:lnTo>
                    <a:pt x="163931" y="451878"/>
                  </a:lnTo>
                  <a:lnTo>
                    <a:pt x="176644" y="454444"/>
                  </a:lnTo>
                  <a:lnTo>
                    <a:pt x="295135" y="454444"/>
                  </a:lnTo>
                  <a:lnTo>
                    <a:pt x="307835" y="451878"/>
                  </a:lnTo>
                  <a:lnTo>
                    <a:pt x="318223" y="444868"/>
                  </a:lnTo>
                  <a:lnTo>
                    <a:pt x="325247" y="434479"/>
                  </a:lnTo>
                  <a:lnTo>
                    <a:pt x="327469" y="423481"/>
                  </a:lnTo>
                  <a:lnTo>
                    <a:pt x="327825" y="421767"/>
                  </a:lnTo>
                  <a:lnTo>
                    <a:pt x="327825" y="408546"/>
                  </a:lnTo>
                  <a:lnTo>
                    <a:pt x="329234" y="395008"/>
                  </a:lnTo>
                  <a:lnTo>
                    <a:pt x="333400" y="381825"/>
                  </a:lnTo>
                  <a:lnTo>
                    <a:pt x="340182" y="369316"/>
                  </a:lnTo>
                  <a:lnTo>
                    <a:pt x="349440" y="357784"/>
                  </a:lnTo>
                  <a:lnTo>
                    <a:pt x="367880" y="334365"/>
                  </a:lnTo>
                  <a:lnTo>
                    <a:pt x="381393" y="308203"/>
                  </a:lnTo>
                  <a:lnTo>
                    <a:pt x="389699" y="279933"/>
                  </a:lnTo>
                  <a:lnTo>
                    <a:pt x="392518" y="250215"/>
                  </a:lnTo>
                  <a:close/>
                </a:path>
                <a:path extrusionOk="0" h="513079" w="471804">
                  <a:moveTo>
                    <a:pt x="396532" y="70065"/>
                  </a:moveTo>
                  <a:lnTo>
                    <a:pt x="384441" y="57962"/>
                  </a:lnTo>
                  <a:lnTo>
                    <a:pt x="374637" y="57962"/>
                  </a:lnTo>
                  <a:lnTo>
                    <a:pt x="341071" y="91503"/>
                  </a:lnTo>
                  <a:lnTo>
                    <a:pt x="341071" y="101307"/>
                  </a:lnTo>
                  <a:lnTo>
                    <a:pt x="350151" y="110375"/>
                  </a:lnTo>
                  <a:lnTo>
                    <a:pt x="354114" y="111887"/>
                  </a:lnTo>
                  <a:lnTo>
                    <a:pt x="362064" y="111887"/>
                  </a:lnTo>
                  <a:lnTo>
                    <a:pt x="366014" y="110375"/>
                  </a:lnTo>
                  <a:lnTo>
                    <a:pt x="369049" y="107353"/>
                  </a:lnTo>
                  <a:lnTo>
                    <a:pt x="396532" y="79857"/>
                  </a:lnTo>
                  <a:lnTo>
                    <a:pt x="396532" y="70065"/>
                  </a:lnTo>
                  <a:close/>
                </a:path>
                <a:path extrusionOk="0" h="513079" w="471804">
                  <a:moveTo>
                    <a:pt x="471792" y="210045"/>
                  </a:moveTo>
                  <a:lnTo>
                    <a:pt x="464870" y="203123"/>
                  </a:lnTo>
                  <a:lnTo>
                    <a:pt x="426034" y="203123"/>
                  </a:lnTo>
                  <a:lnTo>
                    <a:pt x="417487" y="203123"/>
                  </a:lnTo>
                  <a:lnTo>
                    <a:pt x="410527" y="210045"/>
                  </a:lnTo>
                  <a:lnTo>
                    <a:pt x="410527" y="227152"/>
                  </a:lnTo>
                  <a:lnTo>
                    <a:pt x="417461" y="234086"/>
                  </a:lnTo>
                  <a:lnTo>
                    <a:pt x="464870" y="234086"/>
                  </a:lnTo>
                  <a:lnTo>
                    <a:pt x="471792" y="227152"/>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530" name="Google Shape;530;p28"/>
          <p:cNvSpPr txBox="1"/>
          <p:nvPr/>
        </p:nvSpPr>
        <p:spPr>
          <a:xfrm>
            <a:off x="679554" y="1515391"/>
            <a:ext cx="3420900" cy="3795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b="1" lang="en" sz="800">
                <a:solidFill>
                  <a:srgbClr val="FFFFFF"/>
                </a:solidFill>
                <a:latin typeface="Open Sans"/>
                <a:ea typeface="Open Sans"/>
                <a:cs typeface="Open Sans"/>
                <a:sym typeface="Open Sans"/>
              </a:rPr>
              <a:t>Hashing </a:t>
            </a:r>
            <a:r>
              <a:rPr lang="en" sz="800">
                <a:solidFill>
                  <a:srgbClr val="FFFFFF"/>
                </a:solidFill>
                <a:latin typeface="Open Sans"/>
                <a:ea typeface="Open Sans"/>
                <a:cs typeface="Open Sans"/>
                <a:sym typeface="Open Sans"/>
              </a:rPr>
              <a:t>is like a fingerprint for digital data. It is a process of taking a digital message and turning it into a fixed length code, which serves as a unique identifier.</a:t>
            </a:r>
            <a:endParaRPr sz="800">
              <a:latin typeface="Open Sans"/>
              <a:ea typeface="Open Sans"/>
              <a:cs typeface="Open Sans"/>
              <a:sym typeface="Open Sans"/>
            </a:endParaRPr>
          </a:p>
        </p:txBody>
      </p:sp>
      <p:grpSp>
        <p:nvGrpSpPr>
          <p:cNvPr id="531" name="Google Shape;531;p28"/>
          <p:cNvGrpSpPr/>
          <p:nvPr/>
        </p:nvGrpSpPr>
        <p:grpSpPr>
          <a:xfrm>
            <a:off x="4696331" y="1539996"/>
            <a:ext cx="3922039" cy="649553"/>
            <a:chOff x="10326146" y="3386096"/>
            <a:chExt cx="8623656" cy="1428217"/>
          </a:xfrm>
        </p:grpSpPr>
        <p:pic>
          <p:nvPicPr>
            <p:cNvPr id="532" name="Google Shape;532;p28"/>
            <p:cNvPicPr preferRelativeResize="0"/>
            <p:nvPr/>
          </p:nvPicPr>
          <p:blipFill rotWithShape="1">
            <a:blip r:embed="rId7">
              <a:alphaModFix/>
            </a:blip>
            <a:srcRect b="0" l="0" r="0" t="0"/>
            <a:stretch/>
          </p:blipFill>
          <p:spPr>
            <a:xfrm>
              <a:off x="10326146" y="3386096"/>
              <a:ext cx="8623656" cy="1428217"/>
            </a:xfrm>
            <a:prstGeom prst="rect">
              <a:avLst/>
            </a:prstGeom>
            <a:noFill/>
            <a:ln>
              <a:noFill/>
            </a:ln>
          </p:spPr>
        </p:pic>
        <p:sp>
          <p:nvSpPr>
            <p:cNvPr id="533" name="Google Shape;533;p28"/>
            <p:cNvSpPr/>
            <p:nvPr/>
          </p:nvSpPr>
          <p:spPr>
            <a:xfrm>
              <a:off x="18282933" y="3560793"/>
              <a:ext cx="471805" cy="513079"/>
            </a:xfrm>
            <a:custGeom>
              <a:rect b="b" l="l" r="r" t="t"/>
              <a:pathLst>
                <a:path extrusionOk="0" h="513079" w="471805">
                  <a:moveTo>
                    <a:pt x="61264" y="210045"/>
                  </a:moveTo>
                  <a:lnTo>
                    <a:pt x="54330" y="203111"/>
                  </a:lnTo>
                  <a:lnTo>
                    <a:pt x="15481" y="203111"/>
                  </a:lnTo>
                  <a:lnTo>
                    <a:pt x="6908" y="203111"/>
                  </a:lnTo>
                  <a:lnTo>
                    <a:pt x="0" y="210045"/>
                  </a:lnTo>
                  <a:lnTo>
                    <a:pt x="0" y="227139"/>
                  </a:lnTo>
                  <a:lnTo>
                    <a:pt x="6934" y="234073"/>
                  </a:lnTo>
                  <a:lnTo>
                    <a:pt x="54330" y="234073"/>
                  </a:lnTo>
                  <a:lnTo>
                    <a:pt x="61264" y="227139"/>
                  </a:lnTo>
                  <a:lnTo>
                    <a:pt x="61264" y="210045"/>
                  </a:lnTo>
                  <a:close/>
                </a:path>
                <a:path extrusionOk="0" h="513079" w="471805">
                  <a:moveTo>
                    <a:pt x="130695" y="91478"/>
                  </a:moveTo>
                  <a:lnTo>
                    <a:pt x="103212" y="64008"/>
                  </a:lnTo>
                  <a:lnTo>
                    <a:pt x="97167" y="57975"/>
                  </a:lnTo>
                  <a:lnTo>
                    <a:pt x="87350" y="57975"/>
                  </a:lnTo>
                  <a:lnTo>
                    <a:pt x="75247" y="70053"/>
                  </a:lnTo>
                  <a:lnTo>
                    <a:pt x="75247" y="79857"/>
                  </a:lnTo>
                  <a:lnTo>
                    <a:pt x="105752" y="110350"/>
                  </a:lnTo>
                  <a:lnTo>
                    <a:pt x="109715" y="111861"/>
                  </a:lnTo>
                  <a:lnTo>
                    <a:pt x="117665" y="111861"/>
                  </a:lnTo>
                  <a:lnTo>
                    <a:pt x="121615" y="110350"/>
                  </a:lnTo>
                  <a:lnTo>
                    <a:pt x="130695" y="101282"/>
                  </a:lnTo>
                  <a:lnTo>
                    <a:pt x="130695" y="91478"/>
                  </a:lnTo>
                  <a:close/>
                </a:path>
                <a:path extrusionOk="0" h="513079" w="471805">
                  <a:moveTo>
                    <a:pt x="251371" y="6921"/>
                  </a:moveTo>
                  <a:lnTo>
                    <a:pt x="244436" y="0"/>
                  </a:lnTo>
                  <a:lnTo>
                    <a:pt x="227355" y="0"/>
                  </a:lnTo>
                  <a:lnTo>
                    <a:pt x="220421" y="6921"/>
                  </a:lnTo>
                  <a:lnTo>
                    <a:pt x="220421" y="54330"/>
                  </a:lnTo>
                  <a:lnTo>
                    <a:pt x="227355" y="61264"/>
                  </a:lnTo>
                  <a:lnTo>
                    <a:pt x="235902" y="61264"/>
                  </a:lnTo>
                  <a:lnTo>
                    <a:pt x="244436" y="61264"/>
                  </a:lnTo>
                  <a:lnTo>
                    <a:pt x="251371" y="54330"/>
                  </a:lnTo>
                  <a:lnTo>
                    <a:pt x="251371" y="6921"/>
                  </a:lnTo>
                  <a:close/>
                </a:path>
                <a:path extrusionOk="0" h="513079" w="471805">
                  <a:moveTo>
                    <a:pt x="293598" y="488530"/>
                  </a:moveTo>
                  <a:lnTo>
                    <a:pt x="286677" y="481596"/>
                  </a:lnTo>
                  <a:lnTo>
                    <a:pt x="193675" y="481596"/>
                  </a:lnTo>
                  <a:lnTo>
                    <a:pt x="185127" y="481596"/>
                  </a:lnTo>
                  <a:lnTo>
                    <a:pt x="178181" y="488530"/>
                  </a:lnTo>
                  <a:lnTo>
                    <a:pt x="178181" y="505637"/>
                  </a:lnTo>
                  <a:lnTo>
                    <a:pt x="185127" y="512559"/>
                  </a:lnTo>
                  <a:lnTo>
                    <a:pt x="286677" y="512559"/>
                  </a:lnTo>
                  <a:lnTo>
                    <a:pt x="293598" y="505637"/>
                  </a:lnTo>
                  <a:lnTo>
                    <a:pt x="293598" y="488530"/>
                  </a:lnTo>
                  <a:close/>
                </a:path>
                <a:path extrusionOk="0" h="513079" w="471805">
                  <a:moveTo>
                    <a:pt x="392518" y="250202"/>
                  </a:moveTo>
                  <a:lnTo>
                    <a:pt x="389496" y="219392"/>
                  </a:lnTo>
                  <a:lnTo>
                    <a:pt x="380644" y="190182"/>
                  </a:lnTo>
                  <a:lnTo>
                    <a:pt x="366217" y="163258"/>
                  </a:lnTo>
                  <a:lnTo>
                    <a:pt x="361569" y="157619"/>
                  </a:lnTo>
                  <a:lnTo>
                    <a:pt x="361569" y="250228"/>
                  </a:lnTo>
                  <a:lnTo>
                    <a:pt x="359321" y="274015"/>
                  </a:lnTo>
                  <a:lnTo>
                    <a:pt x="352666" y="296659"/>
                  </a:lnTo>
                  <a:lnTo>
                    <a:pt x="341858" y="317627"/>
                  </a:lnTo>
                  <a:lnTo>
                    <a:pt x="327075" y="336384"/>
                  </a:lnTo>
                  <a:lnTo>
                    <a:pt x="314147" y="352577"/>
                  </a:lnTo>
                  <a:lnTo>
                    <a:pt x="304673" y="370281"/>
                  </a:lnTo>
                  <a:lnTo>
                    <a:pt x="298856" y="389089"/>
                  </a:lnTo>
                  <a:lnTo>
                    <a:pt x="296875" y="408533"/>
                  </a:lnTo>
                  <a:lnTo>
                    <a:pt x="296875" y="422694"/>
                  </a:lnTo>
                  <a:lnTo>
                    <a:pt x="296100" y="423468"/>
                  </a:lnTo>
                  <a:lnTo>
                    <a:pt x="175704" y="423468"/>
                  </a:lnTo>
                  <a:lnTo>
                    <a:pt x="174942" y="422694"/>
                  </a:lnTo>
                  <a:lnTo>
                    <a:pt x="174942" y="408533"/>
                  </a:lnTo>
                  <a:lnTo>
                    <a:pt x="172961" y="389089"/>
                  </a:lnTo>
                  <a:lnTo>
                    <a:pt x="167132" y="370281"/>
                  </a:lnTo>
                  <a:lnTo>
                    <a:pt x="157657" y="352564"/>
                  </a:lnTo>
                  <a:lnTo>
                    <a:pt x="144729" y="336384"/>
                  </a:lnTo>
                  <a:lnTo>
                    <a:pt x="129959" y="317627"/>
                  </a:lnTo>
                  <a:lnTo>
                    <a:pt x="119138" y="296659"/>
                  </a:lnTo>
                  <a:lnTo>
                    <a:pt x="112509" y="274015"/>
                  </a:lnTo>
                  <a:lnTo>
                    <a:pt x="110261" y="250202"/>
                  </a:lnTo>
                  <a:lnTo>
                    <a:pt x="112687" y="225463"/>
                  </a:lnTo>
                  <a:lnTo>
                    <a:pt x="131368" y="180428"/>
                  </a:lnTo>
                  <a:lnTo>
                    <a:pt x="166306" y="145503"/>
                  </a:lnTo>
                  <a:lnTo>
                    <a:pt x="211112" y="126949"/>
                  </a:lnTo>
                  <a:lnTo>
                    <a:pt x="235699" y="124548"/>
                  </a:lnTo>
                  <a:lnTo>
                    <a:pt x="236105" y="124548"/>
                  </a:lnTo>
                  <a:lnTo>
                    <a:pt x="284035" y="134023"/>
                  </a:lnTo>
                  <a:lnTo>
                    <a:pt x="324662" y="161226"/>
                  </a:lnTo>
                  <a:lnTo>
                    <a:pt x="352056" y="202031"/>
                  </a:lnTo>
                  <a:lnTo>
                    <a:pt x="361569" y="250228"/>
                  </a:lnTo>
                  <a:lnTo>
                    <a:pt x="361569" y="157619"/>
                  </a:lnTo>
                  <a:lnTo>
                    <a:pt x="346506" y="139331"/>
                  </a:lnTo>
                  <a:lnTo>
                    <a:pt x="328498" y="124548"/>
                  </a:lnTo>
                  <a:lnTo>
                    <a:pt x="322656" y="119735"/>
                  </a:lnTo>
                  <a:lnTo>
                    <a:pt x="295846" y="105397"/>
                  </a:lnTo>
                  <a:lnTo>
                    <a:pt x="266776" y="96596"/>
                  </a:lnTo>
                  <a:lnTo>
                    <a:pt x="236131" y="93586"/>
                  </a:lnTo>
                  <a:lnTo>
                    <a:pt x="235597" y="93586"/>
                  </a:lnTo>
                  <a:lnTo>
                    <a:pt x="175920" y="105397"/>
                  </a:lnTo>
                  <a:lnTo>
                    <a:pt x="125260" y="139331"/>
                  </a:lnTo>
                  <a:lnTo>
                    <a:pt x="91135" y="190182"/>
                  </a:lnTo>
                  <a:lnTo>
                    <a:pt x="79248" y="250228"/>
                  </a:lnTo>
                  <a:lnTo>
                    <a:pt x="82080" y="279933"/>
                  </a:lnTo>
                  <a:lnTo>
                    <a:pt x="90385" y="308203"/>
                  </a:lnTo>
                  <a:lnTo>
                    <a:pt x="103911" y="334378"/>
                  </a:lnTo>
                  <a:lnTo>
                    <a:pt x="122377" y="357797"/>
                  </a:lnTo>
                  <a:lnTo>
                    <a:pt x="131622" y="369328"/>
                  </a:lnTo>
                  <a:lnTo>
                    <a:pt x="138391" y="381838"/>
                  </a:lnTo>
                  <a:lnTo>
                    <a:pt x="142544" y="395008"/>
                  </a:lnTo>
                  <a:lnTo>
                    <a:pt x="143954" y="408533"/>
                  </a:lnTo>
                  <a:lnTo>
                    <a:pt x="143954" y="421754"/>
                  </a:lnTo>
                  <a:lnTo>
                    <a:pt x="146532" y="434467"/>
                  </a:lnTo>
                  <a:lnTo>
                    <a:pt x="153543" y="444855"/>
                  </a:lnTo>
                  <a:lnTo>
                    <a:pt x="163931" y="451866"/>
                  </a:lnTo>
                  <a:lnTo>
                    <a:pt x="176644" y="454444"/>
                  </a:lnTo>
                  <a:lnTo>
                    <a:pt x="295135" y="454444"/>
                  </a:lnTo>
                  <a:lnTo>
                    <a:pt x="307835" y="451866"/>
                  </a:lnTo>
                  <a:lnTo>
                    <a:pt x="318223" y="444855"/>
                  </a:lnTo>
                  <a:lnTo>
                    <a:pt x="325247" y="434467"/>
                  </a:lnTo>
                  <a:lnTo>
                    <a:pt x="327469" y="423468"/>
                  </a:lnTo>
                  <a:lnTo>
                    <a:pt x="327825" y="421754"/>
                  </a:lnTo>
                  <a:lnTo>
                    <a:pt x="327825" y="408533"/>
                  </a:lnTo>
                  <a:lnTo>
                    <a:pt x="329234" y="395008"/>
                  </a:lnTo>
                  <a:lnTo>
                    <a:pt x="333400" y="381825"/>
                  </a:lnTo>
                  <a:lnTo>
                    <a:pt x="340182" y="369303"/>
                  </a:lnTo>
                  <a:lnTo>
                    <a:pt x="349440" y="357771"/>
                  </a:lnTo>
                  <a:lnTo>
                    <a:pt x="367893" y="334365"/>
                  </a:lnTo>
                  <a:lnTo>
                    <a:pt x="381393" y="308190"/>
                  </a:lnTo>
                  <a:lnTo>
                    <a:pt x="389699" y="279920"/>
                  </a:lnTo>
                  <a:lnTo>
                    <a:pt x="392518" y="250202"/>
                  </a:lnTo>
                  <a:close/>
                </a:path>
                <a:path extrusionOk="0" h="513079" w="471805">
                  <a:moveTo>
                    <a:pt x="396532" y="70053"/>
                  </a:moveTo>
                  <a:lnTo>
                    <a:pt x="384441" y="57962"/>
                  </a:lnTo>
                  <a:lnTo>
                    <a:pt x="374637" y="57962"/>
                  </a:lnTo>
                  <a:lnTo>
                    <a:pt x="341071" y="91490"/>
                  </a:lnTo>
                  <a:lnTo>
                    <a:pt x="341071" y="101295"/>
                  </a:lnTo>
                  <a:lnTo>
                    <a:pt x="350151" y="110363"/>
                  </a:lnTo>
                  <a:lnTo>
                    <a:pt x="354114" y="111887"/>
                  </a:lnTo>
                  <a:lnTo>
                    <a:pt x="362064" y="111887"/>
                  </a:lnTo>
                  <a:lnTo>
                    <a:pt x="366014" y="110363"/>
                  </a:lnTo>
                  <a:lnTo>
                    <a:pt x="369049" y="107340"/>
                  </a:lnTo>
                  <a:lnTo>
                    <a:pt x="396532" y="79857"/>
                  </a:lnTo>
                  <a:lnTo>
                    <a:pt x="396532" y="70053"/>
                  </a:lnTo>
                  <a:close/>
                </a:path>
                <a:path extrusionOk="0" h="513079" w="471805">
                  <a:moveTo>
                    <a:pt x="471792" y="210045"/>
                  </a:moveTo>
                  <a:lnTo>
                    <a:pt x="464870" y="203111"/>
                  </a:lnTo>
                  <a:lnTo>
                    <a:pt x="426034" y="203111"/>
                  </a:lnTo>
                  <a:lnTo>
                    <a:pt x="417487" y="203111"/>
                  </a:lnTo>
                  <a:lnTo>
                    <a:pt x="410527" y="210045"/>
                  </a:lnTo>
                  <a:lnTo>
                    <a:pt x="410527" y="227139"/>
                  </a:lnTo>
                  <a:lnTo>
                    <a:pt x="417461" y="234073"/>
                  </a:lnTo>
                  <a:lnTo>
                    <a:pt x="464870" y="234073"/>
                  </a:lnTo>
                  <a:lnTo>
                    <a:pt x="471792" y="227139"/>
                  </a:lnTo>
                  <a:lnTo>
                    <a:pt x="471792" y="2100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534" name="Google Shape;534;p28"/>
          <p:cNvSpPr txBox="1"/>
          <p:nvPr/>
        </p:nvSpPr>
        <p:spPr>
          <a:xfrm>
            <a:off x="4846988" y="1801524"/>
            <a:ext cx="3246600" cy="253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800">
                <a:solidFill>
                  <a:srgbClr val="FFFFFF"/>
                </a:solidFill>
                <a:latin typeface="Open Sans"/>
                <a:ea typeface="Open Sans"/>
                <a:cs typeface="Open Sans"/>
                <a:sym typeface="Open Sans"/>
              </a:rPr>
              <a:t>A hash function </a:t>
            </a:r>
            <a:r>
              <a:rPr lang="en" sz="800">
                <a:solidFill>
                  <a:srgbClr val="FFFFFF"/>
                </a:solidFill>
                <a:latin typeface="Open Sans"/>
                <a:ea typeface="Open Sans"/>
                <a:cs typeface="Open Sans"/>
                <a:sym typeface="Open Sans"/>
              </a:rPr>
              <a:t>is like a secret code machine. It takes in a </a:t>
            </a:r>
            <a:r>
              <a:rPr b="1" lang="en" sz="800">
                <a:solidFill>
                  <a:srgbClr val="FAAF40"/>
                </a:solidFill>
                <a:latin typeface="Open Sans"/>
                <a:ea typeface="Open Sans"/>
                <a:cs typeface="Open Sans"/>
                <a:sym typeface="Open Sans"/>
              </a:rPr>
              <a:t>message</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FFFFFF"/>
                </a:solidFill>
                <a:latin typeface="Open Sans"/>
                <a:ea typeface="Open Sans"/>
                <a:cs typeface="Open Sans"/>
                <a:sym typeface="Open Sans"/>
              </a:rPr>
              <a:t>and turns it into a code.</a:t>
            </a:r>
            <a:endParaRPr sz="800">
              <a:latin typeface="Open Sans"/>
              <a:ea typeface="Open Sans"/>
              <a:cs typeface="Open Sans"/>
              <a:sym typeface="Open Sans"/>
            </a:endParaRPr>
          </a:p>
        </p:txBody>
      </p:sp>
      <p:pic>
        <p:nvPicPr>
          <p:cNvPr id="535" name="Google Shape;535;p28"/>
          <p:cNvPicPr preferRelativeResize="0"/>
          <p:nvPr/>
        </p:nvPicPr>
        <p:blipFill rotWithShape="1">
          <a:blip r:embed="rId8">
            <a:alphaModFix/>
          </a:blip>
          <a:srcRect b="0" l="0" r="0" t="0"/>
          <a:stretch/>
        </p:blipFill>
        <p:spPr>
          <a:xfrm>
            <a:off x="3125933" y="2568388"/>
            <a:ext cx="1321376" cy="501697"/>
          </a:xfrm>
          <a:prstGeom prst="rect">
            <a:avLst/>
          </a:prstGeom>
          <a:noFill/>
          <a:ln>
            <a:noFill/>
          </a:ln>
        </p:spPr>
      </p:pic>
      <p:pic>
        <p:nvPicPr>
          <p:cNvPr id="536" name="Google Shape;536;p28"/>
          <p:cNvPicPr preferRelativeResize="0"/>
          <p:nvPr/>
        </p:nvPicPr>
        <p:blipFill rotWithShape="1">
          <a:blip r:embed="rId9">
            <a:alphaModFix/>
          </a:blip>
          <a:srcRect b="0" l="0" r="0" t="0"/>
          <a:stretch/>
        </p:blipFill>
        <p:spPr>
          <a:xfrm>
            <a:off x="3267261" y="3188399"/>
            <a:ext cx="1117215" cy="1576508"/>
          </a:xfrm>
          <a:prstGeom prst="rect">
            <a:avLst/>
          </a:prstGeom>
          <a:noFill/>
          <a:ln>
            <a:noFill/>
          </a:ln>
        </p:spPr>
      </p:pic>
      <p:sp>
        <p:nvSpPr>
          <p:cNvPr id="537" name="Google Shape;537;p28"/>
          <p:cNvSpPr txBox="1"/>
          <p:nvPr/>
        </p:nvSpPr>
        <p:spPr>
          <a:xfrm>
            <a:off x="3145003" y="2493829"/>
            <a:ext cx="222600" cy="1008900"/>
          </a:xfrm>
          <a:prstGeom prst="rect">
            <a:avLst/>
          </a:prstGeom>
          <a:noFill/>
          <a:ln>
            <a:noFill/>
          </a:ln>
        </p:spPr>
        <p:txBody>
          <a:bodyPr anchorCtr="0" anchor="t" bIns="0" lIns="0" spcFirstLastPara="1" rIns="0" wrap="square" tIns="33775">
            <a:spAutoFit/>
          </a:bodyPr>
          <a:lstStyle/>
          <a:p>
            <a:pPr indent="0" lvl="0" marL="8890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Text</a:t>
            </a:r>
            <a:endParaRPr sz="400">
              <a:latin typeface="Open Sans"/>
              <a:ea typeface="Open Sans"/>
              <a:cs typeface="Open Sans"/>
              <a:sym typeface="Open Sans"/>
            </a:endParaRPr>
          </a:p>
          <a:p>
            <a:pPr indent="0" lvl="0" marL="0" marR="0" rtl="0" algn="just">
              <a:lnSpc>
                <a:spcPct val="103200"/>
              </a:lnSpc>
              <a:spcBef>
                <a:spcPts val="200"/>
              </a:spcBef>
              <a:spcAft>
                <a:spcPts val="0"/>
              </a:spcAft>
              <a:buNone/>
            </a:pPr>
            <a:r>
              <a:rPr lang="en" sz="400">
                <a:solidFill>
                  <a:srgbClr val="221F1F"/>
                </a:solidFill>
                <a:latin typeface="Open Sans"/>
                <a:ea typeface="Open Sans"/>
                <a:cs typeface="Open Sans"/>
                <a:sym typeface="Open Sans"/>
              </a:rPr>
              <a:t>Some text Some text Some text Some text Some text Some text Some text</a:t>
            </a:r>
            <a:endParaRPr sz="400">
              <a:latin typeface="Open Sans"/>
              <a:ea typeface="Open Sans"/>
              <a:cs typeface="Open Sans"/>
              <a:sym typeface="Open Sans"/>
            </a:endParaRPr>
          </a:p>
        </p:txBody>
      </p:sp>
      <p:sp>
        <p:nvSpPr>
          <p:cNvPr id="538" name="Google Shape;538;p28"/>
          <p:cNvSpPr txBox="1"/>
          <p:nvPr/>
        </p:nvSpPr>
        <p:spPr>
          <a:xfrm>
            <a:off x="3471188" y="2698906"/>
            <a:ext cx="375900" cy="69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Hash Function</a:t>
            </a:r>
            <a:endParaRPr sz="400">
              <a:latin typeface="Open Sans"/>
              <a:ea typeface="Open Sans"/>
              <a:cs typeface="Open Sans"/>
              <a:sym typeface="Open Sans"/>
            </a:endParaRPr>
          </a:p>
        </p:txBody>
      </p:sp>
      <p:sp>
        <p:nvSpPr>
          <p:cNvPr id="539" name="Google Shape;539;p28"/>
          <p:cNvSpPr txBox="1"/>
          <p:nvPr/>
        </p:nvSpPr>
        <p:spPr>
          <a:xfrm>
            <a:off x="3901404" y="2492247"/>
            <a:ext cx="518100" cy="882900"/>
          </a:xfrm>
          <a:prstGeom prst="rect">
            <a:avLst/>
          </a:prstGeom>
          <a:noFill/>
          <a:ln>
            <a:noFill/>
          </a:ln>
        </p:spPr>
        <p:txBody>
          <a:bodyPr anchorCtr="0" anchor="t" bIns="0" lIns="0" spcFirstLastPara="1" rIns="0" wrap="square" tIns="34950">
            <a:spAutoFit/>
          </a:bodyPr>
          <a:lstStyle/>
          <a:p>
            <a:pPr indent="0" lvl="0" marL="12700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Hash Value</a:t>
            </a:r>
            <a:endParaRPr sz="400">
              <a:latin typeface="Open Sans"/>
              <a:ea typeface="Open Sans"/>
              <a:cs typeface="Open Sans"/>
              <a:sym typeface="Open Sans"/>
            </a:endParaRPr>
          </a:p>
          <a:p>
            <a:pPr indent="0" lvl="0" marL="0" marR="25400" rtl="0" algn="l">
              <a:lnSpc>
                <a:spcPct val="103200"/>
              </a:lnSpc>
              <a:spcBef>
                <a:spcPts val="200"/>
              </a:spcBef>
              <a:spcAft>
                <a:spcPts val="0"/>
              </a:spcAft>
              <a:buNone/>
            </a:pPr>
            <a:r>
              <a:rPr lang="en" sz="400">
                <a:solidFill>
                  <a:srgbClr val="221F1F"/>
                </a:solidFill>
                <a:latin typeface="Open Sans"/>
                <a:ea typeface="Open Sans"/>
                <a:cs typeface="Open Sans"/>
                <a:sym typeface="Open Sans"/>
              </a:rPr>
              <a:t>20c9ad97c081d63397d 7b685a412227a40e23c</a:t>
            </a:r>
            <a:endParaRPr sz="400">
              <a:latin typeface="Open Sans"/>
              <a:ea typeface="Open Sans"/>
              <a:cs typeface="Open Sans"/>
              <a:sym typeface="Open Sans"/>
            </a:endParaRPr>
          </a:p>
          <a:p>
            <a:pPr indent="0" lvl="0" marL="0" marR="0" rtl="0" algn="l">
              <a:lnSpc>
                <a:spcPct val="103200"/>
              </a:lnSpc>
              <a:spcBef>
                <a:spcPts val="0"/>
              </a:spcBef>
              <a:spcAft>
                <a:spcPts val="0"/>
              </a:spcAft>
              <a:buNone/>
            </a:pPr>
            <a:r>
              <a:rPr lang="en" sz="400">
                <a:solidFill>
                  <a:srgbClr val="221F1F"/>
                </a:solidFill>
                <a:latin typeface="Open Sans"/>
                <a:ea typeface="Open Sans"/>
                <a:cs typeface="Open Sans"/>
                <a:sym typeface="Open Sans"/>
              </a:rPr>
              <a:t>8bdc6688c6f37e97cfbc2 2d2b4d1db1510d8f61e 6a8866ad7f0e17c02b14 182d37ea7c3c8b9c2683 aeb6b733a1</a:t>
            </a:r>
            <a:endParaRPr sz="400">
              <a:latin typeface="Open Sans"/>
              <a:ea typeface="Open Sans"/>
              <a:cs typeface="Open Sans"/>
              <a:sym typeface="Open Sans"/>
            </a:endParaRPr>
          </a:p>
        </p:txBody>
      </p:sp>
      <p:sp>
        <p:nvSpPr>
          <p:cNvPr id="540" name="Google Shape;540;p28"/>
          <p:cNvSpPr txBox="1"/>
          <p:nvPr/>
        </p:nvSpPr>
        <p:spPr>
          <a:xfrm>
            <a:off x="3433934" y="3165571"/>
            <a:ext cx="700500" cy="1602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b="1" lang="en" sz="500">
                <a:solidFill>
                  <a:srgbClr val="221F1F"/>
                </a:solidFill>
                <a:latin typeface="Open Sans"/>
                <a:ea typeface="Open Sans"/>
                <a:cs typeface="Open Sans"/>
                <a:sym typeface="Open Sans"/>
              </a:rPr>
              <a:t>Data of Arbitrary Length</a:t>
            </a:r>
            <a:endParaRPr sz="500">
              <a:latin typeface="Open Sans"/>
              <a:ea typeface="Open Sans"/>
              <a:cs typeface="Open Sans"/>
              <a:sym typeface="Open Sans"/>
            </a:endParaRPr>
          </a:p>
        </p:txBody>
      </p:sp>
      <p:sp>
        <p:nvSpPr>
          <p:cNvPr id="541" name="Google Shape;541;p28"/>
          <p:cNvSpPr txBox="1"/>
          <p:nvPr/>
        </p:nvSpPr>
        <p:spPr>
          <a:xfrm>
            <a:off x="3668938" y="3319190"/>
            <a:ext cx="230400" cy="69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Message</a:t>
            </a:r>
            <a:endParaRPr sz="400">
              <a:latin typeface="Open Sans"/>
              <a:ea typeface="Open Sans"/>
              <a:cs typeface="Open Sans"/>
              <a:sym typeface="Open Sans"/>
            </a:endParaRPr>
          </a:p>
        </p:txBody>
      </p:sp>
      <p:sp>
        <p:nvSpPr>
          <p:cNvPr id="542" name="Google Shape;542;p28"/>
          <p:cNvSpPr txBox="1"/>
          <p:nvPr/>
        </p:nvSpPr>
        <p:spPr>
          <a:xfrm>
            <a:off x="3666236" y="3795764"/>
            <a:ext cx="235500" cy="130800"/>
          </a:xfrm>
          <a:prstGeom prst="rect">
            <a:avLst/>
          </a:prstGeom>
          <a:noFill/>
          <a:ln>
            <a:noFill/>
          </a:ln>
        </p:spPr>
        <p:txBody>
          <a:bodyPr anchorCtr="0" anchor="t" bIns="0" lIns="0" spcFirstLastPara="1" rIns="0" wrap="square" tIns="7500">
            <a:spAutoFit/>
          </a:bodyPr>
          <a:lstStyle/>
          <a:p>
            <a:pPr indent="50800" lvl="0" marL="0" marR="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Hash Function</a:t>
            </a:r>
            <a:endParaRPr sz="400">
              <a:latin typeface="Open Sans"/>
              <a:ea typeface="Open Sans"/>
              <a:cs typeface="Open Sans"/>
              <a:sym typeface="Open Sans"/>
            </a:endParaRPr>
          </a:p>
        </p:txBody>
      </p:sp>
      <p:sp>
        <p:nvSpPr>
          <p:cNvPr id="543" name="Google Shape;543;p28"/>
          <p:cNvSpPr txBox="1"/>
          <p:nvPr/>
        </p:nvSpPr>
        <p:spPr>
          <a:xfrm>
            <a:off x="3527047" y="4489060"/>
            <a:ext cx="514200" cy="69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e33d55sqd8a752f85</a:t>
            </a:r>
            <a:endParaRPr sz="400">
              <a:latin typeface="Open Sans"/>
              <a:ea typeface="Open Sans"/>
              <a:cs typeface="Open Sans"/>
              <a:sym typeface="Open Sans"/>
            </a:endParaRPr>
          </a:p>
        </p:txBody>
      </p:sp>
      <p:sp>
        <p:nvSpPr>
          <p:cNvPr id="544" name="Google Shape;544;p28"/>
          <p:cNvSpPr txBox="1"/>
          <p:nvPr/>
        </p:nvSpPr>
        <p:spPr>
          <a:xfrm>
            <a:off x="3441106" y="4672641"/>
            <a:ext cx="685800" cy="684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b="1" lang="en" sz="400">
                <a:solidFill>
                  <a:srgbClr val="221F1F"/>
                </a:solidFill>
                <a:latin typeface="Open Sans"/>
                <a:ea typeface="Open Sans"/>
                <a:cs typeface="Open Sans"/>
                <a:sym typeface="Open Sans"/>
              </a:rPr>
              <a:t>Fixed Length Hash (Digest)</a:t>
            </a:r>
            <a:endParaRPr sz="400">
              <a:latin typeface="Open Sans"/>
              <a:ea typeface="Open Sans"/>
              <a:cs typeface="Open Sans"/>
              <a:sym typeface="Open Sans"/>
            </a:endParaRPr>
          </a:p>
        </p:txBody>
      </p:sp>
      <p:sp>
        <p:nvSpPr>
          <p:cNvPr id="545" name="Google Shape;545;p28"/>
          <p:cNvSpPr/>
          <p:nvPr/>
        </p:nvSpPr>
        <p:spPr>
          <a:xfrm>
            <a:off x="3183665" y="3122599"/>
            <a:ext cx="1201350" cy="0"/>
          </a:xfrm>
          <a:custGeom>
            <a:rect b="b" l="l" r="r" t="t"/>
            <a:pathLst>
              <a:path extrusionOk="0" h="120000" w="2640329">
                <a:moveTo>
                  <a:pt x="0" y="0"/>
                </a:moveTo>
                <a:lnTo>
                  <a:pt x="2639930" y="0"/>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46" name="Google Shape;546;p28"/>
          <p:cNvSpPr txBox="1"/>
          <p:nvPr/>
        </p:nvSpPr>
        <p:spPr>
          <a:xfrm>
            <a:off x="7478106" y="2420417"/>
            <a:ext cx="1016700" cy="630000"/>
          </a:xfrm>
          <a:prstGeom prst="rect">
            <a:avLst/>
          </a:prstGeom>
          <a:noFill/>
          <a:ln>
            <a:noFill/>
          </a:ln>
        </p:spPr>
        <p:txBody>
          <a:bodyPr anchorCtr="0" anchor="t" bIns="0" lIns="0" spcFirstLastPara="1" rIns="0" wrap="square" tIns="5475">
            <a:spAutoFit/>
          </a:bodyPr>
          <a:lstStyle/>
          <a:p>
            <a:pPr indent="38100" lvl="0" marL="0" marR="0" rtl="0" algn="r">
              <a:lnSpc>
                <a:spcPct val="101800"/>
              </a:lnSpc>
              <a:spcBef>
                <a:spcPts val="0"/>
              </a:spcBef>
              <a:spcAft>
                <a:spcPts val="0"/>
              </a:spcAft>
              <a:buNone/>
            </a:pPr>
            <a:r>
              <a:rPr b="1" lang="en" sz="800">
                <a:solidFill>
                  <a:srgbClr val="221F1F"/>
                </a:solidFill>
                <a:latin typeface="Open Sans SemiBold"/>
                <a:ea typeface="Open Sans SemiBold"/>
                <a:cs typeface="Open Sans SemiBold"/>
                <a:sym typeface="Open Sans SemiBold"/>
              </a:rPr>
              <a:t>Instantly generate a SHA256 hash of any string or input value. Hash functions are</a:t>
            </a:r>
            <a:endParaRPr sz="800">
              <a:latin typeface="Open Sans SemiBold"/>
              <a:ea typeface="Open Sans SemiBold"/>
              <a:cs typeface="Open Sans SemiBold"/>
              <a:sym typeface="Open Sans SemiBold"/>
            </a:endParaRPr>
          </a:p>
        </p:txBody>
      </p:sp>
      <p:sp>
        <p:nvSpPr>
          <p:cNvPr id="547" name="Google Shape;547;p28"/>
          <p:cNvSpPr txBox="1"/>
          <p:nvPr/>
        </p:nvSpPr>
        <p:spPr>
          <a:xfrm>
            <a:off x="7684932" y="2900444"/>
            <a:ext cx="809700" cy="377100"/>
          </a:xfrm>
          <a:prstGeom prst="rect">
            <a:avLst/>
          </a:prstGeom>
          <a:noFill/>
          <a:ln>
            <a:noFill/>
          </a:ln>
        </p:spPr>
        <p:txBody>
          <a:bodyPr anchorCtr="0" anchor="t" bIns="0" lIns="0" spcFirstLastPara="1" rIns="0" wrap="square" tIns="7500">
            <a:spAutoFit/>
          </a:bodyPr>
          <a:lstStyle/>
          <a:p>
            <a:pPr indent="0" lvl="0" marL="0" marR="0" rtl="0" algn="r">
              <a:lnSpc>
                <a:spcPct val="100000"/>
              </a:lnSpc>
              <a:spcBef>
                <a:spcPts val="0"/>
              </a:spcBef>
              <a:spcAft>
                <a:spcPts val="0"/>
              </a:spcAft>
              <a:buNone/>
            </a:pPr>
            <a:r>
              <a:rPr b="1" lang="en" sz="800">
                <a:solidFill>
                  <a:srgbClr val="221F1F"/>
                </a:solidFill>
                <a:latin typeface="Open Sans SemiBold"/>
                <a:ea typeface="Open Sans SemiBold"/>
                <a:cs typeface="Open Sans SemiBold"/>
                <a:sym typeface="Open Sans SemiBold"/>
              </a:rPr>
              <a:t>used as one-way</a:t>
            </a:r>
            <a:endParaRPr sz="800">
              <a:latin typeface="Open Sans SemiBold"/>
              <a:ea typeface="Open Sans SemiBold"/>
              <a:cs typeface="Open Sans SemiBold"/>
              <a:sym typeface="Open Sans SemiBold"/>
            </a:endParaRPr>
          </a:p>
          <a:p>
            <a:pPr indent="0" lvl="0" marL="0" marR="0" rtl="0" algn="r">
              <a:lnSpc>
                <a:spcPct val="100000"/>
              </a:lnSpc>
              <a:spcBef>
                <a:spcPts val="0"/>
              </a:spcBef>
              <a:spcAft>
                <a:spcPts val="0"/>
              </a:spcAft>
              <a:buNone/>
            </a:pPr>
            <a:r>
              <a:rPr b="1" lang="en" sz="800">
                <a:solidFill>
                  <a:srgbClr val="221F1F"/>
                </a:solidFill>
                <a:latin typeface="Open Sans SemiBold"/>
                <a:ea typeface="Open Sans SemiBold"/>
                <a:cs typeface="Open Sans SemiBold"/>
                <a:sym typeface="Open Sans SemiBold"/>
              </a:rPr>
              <a:t>methods.</a:t>
            </a:r>
            <a:endParaRPr sz="800">
              <a:latin typeface="Open Sans SemiBold"/>
              <a:ea typeface="Open Sans SemiBold"/>
              <a:cs typeface="Open Sans SemiBold"/>
              <a:sym typeface="Open Sans SemiBold"/>
            </a:endParaRPr>
          </a:p>
        </p:txBody>
      </p:sp>
      <p:grpSp>
        <p:nvGrpSpPr>
          <p:cNvPr id="548" name="Google Shape;548;p28"/>
          <p:cNvGrpSpPr/>
          <p:nvPr/>
        </p:nvGrpSpPr>
        <p:grpSpPr>
          <a:xfrm>
            <a:off x="4688345" y="2624075"/>
            <a:ext cx="3941207" cy="2311395"/>
            <a:chOff x="10308587" y="5769734"/>
            <a:chExt cx="8665802" cy="5082222"/>
          </a:xfrm>
        </p:grpSpPr>
        <p:sp>
          <p:nvSpPr>
            <p:cNvPr id="549" name="Google Shape;549;p28"/>
            <p:cNvSpPr/>
            <p:nvPr/>
          </p:nvSpPr>
          <p:spPr>
            <a:xfrm>
              <a:off x="15966722" y="7335510"/>
              <a:ext cx="2852419" cy="0"/>
            </a:xfrm>
            <a:custGeom>
              <a:rect b="b" l="l" r="r" t="t"/>
              <a:pathLst>
                <a:path extrusionOk="0" h="120000" w="2852419">
                  <a:moveTo>
                    <a:pt x="0" y="0"/>
                  </a:moveTo>
                  <a:lnTo>
                    <a:pt x="2852216" y="0"/>
                  </a:lnTo>
                </a:path>
              </a:pathLst>
            </a:custGeom>
            <a:noFill/>
            <a:ln cap="flat" cmpd="sng" w="20800">
              <a:solidFill>
                <a:srgbClr val="F793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0" name="Google Shape;550;p28"/>
            <p:cNvSpPr/>
            <p:nvPr/>
          </p:nvSpPr>
          <p:spPr>
            <a:xfrm>
              <a:off x="18663874" y="7184895"/>
              <a:ext cx="310515" cy="314959"/>
            </a:xfrm>
            <a:custGeom>
              <a:rect b="b" l="l" r="r" t="t"/>
              <a:pathLst>
                <a:path extrusionOk="0" h="314959" w="310515">
                  <a:moveTo>
                    <a:pt x="155377" y="0"/>
                  </a:moveTo>
                  <a:lnTo>
                    <a:pt x="106187" y="8058"/>
                  </a:lnTo>
                  <a:lnTo>
                    <a:pt x="63524" y="30472"/>
                  </a:lnTo>
                  <a:lnTo>
                    <a:pt x="29919" y="64598"/>
                  </a:lnTo>
                  <a:lnTo>
                    <a:pt x="7901" y="107795"/>
                  </a:lnTo>
                  <a:lnTo>
                    <a:pt x="0" y="157419"/>
                  </a:lnTo>
                  <a:lnTo>
                    <a:pt x="7901" y="207037"/>
                  </a:lnTo>
                  <a:lnTo>
                    <a:pt x="29919" y="250231"/>
                  </a:lnTo>
                  <a:lnTo>
                    <a:pt x="63524" y="284356"/>
                  </a:lnTo>
                  <a:lnTo>
                    <a:pt x="106187" y="306769"/>
                  </a:lnTo>
                  <a:lnTo>
                    <a:pt x="155377" y="314828"/>
                  </a:lnTo>
                  <a:lnTo>
                    <a:pt x="204281" y="306769"/>
                  </a:lnTo>
                  <a:lnTo>
                    <a:pt x="246760" y="284356"/>
                  </a:lnTo>
                  <a:lnTo>
                    <a:pt x="273136" y="257489"/>
                  </a:lnTo>
                  <a:lnTo>
                    <a:pt x="155377" y="257489"/>
                  </a:lnTo>
                  <a:lnTo>
                    <a:pt x="116438" y="249682"/>
                  </a:lnTo>
                  <a:lnTo>
                    <a:pt x="84900" y="228332"/>
                  </a:lnTo>
                  <a:lnTo>
                    <a:pt x="63772" y="196542"/>
                  </a:lnTo>
                  <a:lnTo>
                    <a:pt x="56061" y="157419"/>
                  </a:lnTo>
                  <a:lnTo>
                    <a:pt x="63853" y="118291"/>
                  </a:lnTo>
                  <a:lnTo>
                    <a:pt x="85116" y="86502"/>
                  </a:lnTo>
                  <a:lnTo>
                    <a:pt x="116681" y="65154"/>
                  </a:lnTo>
                  <a:lnTo>
                    <a:pt x="155377" y="57349"/>
                  </a:lnTo>
                  <a:lnTo>
                    <a:pt x="273145" y="57349"/>
                  </a:lnTo>
                  <a:lnTo>
                    <a:pt x="246760" y="30472"/>
                  </a:lnTo>
                  <a:lnTo>
                    <a:pt x="204281" y="8058"/>
                  </a:lnTo>
                  <a:lnTo>
                    <a:pt x="155377" y="0"/>
                  </a:lnTo>
                  <a:close/>
                </a:path>
                <a:path extrusionOk="0" h="314959" w="310515">
                  <a:moveTo>
                    <a:pt x="273145" y="57349"/>
                  </a:moveTo>
                  <a:lnTo>
                    <a:pt x="155377" y="57349"/>
                  </a:lnTo>
                  <a:lnTo>
                    <a:pt x="193418" y="65154"/>
                  </a:lnTo>
                  <a:lnTo>
                    <a:pt x="224643" y="86502"/>
                  </a:lnTo>
                  <a:lnTo>
                    <a:pt x="245779" y="118291"/>
                  </a:lnTo>
                  <a:lnTo>
                    <a:pt x="253552" y="157419"/>
                  </a:lnTo>
                  <a:lnTo>
                    <a:pt x="245779" y="196299"/>
                  </a:lnTo>
                  <a:lnTo>
                    <a:pt x="224643" y="228116"/>
                  </a:lnTo>
                  <a:lnTo>
                    <a:pt x="193418" y="249601"/>
                  </a:lnTo>
                  <a:lnTo>
                    <a:pt x="155377" y="257489"/>
                  </a:lnTo>
                  <a:lnTo>
                    <a:pt x="273136" y="257489"/>
                  </a:lnTo>
                  <a:lnTo>
                    <a:pt x="280262" y="250231"/>
                  </a:lnTo>
                  <a:lnTo>
                    <a:pt x="302235" y="207037"/>
                  </a:lnTo>
                  <a:lnTo>
                    <a:pt x="310126" y="157419"/>
                  </a:lnTo>
                  <a:lnTo>
                    <a:pt x="302235" y="107795"/>
                  </a:lnTo>
                  <a:lnTo>
                    <a:pt x="280262" y="64598"/>
                  </a:lnTo>
                  <a:lnTo>
                    <a:pt x="273145" y="57349"/>
                  </a:lnTo>
                  <a:close/>
                </a:path>
              </a:pathLst>
            </a:custGeom>
            <a:solidFill>
              <a:srgbClr val="F793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51" name="Google Shape;551;p28"/>
            <p:cNvPicPr preferRelativeResize="0"/>
            <p:nvPr/>
          </p:nvPicPr>
          <p:blipFill rotWithShape="1">
            <a:blip r:embed="rId10">
              <a:alphaModFix/>
            </a:blip>
            <a:srcRect b="0" l="0" r="0" t="0"/>
            <a:stretch/>
          </p:blipFill>
          <p:spPr>
            <a:xfrm>
              <a:off x="18715574" y="7237561"/>
              <a:ext cx="206737" cy="209501"/>
            </a:xfrm>
            <a:prstGeom prst="rect">
              <a:avLst/>
            </a:prstGeom>
            <a:noFill/>
            <a:ln>
              <a:noFill/>
            </a:ln>
          </p:spPr>
        </p:pic>
        <p:sp>
          <p:nvSpPr>
            <p:cNvPr id="552" name="Google Shape;552;p28"/>
            <p:cNvSpPr/>
            <p:nvPr/>
          </p:nvSpPr>
          <p:spPr>
            <a:xfrm>
              <a:off x="13995442" y="5780038"/>
              <a:ext cx="1835150" cy="2006600"/>
            </a:xfrm>
            <a:custGeom>
              <a:rect b="b" l="l" r="r" t="t"/>
              <a:pathLst>
                <a:path extrusionOk="0" h="2006600" w="1835150">
                  <a:moveTo>
                    <a:pt x="26691" y="977900"/>
                  </a:moveTo>
                  <a:lnTo>
                    <a:pt x="675" y="977900"/>
                  </a:lnTo>
                  <a:lnTo>
                    <a:pt x="1204" y="990600"/>
                  </a:lnTo>
                  <a:lnTo>
                    <a:pt x="675" y="1003300"/>
                  </a:lnTo>
                  <a:lnTo>
                    <a:pt x="299" y="1016000"/>
                  </a:lnTo>
                  <a:lnTo>
                    <a:pt x="74" y="1028700"/>
                  </a:lnTo>
                  <a:lnTo>
                    <a:pt x="0" y="1041400"/>
                  </a:lnTo>
                  <a:lnTo>
                    <a:pt x="1196" y="1092200"/>
                  </a:lnTo>
                  <a:lnTo>
                    <a:pt x="4745" y="1143000"/>
                  </a:lnTo>
                  <a:lnTo>
                    <a:pt x="10591" y="1193800"/>
                  </a:lnTo>
                  <a:lnTo>
                    <a:pt x="18673" y="1244600"/>
                  </a:lnTo>
                  <a:lnTo>
                    <a:pt x="28935" y="1282700"/>
                  </a:lnTo>
                  <a:lnTo>
                    <a:pt x="41318" y="1333500"/>
                  </a:lnTo>
                  <a:lnTo>
                    <a:pt x="55764" y="1371600"/>
                  </a:lnTo>
                  <a:lnTo>
                    <a:pt x="72215" y="1422400"/>
                  </a:lnTo>
                  <a:lnTo>
                    <a:pt x="90613" y="1460500"/>
                  </a:lnTo>
                  <a:lnTo>
                    <a:pt x="110900" y="1511300"/>
                  </a:lnTo>
                  <a:lnTo>
                    <a:pt x="133018" y="1549400"/>
                  </a:lnTo>
                  <a:lnTo>
                    <a:pt x="156908" y="1587500"/>
                  </a:lnTo>
                  <a:lnTo>
                    <a:pt x="182513" y="1625600"/>
                  </a:lnTo>
                  <a:lnTo>
                    <a:pt x="209774" y="1663700"/>
                  </a:lnTo>
                  <a:lnTo>
                    <a:pt x="238633" y="1701800"/>
                  </a:lnTo>
                  <a:lnTo>
                    <a:pt x="269033" y="1727200"/>
                  </a:lnTo>
                  <a:lnTo>
                    <a:pt x="300915" y="1765300"/>
                  </a:lnTo>
                  <a:lnTo>
                    <a:pt x="334221" y="1790700"/>
                  </a:lnTo>
                  <a:lnTo>
                    <a:pt x="368893" y="1816100"/>
                  </a:lnTo>
                  <a:lnTo>
                    <a:pt x="404873" y="1841500"/>
                  </a:lnTo>
                  <a:lnTo>
                    <a:pt x="442103" y="1866900"/>
                  </a:lnTo>
                  <a:lnTo>
                    <a:pt x="480524" y="1892300"/>
                  </a:lnTo>
                  <a:lnTo>
                    <a:pt x="520079" y="1917700"/>
                  </a:lnTo>
                  <a:lnTo>
                    <a:pt x="560710" y="1943100"/>
                  </a:lnTo>
                  <a:lnTo>
                    <a:pt x="644965" y="1968500"/>
                  </a:lnTo>
                  <a:lnTo>
                    <a:pt x="777961" y="2006600"/>
                  </a:lnTo>
                  <a:lnTo>
                    <a:pt x="1057039" y="2006600"/>
                  </a:lnTo>
                  <a:lnTo>
                    <a:pt x="1146526" y="1981200"/>
                  </a:lnTo>
                  <a:lnTo>
                    <a:pt x="777450" y="1981200"/>
                  </a:lnTo>
                  <a:lnTo>
                    <a:pt x="644302" y="1943100"/>
                  </a:lnTo>
                  <a:lnTo>
                    <a:pt x="601741" y="1930400"/>
                  </a:lnTo>
                  <a:lnTo>
                    <a:pt x="560193" y="1905000"/>
                  </a:lnTo>
                  <a:lnTo>
                    <a:pt x="519721" y="1892300"/>
                  </a:lnTo>
                  <a:lnTo>
                    <a:pt x="480384" y="1866900"/>
                  </a:lnTo>
                  <a:lnTo>
                    <a:pt x="442246" y="1841500"/>
                  </a:lnTo>
                  <a:lnTo>
                    <a:pt x="405368" y="1816100"/>
                  </a:lnTo>
                  <a:lnTo>
                    <a:pt x="369811" y="1790700"/>
                  </a:lnTo>
                  <a:lnTo>
                    <a:pt x="335637" y="1752600"/>
                  </a:lnTo>
                  <a:lnTo>
                    <a:pt x="302908" y="1727200"/>
                  </a:lnTo>
                  <a:lnTo>
                    <a:pt x="271685" y="1689100"/>
                  </a:lnTo>
                  <a:lnTo>
                    <a:pt x="242030" y="1663700"/>
                  </a:lnTo>
                  <a:lnTo>
                    <a:pt x="214005" y="1625600"/>
                  </a:lnTo>
                  <a:lnTo>
                    <a:pt x="187670" y="1587500"/>
                  </a:lnTo>
                  <a:lnTo>
                    <a:pt x="163089" y="1549400"/>
                  </a:lnTo>
                  <a:lnTo>
                    <a:pt x="140321" y="1511300"/>
                  </a:lnTo>
                  <a:lnTo>
                    <a:pt x="119430" y="1460500"/>
                  </a:lnTo>
                  <a:lnTo>
                    <a:pt x="100476" y="1422400"/>
                  </a:lnTo>
                  <a:lnTo>
                    <a:pt x="83521" y="1384300"/>
                  </a:lnTo>
                  <a:lnTo>
                    <a:pt x="68627" y="1333500"/>
                  </a:lnTo>
                  <a:lnTo>
                    <a:pt x="55855" y="1282700"/>
                  </a:lnTo>
                  <a:lnTo>
                    <a:pt x="45267" y="1244600"/>
                  </a:lnTo>
                  <a:lnTo>
                    <a:pt x="36925" y="1193800"/>
                  </a:lnTo>
                  <a:lnTo>
                    <a:pt x="30890" y="1143000"/>
                  </a:lnTo>
                  <a:lnTo>
                    <a:pt x="27224" y="1092200"/>
                  </a:lnTo>
                  <a:lnTo>
                    <a:pt x="25988" y="1041400"/>
                  </a:lnTo>
                  <a:lnTo>
                    <a:pt x="26069" y="1028700"/>
                  </a:lnTo>
                  <a:lnTo>
                    <a:pt x="26306" y="1016000"/>
                  </a:lnTo>
                  <a:lnTo>
                    <a:pt x="26691" y="1003300"/>
                  </a:lnTo>
                  <a:lnTo>
                    <a:pt x="27213" y="990600"/>
                  </a:lnTo>
                  <a:lnTo>
                    <a:pt x="26691" y="977900"/>
                  </a:lnTo>
                  <a:close/>
                </a:path>
                <a:path extrusionOk="0" h="2006600" w="1835150">
                  <a:moveTo>
                    <a:pt x="1834309" y="977900"/>
                  </a:moveTo>
                  <a:lnTo>
                    <a:pt x="1808301" y="977900"/>
                  </a:lnTo>
                  <a:lnTo>
                    <a:pt x="1807766" y="990600"/>
                  </a:lnTo>
                  <a:lnTo>
                    <a:pt x="1808301" y="1003300"/>
                  </a:lnTo>
                  <a:lnTo>
                    <a:pt x="1808692" y="1016000"/>
                  </a:lnTo>
                  <a:lnTo>
                    <a:pt x="1808931" y="1028700"/>
                  </a:lnTo>
                  <a:lnTo>
                    <a:pt x="1809012" y="1041400"/>
                  </a:lnTo>
                  <a:lnTo>
                    <a:pt x="1807777" y="1092200"/>
                  </a:lnTo>
                  <a:lnTo>
                    <a:pt x="1804110" y="1143000"/>
                  </a:lnTo>
                  <a:lnTo>
                    <a:pt x="1798075" y="1193800"/>
                  </a:lnTo>
                  <a:lnTo>
                    <a:pt x="1789733" y="1244600"/>
                  </a:lnTo>
                  <a:lnTo>
                    <a:pt x="1779144" y="1282700"/>
                  </a:lnTo>
                  <a:lnTo>
                    <a:pt x="1766372" y="1333500"/>
                  </a:lnTo>
                  <a:lnTo>
                    <a:pt x="1751477" y="1384300"/>
                  </a:lnTo>
                  <a:lnTo>
                    <a:pt x="1734522" y="1422400"/>
                  </a:lnTo>
                  <a:lnTo>
                    <a:pt x="1715567" y="1460500"/>
                  </a:lnTo>
                  <a:lnTo>
                    <a:pt x="1694675" y="1511300"/>
                  </a:lnTo>
                  <a:lnTo>
                    <a:pt x="1671907" y="1549400"/>
                  </a:lnTo>
                  <a:lnTo>
                    <a:pt x="1647325" y="1587500"/>
                  </a:lnTo>
                  <a:lnTo>
                    <a:pt x="1620990" y="1625600"/>
                  </a:lnTo>
                  <a:lnTo>
                    <a:pt x="1592963" y="1663700"/>
                  </a:lnTo>
                  <a:lnTo>
                    <a:pt x="1563308" y="1689100"/>
                  </a:lnTo>
                  <a:lnTo>
                    <a:pt x="1532084" y="1727200"/>
                  </a:lnTo>
                  <a:lnTo>
                    <a:pt x="1499355" y="1752600"/>
                  </a:lnTo>
                  <a:lnTo>
                    <a:pt x="1465181" y="1790700"/>
                  </a:lnTo>
                  <a:lnTo>
                    <a:pt x="1429624" y="1816100"/>
                  </a:lnTo>
                  <a:lnTo>
                    <a:pt x="1392745" y="1841500"/>
                  </a:lnTo>
                  <a:lnTo>
                    <a:pt x="1354607" y="1866900"/>
                  </a:lnTo>
                  <a:lnTo>
                    <a:pt x="1315271" y="1892300"/>
                  </a:lnTo>
                  <a:lnTo>
                    <a:pt x="1274798" y="1905000"/>
                  </a:lnTo>
                  <a:lnTo>
                    <a:pt x="1233251" y="1930400"/>
                  </a:lnTo>
                  <a:lnTo>
                    <a:pt x="1190690" y="1943100"/>
                  </a:lnTo>
                  <a:lnTo>
                    <a:pt x="1057546" y="1981200"/>
                  </a:lnTo>
                  <a:lnTo>
                    <a:pt x="1146526" y="1981200"/>
                  </a:lnTo>
                  <a:lnTo>
                    <a:pt x="1274288" y="1943100"/>
                  </a:lnTo>
                  <a:lnTo>
                    <a:pt x="1314918" y="1917700"/>
                  </a:lnTo>
                  <a:lnTo>
                    <a:pt x="1354472" y="1892300"/>
                  </a:lnTo>
                  <a:lnTo>
                    <a:pt x="1392892" y="1866900"/>
                  </a:lnTo>
                  <a:lnTo>
                    <a:pt x="1430121" y="1841500"/>
                  </a:lnTo>
                  <a:lnTo>
                    <a:pt x="1466100" y="1816100"/>
                  </a:lnTo>
                  <a:lnTo>
                    <a:pt x="1500771" y="1790700"/>
                  </a:lnTo>
                  <a:lnTo>
                    <a:pt x="1534076" y="1765300"/>
                  </a:lnTo>
                  <a:lnTo>
                    <a:pt x="1565957" y="1727200"/>
                  </a:lnTo>
                  <a:lnTo>
                    <a:pt x="1596356" y="1701800"/>
                  </a:lnTo>
                  <a:lnTo>
                    <a:pt x="1625214" y="1663700"/>
                  </a:lnTo>
                  <a:lnTo>
                    <a:pt x="1652475" y="1625600"/>
                  </a:lnTo>
                  <a:lnTo>
                    <a:pt x="1678078" y="1587500"/>
                  </a:lnTo>
                  <a:lnTo>
                    <a:pt x="1701968" y="1549400"/>
                  </a:lnTo>
                  <a:lnTo>
                    <a:pt x="1724085" y="1511300"/>
                  </a:lnTo>
                  <a:lnTo>
                    <a:pt x="1744371" y="1460500"/>
                  </a:lnTo>
                  <a:lnTo>
                    <a:pt x="1762768" y="1422400"/>
                  </a:lnTo>
                  <a:lnTo>
                    <a:pt x="1779218" y="1371600"/>
                  </a:lnTo>
                  <a:lnTo>
                    <a:pt x="1793664" y="1333500"/>
                  </a:lnTo>
                  <a:lnTo>
                    <a:pt x="1806046" y="1282700"/>
                  </a:lnTo>
                  <a:lnTo>
                    <a:pt x="1816308" y="1244600"/>
                  </a:lnTo>
                  <a:lnTo>
                    <a:pt x="1824390" y="1193800"/>
                  </a:lnTo>
                  <a:lnTo>
                    <a:pt x="1830235" y="1143000"/>
                  </a:lnTo>
                  <a:lnTo>
                    <a:pt x="1833784" y="1092200"/>
                  </a:lnTo>
                  <a:lnTo>
                    <a:pt x="1834980" y="1041400"/>
                  </a:lnTo>
                  <a:lnTo>
                    <a:pt x="1834904" y="1028700"/>
                  </a:lnTo>
                  <a:lnTo>
                    <a:pt x="1834679" y="1016000"/>
                  </a:lnTo>
                  <a:lnTo>
                    <a:pt x="1834309" y="1003300"/>
                  </a:lnTo>
                  <a:lnTo>
                    <a:pt x="1833797" y="990600"/>
                  </a:lnTo>
                  <a:lnTo>
                    <a:pt x="1834309" y="977900"/>
                  </a:lnTo>
                  <a:close/>
                </a:path>
                <a:path extrusionOk="0" h="2006600" w="1835150">
                  <a:moveTo>
                    <a:pt x="1057039" y="12700"/>
                  </a:moveTo>
                  <a:lnTo>
                    <a:pt x="777961" y="12700"/>
                  </a:lnTo>
                  <a:lnTo>
                    <a:pt x="688473" y="38100"/>
                  </a:lnTo>
                  <a:lnTo>
                    <a:pt x="560710" y="76200"/>
                  </a:lnTo>
                  <a:lnTo>
                    <a:pt x="520079" y="101600"/>
                  </a:lnTo>
                  <a:lnTo>
                    <a:pt x="480524" y="114300"/>
                  </a:lnTo>
                  <a:lnTo>
                    <a:pt x="442103" y="139700"/>
                  </a:lnTo>
                  <a:lnTo>
                    <a:pt x="404873" y="165100"/>
                  </a:lnTo>
                  <a:lnTo>
                    <a:pt x="368893" y="190500"/>
                  </a:lnTo>
                  <a:lnTo>
                    <a:pt x="334221" y="215900"/>
                  </a:lnTo>
                  <a:lnTo>
                    <a:pt x="300915" y="254000"/>
                  </a:lnTo>
                  <a:lnTo>
                    <a:pt x="269033" y="279400"/>
                  </a:lnTo>
                  <a:lnTo>
                    <a:pt x="238633" y="317500"/>
                  </a:lnTo>
                  <a:lnTo>
                    <a:pt x="209774" y="355600"/>
                  </a:lnTo>
                  <a:lnTo>
                    <a:pt x="182513" y="381000"/>
                  </a:lnTo>
                  <a:lnTo>
                    <a:pt x="156908" y="419100"/>
                  </a:lnTo>
                  <a:lnTo>
                    <a:pt x="133018" y="457200"/>
                  </a:lnTo>
                  <a:lnTo>
                    <a:pt x="110900" y="495300"/>
                  </a:lnTo>
                  <a:lnTo>
                    <a:pt x="90613" y="546100"/>
                  </a:lnTo>
                  <a:lnTo>
                    <a:pt x="72215" y="584200"/>
                  </a:lnTo>
                  <a:lnTo>
                    <a:pt x="55764" y="622300"/>
                  </a:lnTo>
                  <a:lnTo>
                    <a:pt x="41318" y="673100"/>
                  </a:lnTo>
                  <a:lnTo>
                    <a:pt x="28935" y="711200"/>
                  </a:lnTo>
                  <a:lnTo>
                    <a:pt x="18673" y="762000"/>
                  </a:lnTo>
                  <a:lnTo>
                    <a:pt x="10591" y="800100"/>
                  </a:lnTo>
                  <a:lnTo>
                    <a:pt x="4745" y="850900"/>
                  </a:lnTo>
                  <a:lnTo>
                    <a:pt x="1196" y="901700"/>
                  </a:lnTo>
                  <a:lnTo>
                    <a:pt x="0" y="952500"/>
                  </a:lnTo>
                  <a:lnTo>
                    <a:pt x="74" y="965200"/>
                  </a:lnTo>
                  <a:lnTo>
                    <a:pt x="299" y="977900"/>
                  </a:lnTo>
                  <a:lnTo>
                    <a:pt x="26306" y="977900"/>
                  </a:lnTo>
                  <a:lnTo>
                    <a:pt x="26069" y="965200"/>
                  </a:lnTo>
                  <a:lnTo>
                    <a:pt x="25988" y="952500"/>
                  </a:lnTo>
                  <a:lnTo>
                    <a:pt x="27224" y="901700"/>
                  </a:lnTo>
                  <a:lnTo>
                    <a:pt x="30890" y="850900"/>
                  </a:lnTo>
                  <a:lnTo>
                    <a:pt x="36925" y="800100"/>
                  </a:lnTo>
                  <a:lnTo>
                    <a:pt x="45267" y="762000"/>
                  </a:lnTo>
                  <a:lnTo>
                    <a:pt x="55855" y="711200"/>
                  </a:lnTo>
                  <a:lnTo>
                    <a:pt x="68627" y="673100"/>
                  </a:lnTo>
                  <a:lnTo>
                    <a:pt x="83521" y="622300"/>
                  </a:lnTo>
                  <a:lnTo>
                    <a:pt x="100476" y="584200"/>
                  </a:lnTo>
                  <a:lnTo>
                    <a:pt x="119430" y="533400"/>
                  </a:lnTo>
                  <a:lnTo>
                    <a:pt x="140321" y="495300"/>
                  </a:lnTo>
                  <a:lnTo>
                    <a:pt x="163089" y="457200"/>
                  </a:lnTo>
                  <a:lnTo>
                    <a:pt x="187670" y="419100"/>
                  </a:lnTo>
                  <a:lnTo>
                    <a:pt x="214005" y="381000"/>
                  </a:lnTo>
                  <a:lnTo>
                    <a:pt x="242030" y="355600"/>
                  </a:lnTo>
                  <a:lnTo>
                    <a:pt x="271685" y="317500"/>
                  </a:lnTo>
                  <a:lnTo>
                    <a:pt x="302908" y="279400"/>
                  </a:lnTo>
                  <a:lnTo>
                    <a:pt x="335637" y="254000"/>
                  </a:lnTo>
                  <a:lnTo>
                    <a:pt x="369811" y="228600"/>
                  </a:lnTo>
                  <a:lnTo>
                    <a:pt x="405368" y="203200"/>
                  </a:lnTo>
                  <a:lnTo>
                    <a:pt x="442246" y="177800"/>
                  </a:lnTo>
                  <a:lnTo>
                    <a:pt x="480384" y="152400"/>
                  </a:lnTo>
                  <a:lnTo>
                    <a:pt x="519721" y="127000"/>
                  </a:lnTo>
                  <a:lnTo>
                    <a:pt x="560193" y="114300"/>
                  </a:lnTo>
                  <a:lnTo>
                    <a:pt x="601741" y="88900"/>
                  </a:lnTo>
                  <a:lnTo>
                    <a:pt x="732219" y="50800"/>
                  </a:lnTo>
                  <a:lnTo>
                    <a:pt x="777450" y="38100"/>
                  </a:lnTo>
                  <a:lnTo>
                    <a:pt x="1146526" y="38100"/>
                  </a:lnTo>
                  <a:lnTo>
                    <a:pt x="1057039" y="12700"/>
                  </a:lnTo>
                  <a:close/>
                </a:path>
                <a:path extrusionOk="0" h="2006600" w="1835150">
                  <a:moveTo>
                    <a:pt x="1146526" y="38100"/>
                  </a:moveTo>
                  <a:lnTo>
                    <a:pt x="1057546" y="38100"/>
                  </a:lnTo>
                  <a:lnTo>
                    <a:pt x="1102776" y="50800"/>
                  </a:lnTo>
                  <a:lnTo>
                    <a:pt x="1233251" y="88900"/>
                  </a:lnTo>
                  <a:lnTo>
                    <a:pt x="1274798" y="114300"/>
                  </a:lnTo>
                  <a:lnTo>
                    <a:pt x="1315271" y="127000"/>
                  </a:lnTo>
                  <a:lnTo>
                    <a:pt x="1354607" y="152400"/>
                  </a:lnTo>
                  <a:lnTo>
                    <a:pt x="1392745" y="177800"/>
                  </a:lnTo>
                  <a:lnTo>
                    <a:pt x="1429624" y="203200"/>
                  </a:lnTo>
                  <a:lnTo>
                    <a:pt x="1465181" y="228600"/>
                  </a:lnTo>
                  <a:lnTo>
                    <a:pt x="1499355" y="254000"/>
                  </a:lnTo>
                  <a:lnTo>
                    <a:pt x="1532084" y="279400"/>
                  </a:lnTo>
                  <a:lnTo>
                    <a:pt x="1563308" y="317500"/>
                  </a:lnTo>
                  <a:lnTo>
                    <a:pt x="1592963" y="355600"/>
                  </a:lnTo>
                  <a:lnTo>
                    <a:pt x="1620990" y="381000"/>
                  </a:lnTo>
                  <a:lnTo>
                    <a:pt x="1647325" y="419100"/>
                  </a:lnTo>
                  <a:lnTo>
                    <a:pt x="1671907" y="457200"/>
                  </a:lnTo>
                  <a:lnTo>
                    <a:pt x="1694675" y="495300"/>
                  </a:lnTo>
                  <a:lnTo>
                    <a:pt x="1715567" y="533400"/>
                  </a:lnTo>
                  <a:lnTo>
                    <a:pt x="1734522" y="584200"/>
                  </a:lnTo>
                  <a:lnTo>
                    <a:pt x="1751477" y="622300"/>
                  </a:lnTo>
                  <a:lnTo>
                    <a:pt x="1766372" y="673100"/>
                  </a:lnTo>
                  <a:lnTo>
                    <a:pt x="1779144" y="711200"/>
                  </a:lnTo>
                  <a:lnTo>
                    <a:pt x="1789733" y="762000"/>
                  </a:lnTo>
                  <a:lnTo>
                    <a:pt x="1798075" y="800100"/>
                  </a:lnTo>
                  <a:lnTo>
                    <a:pt x="1804110" y="850900"/>
                  </a:lnTo>
                  <a:lnTo>
                    <a:pt x="1807777" y="901700"/>
                  </a:lnTo>
                  <a:lnTo>
                    <a:pt x="1809012" y="952500"/>
                  </a:lnTo>
                  <a:lnTo>
                    <a:pt x="1808931" y="965200"/>
                  </a:lnTo>
                  <a:lnTo>
                    <a:pt x="1808692" y="977900"/>
                  </a:lnTo>
                  <a:lnTo>
                    <a:pt x="1834679" y="977900"/>
                  </a:lnTo>
                  <a:lnTo>
                    <a:pt x="1834904" y="965200"/>
                  </a:lnTo>
                  <a:lnTo>
                    <a:pt x="1834980" y="952500"/>
                  </a:lnTo>
                  <a:lnTo>
                    <a:pt x="1833784" y="901700"/>
                  </a:lnTo>
                  <a:lnTo>
                    <a:pt x="1830235" y="850900"/>
                  </a:lnTo>
                  <a:lnTo>
                    <a:pt x="1824390" y="800100"/>
                  </a:lnTo>
                  <a:lnTo>
                    <a:pt x="1816308" y="762000"/>
                  </a:lnTo>
                  <a:lnTo>
                    <a:pt x="1806046" y="711200"/>
                  </a:lnTo>
                  <a:lnTo>
                    <a:pt x="1793664" y="673100"/>
                  </a:lnTo>
                  <a:lnTo>
                    <a:pt x="1779218" y="622300"/>
                  </a:lnTo>
                  <a:lnTo>
                    <a:pt x="1762768" y="584200"/>
                  </a:lnTo>
                  <a:lnTo>
                    <a:pt x="1744371" y="546100"/>
                  </a:lnTo>
                  <a:lnTo>
                    <a:pt x="1724085" y="495300"/>
                  </a:lnTo>
                  <a:lnTo>
                    <a:pt x="1701968" y="457200"/>
                  </a:lnTo>
                  <a:lnTo>
                    <a:pt x="1678078" y="419100"/>
                  </a:lnTo>
                  <a:lnTo>
                    <a:pt x="1652475" y="381000"/>
                  </a:lnTo>
                  <a:lnTo>
                    <a:pt x="1625214" y="355600"/>
                  </a:lnTo>
                  <a:lnTo>
                    <a:pt x="1596356" y="317500"/>
                  </a:lnTo>
                  <a:lnTo>
                    <a:pt x="1565957" y="279400"/>
                  </a:lnTo>
                  <a:lnTo>
                    <a:pt x="1534076" y="254000"/>
                  </a:lnTo>
                  <a:lnTo>
                    <a:pt x="1500771" y="215900"/>
                  </a:lnTo>
                  <a:lnTo>
                    <a:pt x="1466100" y="190500"/>
                  </a:lnTo>
                  <a:lnTo>
                    <a:pt x="1430121" y="165100"/>
                  </a:lnTo>
                  <a:lnTo>
                    <a:pt x="1392892" y="139700"/>
                  </a:lnTo>
                  <a:lnTo>
                    <a:pt x="1354472" y="114300"/>
                  </a:lnTo>
                  <a:lnTo>
                    <a:pt x="1314918" y="101600"/>
                  </a:lnTo>
                  <a:lnTo>
                    <a:pt x="1274288" y="76200"/>
                  </a:lnTo>
                  <a:lnTo>
                    <a:pt x="1146526" y="38100"/>
                  </a:lnTo>
                  <a:close/>
                </a:path>
                <a:path extrusionOk="0" h="2006600" w="1835150">
                  <a:moveTo>
                    <a:pt x="917500" y="0"/>
                  </a:moveTo>
                  <a:lnTo>
                    <a:pt x="870357" y="12700"/>
                  </a:lnTo>
                  <a:lnTo>
                    <a:pt x="964643" y="12700"/>
                  </a:lnTo>
                  <a:lnTo>
                    <a:pt x="91750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3" name="Google Shape;553;p28"/>
            <p:cNvSpPr/>
            <p:nvPr/>
          </p:nvSpPr>
          <p:spPr>
            <a:xfrm>
              <a:off x="14021432" y="5877557"/>
              <a:ext cx="1783080" cy="1883409"/>
            </a:xfrm>
            <a:custGeom>
              <a:rect b="b" l="l" r="r" t="t"/>
              <a:pathLst>
                <a:path extrusionOk="0" h="1883409" w="1783080">
                  <a:moveTo>
                    <a:pt x="891501" y="0"/>
                  </a:moveTo>
                  <a:lnTo>
                    <a:pt x="844155" y="1305"/>
                  </a:lnTo>
                  <a:lnTo>
                    <a:pt x="797452" y="5177"/>
                  </a:lnTo>
                  <a:lnTo>
                    <a:pt x="751454" y="11550"/>
                  </a:lnTo>
                  <a:lnTo>
                    <a:pt x="706223" y="20361"/>
                  </a:lnTo>
                  <a:lnTo>
                    <a:pt x="661820" y="31543"/>
                  </a:lnTo>
                  <a:lnTo>
                    <a:pt x="618308" y="45032"/>
                  </a:lnTo>
                  <a:lnTo>
                    <a:pt x="575748" y="60762"/>
                  </a:lnTo>
                  <a:lnTo>
                    <a:pt x="534200" y="78668"/>
                  </a:lnTo>
                  <a:lnTo>
                    <a:pt x="493728" y="98686"/>
                  </a:lnTo>
                  <a:lnTo>
                    <a:pt x="454392" y="120750"/>
                  </a:lnTo>
                  <a:lnTo>
                    <a:pt x="416255" y="144796"/>
                  </a:lnTo>
                  <a:lnTo>
                    <a:pt x="379377" y="170757"/>
                  </a:lnTo>
                  <a:lnTo>
                    <a:pt x="343820" y="198570"/>
                  </a:lnTo>
                  <a:lnTo>
                    <a:pt x="309647" y="228168"/>
                  </a:lnTo>
                  <a:lnTo>
                    <a:pt x="276918" y="259488"/>
                  </a:lnTo>
                  <a:lnTo>
                    <a:pt x="245695" y="292463"/>
                  </a:lnTo>
                  <a:lnTo>
                    <a:pt x="216041" y="327029"/>
                  </a:lnTo>
                  <a:lnTo>
                    <a:pt x="188015" y="363121"/>
                  </a:lnTo>
                  <a:lnTo>
                    <a:pt x="161681" y="400673"/>
                  </a:lnTo>
                  <a:lnTo>
                    <a:pt x="137099" y="439621"/>
                  </a:lnTo>
                  <a:lnTo>
                    <a:pt x="114332" y="479899"/>
                  </a:lnTo>
                  <a:lnTo>
                    <a:pt x="93441" y="521443"/>
                  </a:lnTo>
                  <a:lnTo>
                    <a:pt x="74487" y="564187"/>
                  </a:lnTo>
                  <a:lnTo>
                    <a:pt x="57532" y="608066"/>
                  </a:lnTo>
                  <a:lnTo>
                    <a:pt x="42638" y="653016"/>
                  </a:lnTo>
                  <a:lnTo>
                    <a:pt x="29866" y="698970"/>
                  </a:lnTo>
                  <a:lnTo>
                    <a:pt x="19279" y="745865"/>
                  </a:lnTo>
                  <a:lnTo>
                    <a:pt x="10936" y="793634"/>
                  </a:lnTo>
                  <a:lnTo>
                    <a:pt x="4901" y="842213"/>
                  </a:lnTo>
                  <a:lnTo>
                    <a:pt x="1235" y="891538"/>
                  </a:lnTo>
                  <a:lnTo>
                    <a:pt x="0" y="941542"/>
                  </a:lnTo>
                  <a:lnTo>
                    <a:pt x="1235" y="991547"/>
                  </a:lnTo>
                  <a:lnTo>
                    <a:pt x="4901" y="1040873"/>
                  </a:lnTo>
                  <a:lnTo>
                    <a:pt x="10936" y="1089454"/>
                  </a:lnTo>
                  <a:lnTo>
                    <a:pt x="19279" y="1137226"/>
                  </a:lnTo>
                  <a:lnTo>
                    <a:pt x="29866" y="1184122"/>
                  </a:lnTo>
                  <a:lnTo>
                    <a:pt x="42638" y="1230077"/>
                  </a:lnTo>
                  <a:lnTo>
                    <a:pt x="57532" y="1275028"/>
                  </a:lnTo>
                  <a:lnTo>
                    <a:pt x="74487" y="1318909"/>
                  </a:lnTo>
                  <a:lnTo>
                    <a:pt x="93441" y="1361654"/>
                  </a:lnTo>
                  <a:lnTo>
                    <a:pt x="114332" y="1403198"/>
                  </a:lnTo>
                  <a:lnTo>
                    <a:pt x="137099" y="1443477"/>
                  </a:lnTo>
                  <a:lnTo>
                    <a:pt x="161681" y="1482426"/>
                  </a:lnTo>
                  <a:lnTo>
                    <a:pt x="188015" y="1519979"/>
                  </a:lnTo>
                  <a:lnTo>
                    <a:pt x="216041" y="1556071"/>
                  </a:lnTo>
                  <a:lnTo>
                    <a:pt x="245695" y="1590638"/>
                  </a:lnTo>
                  <a:lnTo>
                    <a:pt x="276918" y="1623614"/>
                  </a:lnTo>
                  <a:lnTo>
                    <a:pt x="309647" y="1654934"/>
                  </a:lnTo>
                  <a:lnTo>
                    <a:pt x="343820" y="1684533"/>
                  </a:lnTo>
                  <a:lnTo>
                    <a:pt x="379377" y="1712345"/>
                  </a:lnTo>
                  <a:lnTo>
                    <a:pt x="416255" y="1738307"/>
                  </a:lnTo>
                  <a:lnTo>
                    <a:pt x="454392" y="1762353"/>
                  </a:lnTo>
                  <a:lnTo>
                    <a:pt x="493728" y="1784417"/>
                  </a:lnTo>
                  <a:lnTo>
                    <a:pt x="534200" y="1804435"/>
                  </a:lnTo>
                  <a:lnTo>
                    <a:pt x="575748" y="1822342"/>
                  </a:lnTo>
                  <a:lnTo>
                    <a:pt x="618308" y="1838072"/>
                  </a:lnTo>
                  <a:lnTo>
                    <a:pt x="661820" y="1851561"/>
                  </a:lnTo>
                  <a:lnTo>
                    <a:pt x="706223" y="1862743"/>
                  </a:lnTo>
                  <a:lnTo>
                    <a:pt x="751454" y="1871554"/>
                  </a:lnTo>
                  <a:lnTo>
                    <a:pt x="797452" y="1877927"/>
                  </a:lnTo>
                  <a:lnTo>
                    <a:pt x="844155" y="1881799"/>
                  </a:lnTo>
                  <a:lnTo>
                    <a:pt x="891501" y="1883104"/>
                  </a:lnTo>
                  <a:lnTo>
                    <a:pt x="938849" y="1881799"/>
                  </a:lnTo>
                  <a:lnTo>
                    <a:pt x="985553" y="1877927"/>
                  </a:lnTo>
                  <a:lnTo>
                    <a:pt x="1031551" y="1871554"/>
                  </a:lnTo>
                  <a:lnTo>
                    <a:pt x="1076783" y="1862743"/>
                  </a:lnTo>
                  <a:lnTo>
                    <a:pt x="1121186" y="1851561"/>
                  </a:lnTo>
                  <a:lnTo>
                    <a:pt x="1164699" y="1838072"/>
                  </a:lnTo>
                  <a:lnTo>
                    <a:pt x="1207260" y="1822342"/>
                  </a:lnTo>
                  <a:lnTo>
                    <a:pt x="1248808" y="1804435"/>
                  </a:lnTo>
                  <a:lnTo>
                    <a:pt x="1289281" y="1784417"/>
                  </a:lnTo>
                  <a:lnTo>
                    <a:pt x="1328617" y="1762353"/>
                  </a:lnTo>
                  <a:lnTo>
                    <a:pt x="1366755" y="1738307"/>
                  </a:lnTo>
                  <a:lnTo>
                    <a:pt x="1403634" y="1712345"/>
                  </a:lnTo>
                  <a:lnTo>
                    <a:pt x="1439190" y="1684533"/>
                  </a:lnTo>
                  <a:lnTo>
                    <a:pt x="1473364" y="1654934"/>
                  </a:lnTo>
                  <a:lnTo>
                    <a:pt x="1506093" y="1623614"/>
                  </a:lnTo>
                  <a:lnTo>
                    <a:pt x="1537316" y="1590638"/>
                  </a:lnTo>
                  <a:lnTo>
                    <a:pt x="1566971" y="1556071"/>
                  </a:lnTo>
                  <a:lnTo>
                    <a:pt x="1594997" y="1519979"/>
                  </a:lnTo>
                  <a:lnTo>
                    <a:pt x="1621331" y="1482426"/>
                  </a:lnTo>
                  <a:lnTo>
                    <a:pt x="1645913" y="1443477"/>
                  </a:lnTo>
                  <a:lnTo>
                    <a:pt x="1668680" y="1403198"/>
                  </a:lnTo>
                  <a:lnTo>
                    <a:pt x="1689572" y="1361654"/>
                  </a:lnTo>
                  <a:lnTo>
                    <a:pt x="1708526" y="1318909"/>
                  </a:lnTo>
                  <a:lnTo>
                    <a:pt x="1725481" y="1275028"/>
                  </a:lnTo>
                  <a:lnTo>
                    <a:pt x="1740375" y="1230077"/>
                  </a:lnTo>
                  <a:lnTo>
                    <a:pt x="1753146" y="1184122"/>
                  </a:lnTo>
                  <a:lnTo>
                    <a:pt x="1763734" y="1137226"/>
                  </a:lnTo>
                  <a:lnTo>
                    <a:pt x="1772076" y="1089454"/>
                  </a:lnTo>
                  <a:lnTo>
                    <a:pt x="1778111" y="1040873"/>
                  </a:lnTo>
                  <a:lnTo>
                    <a:pt x="1781778" y="991547"/>
                  </a:lnTo>
                  <a:lnTo>
                    <a:pt x="1783013" y="941542"/>
                  </a:lnTo>
                  <a:lnTo>
                    <a:pt x="1781778" y="891538"/>
                  </a:lnTo>
                  <a:lnTo>
                    <a:pt x="1778111" y="842213"/>
                  </a:lnTo>
                  <a:lnTo>
                    <a:pt x="1772076" y="793634"/>
                  </a:lnTo>
                  <a:lnTo>
                    <a:pt x="1763734" y="745865"/>
                  </a:lnTo>
                  <a:lnTo>
                    <a:pt x="1753146" y="698970"/>
                  </a:lnTo>
                  <a:lnTo>
                    <a:pt x="1740375" y="653016"/>
                  </a:lnTo>
                  <a:lnTo>
                    <a:pt x="1725481" y="608066"/>
                  </a:lnTo>
                  <a:lnTo>
                    <a:pt x="1708526" y="564187"/>
                  </a:lnTo>
                  <a:lnTo>
                    <a:pt x="1689572" y="521443"/>
                  </a:lnTo>
                  <a:lnTo>
                    <a:pt x="1668680" y="479899"/>
                  </a:lnTo>
                  <a:lnTo>
                    <a:pt x="1645913" y="439621"/>
                  </a:lnTo>
                  <a:lnTo>
                    <a:pt x="1621331" y="400673"/>
                  </a:lnTo>
                  <a:lnTo>
                    <a:pt x="1594997" y="363121"/>
                  </a:lnTo>
                  <a:lnTo>
                    <a:pt x="1566971" y="327029"/>
                  </a:lnTo>
                  <a:lnTo>
                    <a:pt x="1537316" y="292463"/>
                  </a:lnTo>
                  <a:lnTo>
                    <a:pt x="1506093" y="259488"/>
                  </a:lnTo>
                  <a:lnTo>
                    <a:pt x="1473364" y="228168"/>
                  </a:lnTo>
                  <a:lnTo>
                    <a:pt x="1439190" y="198570"/>
                  </a:lnTo>
                  <a:lnTo>
                    <a:pt x="1403634" y="170757"/>
                  </a:lnTo>
                  <a:lnTo>
                    <a:pt x="1366755" y="144796"/>
                  </a:lnTo>
                  <a:lnTo>
                    <a:pt x="1328617" y="120750"/>
                  </a:lnTo>
                  <a:lnTo>
                    <a:pt x="1289281" y="98686"/>
                  </a:lnTo>
                  <a:lnTo>
                    <a:pt x="1248808" y="78668"/>
                  </a:lnTo>
                  <a:lnTo>
                    <a:pt x="1207260" y="60762"/>
                  </a:lnTo>
                  <a:lnTo>
                    <a:pt x="1164699" y="45032"/>
                  </a:lnTo>
                  <a:lnTo>
                    <a:pt x="1121186" y="31543"/>
                  </a:lnTo>
                  <a:lnTo>
                    <a:pt x="1076783" y="20361"/>
                  </a:lnTo>
                  <a:lnTo>
                    <a:pt x="1031551" y="11550"/>
                  </a:lnTo>
                  <a:lnTo>
                    <a:pt x="985553" y="5177"/>
                  </a:lnTo>
                  <a:lnTo>
                    <a:pt x="938849" y="1305"/>
                  </a:lnTo>
                  <a:lnTo>
                    <a:pt x="891501" y="0"/>
                  </a:lnTo>
                  <a:close/>
                </a:path>
              </a:pathLst>
            </a:custGeom>
            <a:solidFill>
              <a:srgbClr val="DD97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4" name="Google Shape;554;p28"/>
            <p:cNvSpPr/>
            <p:nvPr/>
          </p:nvSpPr>
          <p:spPr>
            <a:xfrm>
              <a:off x="14021432" y="5805967"/>
              <a:ext cx="1783080" cy="1831340"/>
            </a:xfrm>
            <a:custGeom>
              <a:rect b="b" l="l" r="r" t="t"/>
              <a:pathLst>
                <a:path extrusionOk="0" h="1831340" w="1783080">
                  <a:moveTo>
                    <a:pt x="891501" y="0"/>
                  </a:moveTo>
                  <a:lnTo>
                    <a:pt x="844155" y="1269"/>
                  </a:lnTo>
                  <a:lnTo>
                    <a:pt x="797452" y="5034"/>
                  </a:lnTo>
                  <a:lnTo>
                    <a:pt x="751454" y="11232"/>
                  </a:lnTo>
                  <a:lnTo>
                    <a:pt x="706223" y="19799"/>
                  </a:lnTo>
                  <a:lnTo>
                    <a:pt x="661820" y="30672"/>
                  </a:lnTo>
                  <a:lnTo>
                    <a:pt x="618308" y="43789"/>
                  </a:lnTo>
                  <a:lnTo>
                    <a:pt x="575748" y="59085"/>
                  </a:lnTo>
                  <a:lnTo>
                    <a:pt x="534200" y="76497"/>
                  </a:lnTo>
                  <a:lnTo>
                    <a:pt x="493728" y="95963"/>
                  </a:lnTo>
                  <a:lnTo>
                    <a:pt x="454392" y="117418"/>
                  </a:lnTo>
                  <a:lnTo>
                    <a:pt x="416255" y="140800"/>
                  </a:lnTo>
                  <a:lnTo>
                    <a:pt x="379377" y="166045"/>
                  </a:lnTo>
                  <a:lnTo>
                    <a:pt x="343820" y="193090"/>
                  </a:lnTo>
                  <a:lnTo>
                    <a:pt x="309647" y="221872"/>
                  </a:lnTo>
                  <a:lnTo>
                    <a:pt x="276918" y="252327"/>
                  </a:lnTo>
                  <a:lnTo>
                    <a:pt x="245695" y="284393"/>
                  </a:lnTo>
                  <a:lnTo>
                    <a:pt x="216041" y="318005"/>
                  </a:lnTo>
                  <a:lnTo>
                    <a:pt x="188015" y="353101"/>
                  </a:lnTo>
                  <a:lnTo>
                    <a:pt x="161681" y="389617"/>
                  </a:lnTo>
                  <a:lnTo>
                    <a:pt x="137099" y="427490"/>
                  </a:lnTo>
                  <a:lnTo>
                    <a:pt x="114332" y="466657"/>
                  </a:lnTo>
                  <a:lnTo>
                    <a:pt x="93441" y="507055"/>
                  </a:lnTo>
                  <a:lnTo>
                    <a:pt x="74487" y="548619"/>
                  </a:lnTo>
                  <a:lnTo>
                    <a:pt x="57532" y="591288"/>
                  </a:lnTo>
                  <a:lnTo>
                    <a:pt x="42638" y="634997"/>
                  </a:lnTo>
                  <a:lnTo>
                    <a:pt x="29866" y="679684"/>
                  </a:lnTo>
                  <a:lnTo>
                    <a:pt x="19279" y="725285"/>
                  </a:lnTo>
                  <a:lnTo>
                    <a:pt x="10936" y="771736"/>
                  </a:lnTo>
                  <a:lnTo>
                    <a:pt x="4901" y="818975"/>
                  </a:lnTo>
                  <a:lnTo>
                    <a:pt x="1235" y="866939"/>
                  </a:lnTo>
                  <a:lnTo>
                    <a:pt x="0" y="915563"/>
                  </a:lnTo>
                  <a:lnTo>
                    <a:pt x="1235" y="964188"/>
                  </a:lnTo>
                  <a:lnTo>
                    <a:pt x="4901" y="1012151"/>
                  </a:lnTo>
                  <a:lnTo>
                    <a:pt x="10936" y="1059390"/>
                  </a:lnTo>
                  <a:lnTo>
                    <a:pt x="19279" y="1105842"/>
                  </a:lnTo>
                  <a:lnTo>
                    <a:pt x="29866" y="1151443"/>
                  </a:lnTo>
                  <a:lnTo>
                    <a:pt x="42638" y="1196130"/>
                  </a:lnTo>
                  <a:lnTo>
                    <a:pt x="57532" y="1239840"/>
                  </a:lnTo>
                  <a:lnTo>
                    <a:pt x="74487" y="1282509"/>
                  </a:lnTo>
                  <a:lnTo>
                    <a:pt x="93441" y="1324074"/>
                  </a:lnTo>
                  <a:lnTo>
                    <a:pt x="114332" y="1364472"/>
                  </a:lnTo>
                  <a:lnTo>
                    <a:pt x="137099" y="1403639"/>
                  </a:lnTo>
                  <a:lnTo>
                    <a:pt x="161681" y="1441513"/>
                  </a:lnTo>
                  <a:lnTo>
                    <a:pt x="188015" y="1478030"/>
                  </a:lnTo>
                  <a:lnTo>
                    <a:pt x="216041" y="1513126"/>
                  </a:lnTo>
                  <a:lnTo>
                    <a:pt x="245695" y="1546739"/>
                  </a:lnTo>
                  <a:lnTo>
                    <a:pt x="276918" y="1578805"/>
                  </a:lnTo>
                  <a:lnTo>
                    <a:pt x="309647" y="1609260"/>
                  </a:lnTo>
                  <a:lnTo>
                    <a:pt x="343820" y="1638043"/>
                  </a:lnTo>
                  <a:lnTo>
                    <a:pt x="379377" y="1665088"/>
                  </a:lnTo>
                  <a:lnTo>
                    <a:pt x="416255" y="1690334"/>
                  </a:lnTo>
                  <a:lnTo>
                    <a:pt x="454392" y="1713716"/>
                  </a:lnTo>
                  <a:lnTo>
                    <a:pt x="493728" y="1735172"/>
                  </a:lnTo>
                  <a:lnTo>
                    <a:pt x="534200" y="1754638"/>
                  </a:lnTo>
                  <a:lnTo>
                    <a:pt x="575748" y="1772051"/>
                  </a:lnTo>
                  <a:lnTo>
                    <a:pt x="618308" y="1787347"/>
                  </a:lnTo>
                  <a:lnTo>
                    <a:pt x="661820" y="1800464"/>
                  </a:lnTo>
                  <a:lnTo>
                    <a:pt x="706223" y="1811338"/>
                  </a:lnTo>
                  <a:lnTo>
                    <a:pt x="751454" y="1819905"/>
                  </a:lnTo>
                  <a:lnTo>
                    <a:pt x="797452" y="1826103"/>
                  </a:lnTo>
                  <a:lnTo>
                    <a:pt x="844155" y="1829868"/>
                  </a:lnTo>
                  <a:lnTo>
                    <a:pt x="891501" y="1831137"/>
                  </a:lnTo>
                  <a:lnTo>
                    <a:pt x="938849" y="1829868"/>
                  </a:lnTo>
                  <a:lnTo>
                    <a:pt x="985553" y="1826103"/>
                  </a:lnTo>
                  <a:lnTo>
                    <a:pt x="1031551" y="1819905"/>
                  </a:lnTo>
                  <a:lnTo>
                    <a:pt x="1076783" y="1811338"/>
                  </a:lnTo>
                  <a:lnTo>
                    <a:pt x="1121186" y="1800464"/>
                  </a:lnTo>
                  <a:lnTo>
                    <a:pt x="1164699" y="1787347"/>
                  </a:lnTo>
                  <a:lnTo>
                    <a:pt x="1207260" y="1772051"/>
                  </a:lnTo>
                  <a:lnTo>
                    <a:pt x="1248808" y="1754638"/>
                  </a:lnTo>
                  <a:lnTo>
                    <a:pt x="1289281" y="1735172"/>
                  </a:lnTo>
                  <a:lnTo>
                    <a:pt x="1328617" y="1713716"/>
                  </a:lnTo>
                  <a:lnTo>
                    <a:pt x="1366755" y="1690334"/>
                  </a:lnTo>
                  <a:lnTo>
                    <a:pt x="1403634" y="1665088"/>
                  </a:lnTo>
                  <a:lnTo>
                    <a:pt x="1439190" y="1638043"/>
                  </a:lnTo>
                  <a:lnTo>
                    <a:pt x="1473364" y="1609260"/>
                  </a:lnTo>
                  <a:lnTo>
                    <a:pt x="1506093" y="1578805"/>
                  </a:lnTo>
                  <a:lnTo>
                    <a:pt x="1537316" y="1546739"/>
                  </a:lnTo>
                  <a:lnTo>
                    <a:pt x="1566971" y="1513126"/>
                  </a:lnTo>
                  <a:lnTo>
                    <a:pt x="1594997" y="1478030"/>
                  </a:lnTo>
                  <a:lnTo>
                    <a:pt x="1621331" y="1441513"/>
                  </a:lnTo>
                  <a:lnTo>
                    <a:pt x="1645913" y="1403639"/>
                  </a:lnTo>
                  <a:lnTo>
                    <a:pt x="1668680" y="1364472"/>
                  </a:lnTo>
                  <a:lnTo>
                    <a:pt x="1689572" y="1324074"/>
                  </a:lnTo>
                  <a:lnTo>
                    <a:pt x="1708526" y="1282509"/>
                  </a:lnTo>
                  <a:lnTo>
                    <a:pt x="1725481" y="1239840"/>
                  </a:lnTo>
                  <a:lnTo>
                    <a:pt x="1740375" y="1196130"/>
                  </a:lnTo>
                  <a:lnTo>
                    <a:pt x="1753146" y="1151443"/>
                  </a:lnTo>
                  <a:lnTo>
                    <a:pt x="1763734" y="1105842"/>
                  </a:lnTo>
                  <a:lnTo>
                    <a:pt x="1772076" y="1059390"/>
                  </a:lnTo>
                  <a:lnTo>
                    <a:pt x="1778111" y="1012151"/>
                  </a:lnTo>
                  <a:lnTo>
                    <a:pt x="1781778" y="964188"/>
                  </a:lnTo>
                  <a:lnTo>
                    <a:pt x="1783013" y="915563"/>
                  </a:lnTo>
                  <a:lnTo>
                    <a:pt x="1781778" y="866939"/>
                  </a:lnTo>
                  <a:lnTo>
                    <a:pt x="1778111" y="818975"/>
                  </a:lnTo>
                  <a:lnTo>
                    <a:pt x="1772076" y="771736"/>
                  </a:lnTo>
                  <a:lnTo>
                    <a:pt x="1763734" y="725285"/>
                  </a:lnTo>
                  <a:lnTo>
                    <a:pt x="1753146" y="679684"/>
                  </a:lnTo>
                  <a:lnTo>
                    <a:pt x="1740375" y="634997"/>
                  </a:lnTo>
                  <a:lnTo>
                    <a:pt x="1725481" y="591288"/>
                  </a:lnTo>
                  <a:lnTo>
                    <a:pt x="1708526" y="548619"/>
                  </a:lnTo>
                  <a:lnTo>
                    <a:pt x="1689572" y="507055"/>
                  </a:lnTo>
                  <a:lnTo>
                    <a:pt x="1668680" y="466657"/>
                  </a:lnTo>
                  <a:lnTo>
                    <a:pt x="1645913" y="427490"/>
                  </a:lnTo>
                  <a:lnTo>
                    <a:pt x="1621331" y="389617"/>
                  </a:lnTo>
                  <a:lnTo>
                    <a:pt x="1594997" y="353101"/>
                  </a:lnTo>
                  <a:lnTo>
                    <a:pt x="1566971" y="318005"/>
                  </a:lnTo>
                  <a:lnTo>
                    <a:pt x="1537316" y="284393"/>
                  </a:lnTo>
                  <a:lnTo>
                    <a:pt x="1506093" y="252327"/>
                  </a:lnTo>
                  <a:lnTo>
                    <a:pt x="1473364" y="221872"/>
                  </a:lnTo>
                  <a:lnTo>
                    <a:pt x="1439190" y="193090"/>
                  </a:lnTo>
                  <a:lnTo>
                    <a:pt x="1403634" y="166045"/>
                  </a:lnTo>
                  <a:lnTo>
                    <a:pt x="1366755" y="140800"/>
                  </a:lnTo>
                  <a:lnTo>
                    <a:pt x="1328617" y="117418"/>
                  </a:lnTo>
                  <a:lnTo>
                    <a:pt x="1289281" y="95963"/>
                  </a:lnTo>
                  <a:lnTo>
                    <a:pt x="1248808" y="76497"/>
                  </a:lnTo>
                  <a:lnTo>
                    <a:pt x="1207260" y="59085"/>
                  </a:lnTo>
                  <a:lnTo>
                    <a:pt x="1164699" y="43789"/>
                  </a:lnTo>
                  <a:lnTo>
                    <a:pt x="1121186" y="30672"/>
                  </a:lnTo>
                  <a:lnTo>
                    <a:pt x="1076783" y="19799"/>
                  </a:lnTo>
                  <a:lnTo>
                    <a:pt x="1031551" y="11232"/>
                  </a:lnTo>
                  <a:lnTo>
                    <a:pt x="985553" y="5034"/>
                  </a:lnTo>
                  <a:lnTo>
                    <a:pt x="938849" y="1269"/>
                  </a:lnTo>
                  <a:lnTo>
                    <a:pt x="891501" y="0"/>
                  </a:lnTo>
                  <a:close/>
                </a:path>
              </a:pathLst>
            </a:custGeom>
            <a:solidFill>
              <a:srgbClr val="FAAC1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5" name="Google Shape;555;p28"/>
            <p:cNvSpPr/>
            <p:nvPr/>
          </p:nvSpPr>
          <p:spPr>
            <a:xfrm>
              <a:off x="14020047" y="5769734"/>
              <a:ext cx="1783080" cy="1871979"/>
            </a:xfrm>
            <a:custGeom>
              <a:rect b="b" l="l" r="r" t="t"/>
              <a:pathLst>
                <a:path extrusionOk="0" h="1871979" w="1783080">
                  <a:moveTo>
                    <a:pt x="891512" y="0"/>
                  </a:moveTo>
                  <a:lnTo>
                    <a:pt x="844164" y="1297"/>
                  </a:lnTo>
                  <a:lnTo>
                    <a:pt x="797460" y="5145"/>
                  </a:lnTo>
                  <a:lnTo>
                    <a:pt x="751461" y="11479"/>
                  </a:lnTo>
                  <a:lnTo>
                    <a:pt x="706230" y="20235"/>
                  </a:lnTo>
                  <a:lnTo>
                    <a:pt x="661827" y="31348"/>
                  </a:lnTo>
                  <a:lnTo>
                    <a:pt x="618314" y="44753"/>
                  </a:lnTo>
                  <a:lnTo>
                    <a:pt x="575752" y="60386"/>
                  </a:lnTo>
                  <a:lnTo>
                    <a:pt x="534205" y="78182"/>
                  </a:lnTo>
                  <a:lnTo>
                    <a:pt x="493732" y="98077"/>
                  </a:lnTo>
                  <a:lnTo>
                    <a:pt x="454396" y="120005"/>
                  </a:lnTo>
                  <a:lnTo>
                    <a:pt x="416257" y="143902"/>
                  </a:lnTo>
                  <a:lnTo>
                    <a:pt x="379379" y="169703"/>
                  </a:lnTo>
                  <a:lnTo>
                    <a:pt x="343822" y="197344"/>
                  </a:lnTo>
                  <a:lnTo>
                    <a:pt x="309649" y="226760"/>
                  </a:lnTo>
                  <a:lnTo>
                    <a:pt x="276919" y="257887"/>
                  </a:lnTo>
                  <a:lnTo>
                    <a:pt x="245697" y="290659"/>
                  </a:lnTo>
                  <a:lnTo>
                    <a:pt x="216042" y="325012"/>
                  </a:lnTo>
                  <a:lnTo>
                    <a:pt x="188016" y="360881"/>
                  </a:lnTo>
                  <a:lnTo>
                    <a:pt x="161682" y="398203"/>
                  </a:lnTo>
                  <a:lnTo>
                    <a:pt x="137100" y="436911"/>
                  </a:lnTo>
                  <a:lnTo>
                    <a:pt x="114332" y="476941"/>
                  </a:lnTo>
                  <a:lnTo>
                    <a:pt x="93441" y="518230"/>
                  </a:lnTo>
                  <a:lnTo>
                    <a:pt x="74487" y="560711"/>
                  </a:lnTo>
                  <a:lnTo>
                    <a:pt x="57532" y="604321"/>
                  </a:lnTo>
                  <a:lnTo>
                    <a:pt x="42638" y="648994"/>
                  </a:lnTo>
                  <a:lnTo>
                    <a:pt x="29866" y="694666"/>
                  </a:lnTo>
                  <a:lnTo>
                    <a:pt x="19279" y="741273"/>
                  </a:lnTo>
                  <a:lnTo>
                    <a:pt x="10936" y="788750"/>
                  </a:lnTo>
                  <a:lnTo>
                    <a:pt x="4901" y="837031"/>
                  </a:lnTo>
                  <a:lnTo>
                    <a:pt x="1235" y="886053"/>
                  </a:lnTo>
                  <a:lnTo>
                    <a:pt x="0" y="935751"/>
                  </a:lnTo>
                  <a:lnTo>
                    <a:pt x="1246" y="985592"/>
                  </a:lnTo>
                  <a:lnTo>
                    <a:pt x="4901" y="1034467"/>
                  </a:lnTo>
                  <a:lnTo>
                    <a:pt x="10936" y="1082747"/>
                  </a:lnTo>
                  <a:lnTo>
                    <a:pt x="19279" y="1130222"/>
                  </a:lnTo>
                  <a:lnTo>
                    <a:pt x="29866" y="1176828"/>
                  </a:lnTo>
                  <a:lnTo>
                    <a:pt x="42638" y="1222499"/>
                  </a:lnTo>
                  <a:lnTo>
                    <a:pt x="57532" y="1267172"/>
                  </a:lnTo>
                  <a:lnTo>
                    <a:pt x="74487" y="1310781"/>
                  </a:lnTo>
                  <a:lnTo>
                    <a:pt x="93552" y="1353481"/>
                  </a:lnTo>
                  <a:lnTo>
                    <a:pt x="114341" y="1394564"/>
                  </a:lnTo>
                  <a:lnTo>
                    <a:pt x="137100" y="1434579"/>
                  </a:lnTo>
                  <a:lnTo>
                    <a:pt x="161682" y="1473287"/>
                  </a:lnTo>
                  <a:lnTo>
                    <a:pt x="188016" y="1510608"/>
                  </a:lnTo>
                  <a:lnTo>
                    <a:pt x="216042" y="1546477"/>
                  </a:lnTo>
                  <a:lnTo>
                    <a:pt x="245697" y="1580830"/>
                  </a:lnTo>
                  <a:lnTo>
                    <a:pt x="276919" y="1613603"/>
                  </a:lnTo>
                  <a:lnTo>
                    <a:pt x="309649" y="1644729"/>
                  </a:lnTo>
                  <a:lnTo>
                    <a:pt x="343822" y="1674145"/>
                  </a:lnTo>
                  <a:lnTo>
                    <a:pt x="379379" y="1701786"/>
                  </a:lnTo>
                  <a:lnTo>
                    <a:pt x="416257" y="1727588"/>
                  </a:lnTo>
                  <a:lnTo>
                    <a:pt x="454396" y="1751485"/>
                  </a:lnTo>
                  <a:lnTo>
                    <a:pt x="493732" y="1773413"/>
                  </a:lnTo>
                  <a:lnTo>
                    <a:pt x="534205" y="1793308"/>
                  </a:lnTo>
                  <a:lnTo>
                    <a:pt x="575752" y="1811104"/>
                  </a:lnTo>
                  <a:lnTo>
                    <a:pt x="618314" y="1826738"/>
                  </a:lnTo>
                  <a:lnTo>
                    <a:pt x="661875" y="1840155"/>
                  </a:lnTo>
                  <a:lnTo>
                    <a:pt x="706230" y="1851256"/>
                  </a:lnTo>
                  <a:lnTo>
                    <a:pt x="751461" y="1860013"/>
                  </a:lnTo>
                  <a:lnTo>
                    <a:pt x="797460" y="1866347"/>
                  </a:lnTo>
                  <a:lnTo>
                    <a:pt x="844164" y="1870195"/>
                  </a:lnTo>
                  <a:lnTo>
                    <a:pt x="891512" y="1871492"/>
                  </a:lnTo>
                  <a:lnTo>
                    <a:pt x="938859" y="1870195"/>
                  </a:lnTo>
                  <a:lnTo>
                    <a:pt x="985563" y="1866347"/>
                  </a:lnTo>
                  <a:lnTo>
                    <a:pt x="1031562" y="1860013"/>
                  </a:lnTo>
                  <a:lnTo>
                    <a:pt x="1076793" y="1851256"/>
                  </a:lnTo>
                  <a:lnTo>
                    <a:pt x="1099779" y="1845504"/>
                  </a:lnTo>
                  <a:lnTo>
                    <a:pt x="891512" y="1845504"/>
                  </a:lnTo>
                  <a:lnTo>
                    <a:pt x="844095" y="1844155"/>
                  </a:lnTo>
                  <a:lnTo>
                    <a:pt x="797254" y="1840143"/>
                  </a:lnTo>
                  <a:lnTo>
                    <a:pt x="751307" y="1833575"/>
                  </a:lnTo>
                  <a:lnTo>
                    <a:pt x="706069" y="1824483"/>
                  </a:lnTo>
                  <a:lnTo>
                    <a:pt x="661691" y="1812951"/>
                  </a:lnTo>
                  <a:lnTo>
                    <a:pt x="618237" y="1799047"/>
                  </a:lnTo>
                  <a:lnTo>
                    <a:pt x="575776" y="1782841"/>
                  </a:lnTo>
                  <a:lnTo>
                    <a:pt x="534374" y="1764405"/>
                  </a:lnTo>
                  <a:lnTo>
                    <a:pt x="494097" y="1743807"/>
                  </a:lnTo>
                  <a:lnTo>
                    <a:pt x="455012" y="1721117"/>
                  </a:lnTo>
                  <a:lnTo>
                    <a:pt x="417185" y="1696406"/>
                  </a:lnTo>
                  <a:lnTo>
                    <a:pt x="380683" y="1669743"/>
                  </a:lnTo>
                  <a:lnTo>
                    <a:pt x="345572" y="1641198"/>
                  </a:lnTo>
                  <a:lnTo>
                    <a:pt x="311918" y="1610841"/>
                  </a:lnTo>
                  <a:lnTo>
                    <a:pt x="279789" y="1578742"/>
                  </a:lnTo>
                  <a:lnTo>
                    <a:pt x="249251" y="1544971"/>
                  </a:lnTo>
                  <a:lnTo>
                    <a:pt x="220371" y="1509598"/>
                  </a:lnTo>
                  <a:lnTo>
                    <a:pt x="193214" y="1472692"/>
                  </a:lnTo>
                  <a:lnTo>
                    <a:pt x="167847" y="1434324"/>
                  </a:lnTo>
                  <a:lnTo>
                    <a:pt x="144330" y="1394549"/>
                  </a:lnTo>
                  <a:lnTo>
                    <a:pt x="122649" y="1353261"/>
                  </a:lnTo>
                  <a:lnTo>
                    <a:pt x="103154" y="1311145"/>
                  </a:lnTo>
                  <a:lnTo>
                    <a:pt x="85614" y="1267626"/>
                  </a:lnTo>
                  <a:lnTo>
                    <a:pt x="70197" y="1222995"/>
                  </a:lnTo>
                  <a:lnTo>
                    <a:pt x="56969" y="1177320"/>
                  </a:lnTo>
                  <a:lnTo>
                    <a:pt x="45997" y="1130673"/>
                  </a:lnTo>
                  <a:lnTo>
                    <a:pt x="37348" y="1083122"/>
                  </a:lnTo>
                  <a:lnTo>
                    <a:pt x="31087" y="1034739"/>
                  </a:lnTo>
                  <a:lnTo>
                    <a:pt x="27278" y="985447"/>
                  </a:lnTo>
                  <a:lnTo>
                    <a:pt x="25999" y="935751"/>
                  </a:lnTo>
                  <a:lnTo>
                    <a:pt x="27282" y="885910"/>
                  </a:lnTo>
                  <a:lnTo>
                    <a:pt x="31087" y="836762"/>
                  </a:lnTo>
                  <a:lnTo>
                    <a:pt x="37348" y="788377"/>
                  </a:lnTo>
                  <a:lnTo>
                    <a:pt x="45997" y="740826"/>
                  </a:lnTo>
                  <a:lnTo>
                    <a:pt x="56969" y="694177"/>
                  </a:lnTo>
                  <a:lnTo>
                    <a:pt x="70197" y="648502"/>
                  </a:lnTo>
                  <a:lnTo>
                    <a:pt x="85614" y="603870"/>
                  </a:lnTo>
                  <a:lnTo>
                    <a:pt x="103154" y="560351"/>
                  </a:lnTo>
                  <a:lnTo>
                    <a:pt x="122751" y="518015"/>
                  </a:lnTo>
                  <a:lnTo>
                    <a:pt x="144337" y="476931"/>
                  </a:lnTo>
                  <a:lnTo>
                    <a:pt x="167847" y="437170"/>
                  </a:lnTo>
                  <a:lnTo>
                    <a:pt x="193214" y="398802"/>
                  </a:lnTo>
                  <a:lnTo>
                    <a:pt x="220371" y="361896"/>
                  </a:lnTo>
                  <a:lnTo>
                    <a:pt x="249251" y="326522"/>
                  </a:lnTo>
                  <a:lnTo>
                    <a:pt x="279789" y="292751"/>
                  </a:lnTo>
                  <a:lnTo>
                    <a:pt x="311918" y="260652"/>
                  </a:lnTo>
                  <a:lnTo>
                    <a:pt x="345572" y="230295"/>
                  </a:lnTo>
                  <a:lnTo>
                    <a:pt x="380683" y="201750"/>
                  </a:lnTo>
                  <a:lnTo>
                    <a:pt x="417185" y="175086"/>
                  </a:lnTo>
                  <a:lnTo>
                    <a:pt x="455012" y="150375"/>
                  </a:lnTo>
                  <a:lnTo>
                    <a:pt x="494097" y="127685"/>
                  </a:lnTo>
                  <a:lnTo>
                    <a:pt x="534374" y="107087"/>
                  </a:lnTo>
                  <a:lnTo>
                    <a:pt x="575776" y="88650"/>
                  </a:lnTo>
                  <a:lnTo>
                    <a:pt x="618237" y="72445"/>
                  </a:lnTo>
                  <a:lnTo>
                    <a:pt x="661691" y="58541"/>
                  </a:lnTo>
                  <a:lnTo>
                    <a:pt x="706069" y="47009"/>
                  </a:lnTo>
                  <a:lnTo>
                    <a:pt x="751307" y="37917"/>
                  </a:lnTo>
                  <a:lnTo>
                    <a:pt x="797338" y="31337"/>
                  </a:lnTo>
                  <a:lnTo>
                    <a:pt x="844095" y="27337"/>
                  </a:lnTo>
                  <a:lnTo>
                    <a:pt x="891512" y="25988"/>
                  </a:lnTo>
                  <a:lnTo>
                    <a:pt x="1099781" y="25988"/>
                  </a:lnTo>
                  <a:lnTo>
                    <a:pt x="1076793" y="20235"/>
                  </a:lnTo>
                  <a:lnTo>
                    <a:pt x="1031562" y="11479"/>
                  </a:lnTo>
                  <a:lnTo>
                    <a:pt x="985563" y="5145"/>
                  </a:lnTo>
                  <a:lnTo>
                    <a:pt x="938859" y="1297"/>
                  </a:lnTo>
                  <a:lnTo>
                    <a:pt x="891512" y="0"/>
                  </a:lnTo>
                  <a:close/>
                </a:path>
                <a:path extrusionOk="0" h="1871979" w="1783080">
                  <a:moveTo>
                    <a:pt x="1099781" y="25988"/>
                  </a:moveTo>
                  <a:lnTo>
                    <a:pt x="891512" y="25988"/>
                  </a:lnTo>
                  <a:lnTo>
                    <a:pt x="938928" y="27337"/>
                  </a:lnTo>
                  <a:lnTo>
                    <a:pt x="985765" y="31348"/>
                  </a:lnTo>
                  <a:lnTo>
                    <a:pt x="1031716" y="37917"/>
                  </a:lnTo>
                  <a:lnTo>
                    <a:pt x="1076954" y="47009"/>
                  </a:lnTo>
                  <a:lnTo>
                    <a:pt x="1121333" y="58541"/>
                  </a:lnTo>
                  <a:lnTo>
                    <a:pt x="1164786" y="72445"/>
                  </a:lnTo>
                  <a:lnTo>
                    <a:pt x="1207247" y="88650"/>
                  </a:lnTo>
                  <a:lnTo>
                    <a:pt x="1248649" y="107087"/>
                  </a:lnTo>
                  <a:lnTo>
                    <a:pt x="1288926" y="127685"/>
                  </a:lnTo>
                  <a:lnTo>
                    <a:pt x="1328011" y="150375"/>
                  </a:lnTo>
                  <a:lnTo>
                    <a:pt x="1365838" y="175086"/>
                  </a:lnTo>
                  <a:lnTo>
                    <a:pt x="1402341" y="201750"/>
                  </a:lnTo>
                  <a:lnTo>
                    <a:pt x="1437452" y="230295"/>
                  </a:lnTo>
                  <a:lnTo>
                    <a:pt x="1471105" y="260652"/>
                  </a:lnTo>
                  <a:lnTo>
                    <a:pt x="1503234" y="292751"/>
                  </a:lnTo>
                  <a:lnTo>
                    <a:pt x="1533772" y="326522"/>
                  </a:lnTo>
                  <a:lnTo>
                    <a:pt x="1562653" y="361896"/>
                  </a:lnTo>
                  <a:lnTo>
                    <a:pt x="1589810" y="398802"/>
                  </a:lnTo>
                  <a:lnTo>
                    <a:pt x="1615176" y="437170"/>
                  </a:lnTo>
                  <a:lnTo>
                    <a:pt x="1638691" y="476941"/>
                  </a:lnTo>
                  <a:lnTo>
                    <a:pt x="1660372" y="518230"/>
                  </a:lnTo>
                  <a:lnTo>
                    <a:pt x="1679869" y="560351"/>
                  </a:lnTo>
                  <a:lnTo>
                    <a:pt x="1697409" y="603870"/>
                  </a:lnTo>
                  <a:lnTo>
                    <a:pt x="1712826" y="648502"/>
                  </a:lnTo>
                  <a:lnTo>
                    <a:pt x="1726054" y="694177"/>
                  </a:lnTo>
                  <a:lnTo>
                    <a:pt x="1737026" y="740826"/>
                  </a:lnTo>
                  <a:lnTo>
                    <a:pt x="1745676" y="788377"/>
                  </a:lnTo>
                  <a:lnTo>
                    <a:pt x="1751936" y="836762"/>
                  </a:lnTo>
                  <a:lnTo>
                    <a:pt x="1755745" y="886053"/>
                  </a:lnTo>
                  <a:lnTo>
                    <a:pt x="1757025" y="935751"/>
                  </a:lnTo>
                  <a:lnTo>
                    <a:pt x="1755741" y="985592"/>
                  </a:lnTo>
                  <a:lnTo>
                    <a:pt x="1751936" y="1034739"/>
                  </a:lnTo>
                  <a:lnTo>
                    <a:pt x="1745676" y="1083122"/>
                  </a:lnTo>
                  <a:lnTo>
                    <a:pt x="1737026" y="1130673"/>
                  </a:lnTo>
                  <a:lnTo>
                    <a:pt x="1726054" y="1177320"/>
                  </a:lnTo>
                  <a:lnTo>
                    <a:pt x="1712826" y="1222995"/>
                  </a:lnTo>
                  <a:lnTo>
                    <a:pt x="1697409" y="1267626"/>
                  </a:lnTo>
                  <a:lnTo>
                    <a:pt x="1679869" y="1311145"/>
                  </a:lnTo>
                  <a:lnTo>
                    <a:pt x="1660272" y="1353481"/>
                  </a:lnTo>
                  <a:lnTo>
                    <a:pt x="1638686" y="1394564"/>
                  </a:lnTo>
                  <a:lnTo>
                    <a:pt x="1615176" y="1434324"/>
                  </a:lnTo>
                  <a:lnTo>
                    <a:pt x="1589810" y="1472692"/>
                  </a:lnTo>
                  <a:lnTo>
                    <a:pt x="1562653" y="1509598"/>
                  </a:lnTo>
                  <a:lnTo>
                    <a:pt x="1533772" y="1544971"/>
                  </a:lnTo>
                  <a:lnTo>
                    <a:pt x="1503234" y="1578742"/>
                  </a:lnTo>
                  <a:lnTo>
                    <a:pt x="1471105" y="1610841"/>
                  </a:lnTo>
                  <a:lnTo>
                    <a:pt x="1437452" y="1641198"/>
                  </a:lnTo>
                  <a:lnTo>
                    <a:pt x="1402341" y="1669743"/>
                  </a:lnTo>
                  <a:lnTo>
                    <a:pt x="1365838" y="1696406"/>
                  </a:lnTo>
                  <a:lnTo>
                    <a:pt x="1328011" y="1721117"/>
                  </a:lnTo>
                  <a:lnTo>
                    <a:pt x="1288926" y="1743807"/>
                  </a:lnTo>
                  <a:lnTo>
                    <a:pt x="1248649" y="1764405"/>
                  </a:lnTo>
                  <a:lnTo>
                    <a:pt x="1207247" y="1782841"/>
                  </a:lnTo>
                  <a:lnTo>
                    <a:pt x="1164786" y="1799047"/>
                  </a:lnTo>
                  <a:lnTo>
                    <a:pt x="1121333" y="1812951"/>
                  </a:lnTo>
                  <a:lnTo>
                    <a:pt x="1076954" y="1824483"/>
                  </a:lnTo>
                  <a:lnTo>
                    <a:pt x="1031716" y="1833575"/>
                  </a:lnTo>
                  <a:lnTo>
                    <a:pt x="985685" y="1840155"/>
                  </a:lnTo>
                  <a:lnTo>
                    <a:pt x="938928" y="1844155"/>
                  </a:lnTo>
                  <a:lnTo>
                    <a:pt x="891512" y="1845504"/>
                  </a:lnTo>
                  <a:lnTo>
                    <a:pt x="1099779" y="1845504"/>
                  </a:lnTo>
                  <a:lnTo>
                    <a:pt x="1164710" y="1826738"/>
                  </a:lnTo>
                  <a:lnTo>
                    <a:pt x="1207271" y="1811104"/>
                  </a:lnTo>
                  <a:lnTo>
                    <a:pt x="1248819" y="1793308"/>
                  </a:lnTo>
                  <a:lnTo>
                    <a:pt x="1289291" y="1773413"/>
                  </a:lnTo>
                  <a:lnTo>
                    <a:pt x="1328628" y="1751485"/>
                  </a:lnTo>
                  <a:lnTo>
                    <a:pt x="1366766" y="1727588"/>
                  </a:lnTo>
                  <a:lnTo>
                    <a:pt x="1403644" y="1701786"/>
                  </a:lnTo>
                  <a:lnTo>
                    <a:pt x="1439201" y="1674145"/>
                  </a:lnTo>
                  <a:lnTo>
                    <a:pt x="1473375" y="1644729"/>
                  </a:lnTo>
                  <a:lnTo>
                    <a:pt x="1506104" y="1613603"/>
                  </a:lnTo>
                  <a:lnTo>
                    <a:pt x="1537327" y="1580830"/>
                  </a:lnTo>
                  <a:lnTo>
                    <a:pt x="1566982" y="1546477"/>
                  </a:lnTo>
                  <a:lnTo>
                    <a:pt x="1595007" y="1510608"/>
                  </a:lnTo>
                  <a:lnTo>
                    <a:pt x="1621342" y="1473287"/>
                  </a:lnTo>
                  <a:lnTo>
                    <a:pt x="1645923" y="1434579"/>
                  </a:lnTo>
                  <a:lnTo>
                    <a:pt x="1668691" y="1394549"/>
                  </a:lnTo>
                  <a:lnTo>
                    <a:pt x="1689582" y="1353261"/>
                  </a:lnTo>
                  <a:lnTo>
                    <a:pt x="1708536" y="1310781"/>
                  </a:lnTo>
                  <a:lnTo>
                    <a:pt x="1725491" y="1267172"/>
                  </a:lnTo>
                  <a:lnTo>
                    <a:pt x="1740385" y="1222499"/>
                  </a:lnTo>
                  <a:lnTo>
                    <a:pt x="1753157" y="1176828"/>
                  </a:lnTo>
                  <a:lnTo>
                    <a:pt x="1763745" y="1130222"/>
                  </a:lnTo>
                  <a:lnTo>
                    <a:pt x="1772087" y="1082747"/>
                  </a:lnTo>
                  <a:lnTo>
                    <a:pt x="1778122" y="1034467"/>
                  </a:lnTo>
                  <a:lnTo>
                    <a:pt x="1781788" y="985447"/>
                  </a:lnTo>
                  <a:lnTo>
                    <a:pt x="1783024" y="935751"/>
                  </a:lnTo>
                  <a:lnTo>
                    <a:pt x="1781777" y="885910"/>
                  </a:lnTo>
                  <a:lnTo>
                    <a:pt x="1778122" y="837031"/>
                  </a:lnTo>
                  <a:lnTo>
                    <a:pt x="1772087" y="788750"/>
                  </a:lnTo>
                  <a:lnTo>
                    <a:pt x="1763745" y="741273"/>
                  </a:lnTo>
                  <a:lnTo>
                    <a:pt x="1753157" y="694666"/>
                  </a:lnTo>
                  <a:lnTo>
                    <a:pt x="1740385" y="648994"/>
                  </a:lnTo>
                  <a:lnTo>
                    <a:pt x="1725491" y="604321"/>
                  </a:lnTo>
                  <a:lnTo>
                    <a:pt x="1708536" y="560711"/>
                  </a:lnTo>
                  <a:lnTo>
                    <a:pt x="1689474" y="518015"/>
                  </a:lnTo>
                  <a:lnTo>
                    <a:pt x="1668685" y="476931"/>
                  </a:lnTo>
                  <a:lnTo>
                    <a:pt x="1645923" y="436911"/>
                  </a:lnTo>
                  <a:lnTo>
                    <a:pt x="1621342" y="398203"/>
                  </a:lnTo>
                  <a:lnTo>
                    <a:pt x="1595007" y="360881"/>
                  </a:lnTo>
                  <a:lnTo>
                    <a:pt x="1566982" y="325012"/>
                  </a:lnTo>
                  <a:lnTo>
                    <a:pt x="1537327" y="290659"/>
                  </a:lnTo>
                  <a:lnTo>
                    <a:pt x="1506104" y="257887"/>
                  </a:lnTo>
                  <a:lnTo>
                    <a:pt x="1473375" y="226760"/>
                  </a:lnTo>
                  <a:lnTo>
                    <a:pt x="1439201" y="197344"/>
                  </a:lnTo>
                  <a:lnTo>
                    <a:pt x="1403644" y="169703"/>
                  </a:lnTo>
                  <a:lnTo>
                    <a:pt x="1366766" y="143902"/>
                  </a:lnTo>
                  <a:lnTo>
                    <a:pt x="1328628" y="120005"/>
                  </a:lnTo>
                  <a:lnTo>
                    <a:pt x="1289291" y="98077"/>
                  </a:lnTo>
                  <a:lnTo>
                    <a:pt x="1248819" y="78182"/>
                  </a:lnTo>
                  <a:lnTo>
                    <a:pt x="1207271" y="60386"/>
                  </a:lnTo>
                  <a:lnTo>
                    <a:pt x="1164710" y="44753"/>
                  </a:lnTo>
                  <a:lnTo>
                    <a:pt x="1121151" y="31337"/>
                  </a:lnTo>
                  <a:lnTo>
                    <a:pt x="1099781" y="2598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6" name="Google Shape;556;p28"/>
            <p:cNvSpPr/>
            <p:nvPr/>
          </p:nvSpPr>
          <p:spPr>
            <a:xfrm>
              <a:off x="14285784" y="6077456"/>
              <a:ext cx="1254759" cy="1288415"/>
            </a:xfrm>
            <a:custGeom>
              <a:rect b="b" l="l" r="r" t="t"/>
              <a:pathLst>
                <a:path extrusionOk="0" h="1288415" w="1254759">
                  <a:moveTo>
                    <a:pt x="627143" y="0"/>
                  </a:moveTo>
                  <a:lnTo>
                    <a:pt x="580338" y="1766"/>
                  </a:lnTo>
                  <a:lnTo>
                    <a:pt x="534467" y="6983"/>
                  </a:lnTo>
                  <a:lnTo>
                    <a:pt x="489652" y="15525"/>
                  </a:lnTo>
                  <a:lnTo>
                    <a:pt x="446014" y="27269"/>
                  </a:lnTo>
                  <a:lnTo>
                    <a:pt x="403674" y="42089"/>
                  </a:lnTo>
                  <a:lnTo>
                    <a:pt x="362753" y="59861"/>
                  </a:lnTo>
                  <a:lnTo>
                    <a:pt x="323373" y="80460"/>
                  </a:lnTo>
                  <a:lnTo>
                    <a:pt x="285655" y="103763"/>
                  </a:lnTo>
                  <a:lnTo>
                    <a:pt x="249719" y="129644"/>
                  </a:lnTo>
                  <a:lnTo>
                    <a:pt x="215689" y="157979"/>
                  </a:lnTo>
                  <a:lnTo>
                    <a:pt x="183684" y="188643"/>
                  </a:lnTo>
                  <a:lnTo>
                    <a:pt x="153826" y="221512"/>
                  </a:lnTo>
                  <a:lnTo>
                    <a:pt x="126236" y="256462"/>
                  </a:lnTo>
                  <a:lnTo>
                    <a:pt x="101035" y="293367"/>
                  </a:lnTo>
                  <a:lnTo>
                    <a:pt x="78345" y="332103"/>
                  </a:lnTo>
                  <a:lnTo>
                    <a:pt x="58287" y="372547"/>
                  </a:lnTo>
                  <a:lnTo>
                    <a:pt x="40982" y="414572"/>
                  </a:lnTo>
                  <a:lnTo>
                    <a:pt x="26552" y="458055"/>
                  </a:lnTo>
                  <a:lnTo>
                    <a:pt x="15117" y="502872"/>
                  </a:lnTo>
                  <a:lnTo>
                    <a:pt x="6799" y="548897"/>
                  </a:lnTo>
                  <a:lnTo>
                    <a:pt x="1720" y="596006"/>
                  </a:lnTo>
                  <a:lnTo>
                    <a:pt x="0" y="644074"/>
                  </a:lnTo>
                  <a:lnTo>
                    <a:pt x="1720" y="692143"/>
                  </a:lnTo>
                  <a:lnTo>
                    <a:pt x="6799" y="739252"/>
                  </a:lnTo>
                  <a:lnTo>
                    <a:pt x="15117" y="785278"/>
                  </a:lnTo>
                  <a:lnTo>
                    <a:pt x="26552" y="830095"/>
                  </a:lnTo>
                  <a:lnTo>
                    <a:pt x="40982" y="873579"/>
                  </a:lnTo>
                  <a:lnTo>
                    <a:pt x="58287" y="915605"/>
                  </a:lnTo>
                  <a:lnTo>
                    <a:pt x="78345" y="956050"/>
                  </a:lnTo>
                  <a:lnTo>
                    <a:pt x="101035" y="994788"/>
                  </a:lnTo>
                  <a:lnTo>
                    <a:pt x="126236" y="1031694"/>
                  </a:lnTo>
                  <a:lnTo>
                    <a:pt x="153826" y="1066645"/>
                  </a:lnTo>
                  <a:lnTo>
                    <a:pt x="183684" y="1099516"/>
                  </a:lnTo>
                  <a:lnTo>
                    <a:pt x="215689" y="1130181"/>
                  </a:lnTo>
                  <a:lnTo>
                    <a:pt x="249719" y="1158518"/>
                  </a:lnTo>
                  <a:lnTo>
                    <a:pt x="285655" y="1184400"/>
                  </a:lnTo>
                  <a:lnTo>
                    <a:pt x="323373" y="1207704"/>
                  </a:lnTo>
                  <a:lnTo>
                    <a:pt x="362753" y="1228305"/>
                  </a:lnTo>
                  <a:lnTo>
                    <a:pt x="403674" y="1246078"/>
                  </a:lnTo>
                  <a:lnTo>
                    <a:pt x="446014" y="1260899"/>
                  </a:lnTo>
                  <a:lnTo>
                    <a:pt x="489652" y="1272643"/>
                  </a:lnTo>
                  <a:lnTo>
                    <a:pt x="534467" y="1281186"/>
                  </a:lnTo>
                  <a:lnTo>
                    <a:pt x="580338" y="1286403"/>
                  </a:lnTo>
                  <a:lnTo>
                    <a:pt x="627143" y="1288170"/>
                  </a:lnTo>
                  <a:lnTo>
                    <a:pt x="673948" y="1286403"/>
                  </a:lnTo>
                  <a:lnTo>
                    <a:pt x="719819" y="1281186"/>
                  </a:lnTo>
                  <a:lnTo>
                    <a:pt x="764635" y="1272643"/>
                  </a:lnTo>
                  <a:lnTo>
                    <a:pt x="808274" y="1260899"/>
                  </a:lnTo>
                  <a:lnTo>
                    <a:pt x="850615" y="1246078"/>
                  </a:lnTo>
                  <a:lnTo>
                    <a:pt x="891536" y="1228305"/>
                  </a:lnTo>
                  <a:lnTo>
                    <a:pt x="930918" y="1207704"/>
                  </a:lnTo>
                  <a:lnTo>
                    <a:pt x="968637" y="1184400"/>
                  </a:lnTo>
                  <a:lnTo>
                    <a:pt x="1004574" y="1158518"/>
                  </a:lnTo>
                  <a:lnTo>
                    <a:pt x="1038606" y="1130181"/>
                  </a:lnTo>
                  <a:lnTo>
                    <a:pt x="1070612" y="1099516"/>
                  </a:lnTo>
                  <a:lnTo>
                    <a:pt x="1100472" y="1066645"/>
                  </a:lnTo>
                  <a:lnTo>
                    <a:pt x="1128063" y="1031694"/>
                  </a:lnTo>
                  <a:lnTo>
                    <a:pt x="1153265" y="994788"/>
                  </a:lnTo>
                  <a:lnTo>
                    <a:pt x="1175956" y="956050"/>
                  </a:lnTo>
                  <a:lnTo>
                    <a:pt x="1196016" y="915605"/>
                  </a:lnTo>
                  <a:lnTo>
                    <a:pt x="1213321" y="873579"/>
                  </a:lnTo>
                  <a:lnTo>
                    <a:pt x="1227753" y="830095"/>
                  </a:lnTo>
                  <a:lnTo>
                    <a:pt x="1239188" y="785278"/>
                  </a:lnTo>
                  <a:lnTo>
                    <a:pt x="1247507" y="739252"/>
                  </a:lnTo>
                  <a:lnTo>
                    <a:pt x="1252587" y="692143"/>
                  </a:lnTo>
                  <a:lnTo>
                    <a:pt x="1254307" y="644074"/>
                  </a:lnTo>
                  <a:lnTo>
                    <a:pt x="1252587" y="596006"/>
                  </a:lnTo>
                  <a:lnTo>
                    <a:pt x="1247507" y="548897"/>
                  </a:lnTo>
                  <a:lnTo>
                    <a:pt x="1239188" y="502872"/>
                  </a:lnTo>
                  <a:lnTo>
                    <a:pt x="1227753" y="458055"/>
                  </a:lnTo>
                  <a:lnTo>
                    <a:pt x="1213321" y="414572"/>
                  </a:lnTo>
                  <a:lnTo>
                    <a:pt x="1196016" y="372547"/>
                  </a:lnTo>
                  <a:lnTo>
                    <a:pt x="1175956" y="332103"/>
                  </a:lnTo>
                  <a:lnTo>
                    <a:pt x="1153265" y="293367"/>
                  </a:lnTo>
                  <a:lnTo>
                    <a:pt x="1128063" y="256462"/>
                  </a:lnTo>
                  <a:lnTo>
                    <a:pt x="1100472" y="221512"/>
                  </a:lnTo>
                  <a:lnTo>
                    <a:pt x="1070612" y="188643"/>
                  </a:lnTo>
                  <a:lnTo>
                    <a:pt x="1038606" y="157979"/>
                  </a:lnTo>
                  <a:lnTo>
                    <a:pt x="1004574" y="129644"/>
                  </a:lnTo>
                  <a:lnTo>
                    <a:pt x="968637" y="103763"/>
                  </a:lnTo>
                  <a:lnTo>
                    <a:pt x="930918" y="80460"/>
                  </a:lnTo>
                  <a:lnTo>
                    <a:pt x="891536" y="59861"/>
                  </a:lnTo>
                  <a:lnTo>
                    <a:pt x="850615" y="42089"/>
                  </a:lnTo>
                  <a:lnTo>
                    <a:pt x="808274" y="27269"/>
                  </a:lnTo>
                  <a:lnTo>
                    <a:pt x="764635" y="15525"/>
                  </a:lnTo>
                  <a:lnTo>
                    <a:pt x="719819" y="6983"/>
                  </a:lnTo>
                  <a:lnTo>
                    <a:pt x="673948" y="1766"/>
                  </a:lnTo>
                  <a:lnTo>
                    <a:pt x="627143" y="0"/>
                  </a:lnTo>
                  <a:close/>
                </a:path>
              </a:pathLst>
            </a:custGeom>
            <a:solidFill>
              <a:srgbClr val="FDBE3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57" name="Google Shape;557;p28"/>
            <p:cNvSpPr/>
            <p:nvPr/>
          </p:nvSpPr>
          <p:spPr>
            <a:xfrm>
              <a:off x="14429583" y="6036082"/>
              <a:ext cx="541019" cy="541020"/>
            </a:xfrm>
            <a:custGeom>
              <a:rect b="b" l="l" r="r" t="t"/>
              <a:pathLst>
                <a:path extrusionOk="0" h="541020" w="541019">
                  <a:moveTo>
                    <a:pt x="270473" y="0"/>
                  </a:moveTo>
                  <a:lnTo>
                    <a:pt x="221855" y="4357"/>
                  </a:lnTo>
                  <a:lnTo>
                    <a:pt x="176096" y="16921"/>
                  </a:lnTo>
                  <a:lnTo>
                    <a:pt x="133960" y="36927"/>
                  </a:lnTo>
                  <a:lnTo>
                    <a:pt x="96211" y="63612"/>
                  </a:lnTo>
                  <a:lnTo>
                    <a:pt x="63612" y="96211"/>
                  </a:lnTo>
                  <a:lnTo>
                    <a:pt x="36927" y="133960"/>
                  </a:lnTo>
                  <a:lnTo>
                    <a:pt x="16921" y="176096"/>
                  </a:lnTo>
                  <a:lnTo>
                    <a:pt x="4357" y="221855"/>
                  </a:lnTo>
                  <a:lnTo>
                    <a:pt x="0" y="270473"/>
                  </a:lnTo>
                  <a:lnTo>
                    <a:pt x="4357" y="319091"/>
                  </a:lnTo>
                  <a:lnTo>
                    <a:pt x="16921" y="364851"/>
                  </a:lnTo>
                  <a:lnTo>
                    <a:pt x="36927" y="406988"/>
                  </a:lnTo>
                  <a:lnTo>
                    <a:pt x="63612" y="444740"/>
                  </a:lnTo>
                  <a:lnTo>
                    <a:pt x="96211" y="477340"/>
                  </a:lnTo>
                  <a:lnTo>
                    <a:pt x="133960" y="504026"/>
                  </a:lnTo>
                  <a:lnTo>
                    <a:pt x="176096" y="524034"/>
                  </a:lnTo>
                  <a:lnTo>
                    <a:pt x="221855" y="536599"/>
                  </a:lnTo>
                  <a:lnTo>
                    <a:pt x="270473" y="540957"/>
                  </a:lnTo>
                  <a:lnTo>
                    <a:pt x="319094" y="536599"/>
                  </a:lnTo>
                  <a:lnTo>
                    <a:pt x="364855" y="524034"/>
                  </a:lnTo>
                  <a:lnTo>
                    <a:pt x="406993" y="504026"/>
                  </a:lnTo>
                  <a:lnTo>
                    <a:pt x="444744" y="477340"/>
                  </a:lnTo>
                  <a:lnTo>
                    <a:pt x="477344" y="444740"/>
                  </a:lnTo>
                  <a:lnTo>
                    <a:pt x="504029" y="406988"/>
                  </a:lnTo>
                  <a:lnTo>
                    <a:pt x="524035" y="364851"/>
                  </a:lnTo>
                  <a:lnTo>
                    <a:pt x="536599" y="319091"/>
                  </a:lnTo>
                  <a:lnTo>
                    <a:pt x="540957" y="270473"/>
                  </a:lnTo>
                  <a:lnTo>
                    <a:pt x="536599" y="221855"/>
                  </a:lnTo>
                  <a:lnTo>
                    <a:pt x="524035" y="176096"/>
                  </a:lnTo>
                  <a:lnTo>
                    <a:pt x="504029" y="133960"/>
                  </a:lnTo>
                  <a:lnTo>
                    <a:pt x="477344" y="96211"/>
                  </a:lnTo>
                  <a:lnTo>
                    <a:pt x="444744" y="63612"/>
                  </a:lnTo>
                  <a:lnTo>
                    <a:pt x="406993" y="36927"/>
                  </a:lnTo>
                  <a:lnTo>
                    <a:pt x="364855" y="16921"/>
                  </a:lnTo>
                  <a:lnTo>
                    <a:pt x="319094" y="4357"/>
                  </a:lnTo>
                  <a:lnTo>
                    <a:pt x="27047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58" name="Google Shape;558;p28"/>
            <p:cNvPicPr preferRelativeResize="0"/>
            <p:nvPr/>
          </p:nvPicPr>
          <p:blipFill rotWithShape="1">
            <a:blip r:embed="rId11">
              <a:alphaModFix/>
            </a:blip>
            <a:srcRect b="0" l="0" r="0" t="0"/>
            <a:stretch/>
          </p:blipFill>
          <p:spPr>
            <a:xfrm>
              <a:off x="14698488" y="6295764"/>
              <a:ext cx="253217" cy="253227"/>
            </a:xfrm>
            <a:prstGeom prst="rect">
              <a:avLst/>
            </a:prstGeom>
            <a:noFill/>
            <a:ln>
              <a:noFill/>
            </a:ln>
          </p:spPr>
        </p:pic>
        <p:sp>
          <p:nvSpPr>
            <p:cNvPr id="559" name="Google Shape;559;p28"/>
            <p:cNvSpPr/>
            <p:nvPr/>
          </p:nvSpPr>
          <p:spPr>
            <a:xfrm>
              <a:off x="14390612" y="5997123"/>
              <a:ext cx="1226184" cy="693420"/>
            </a:xfrm>
            <a:custGeom>
              <a:rect b="b" l="l" r="r" t="t"/>
              <a:pathLst>
                <a:path extrusionOk="0" h="693420" w="1226184">
                  <a:moveTo>
                    <a:pt x="1225651" y="383400"/>
                  </a:moveTo>
                  <a:lnTo>
                    <a:pt x="1222286" y="337731"/>
                  </a:lnTo>
                  <a:lnTo>
                    <a:pt x="1212519" y="294119"/>
                  </a:lnTo>
                  <a:lnTo>
                    <a:pt x="1196848" y="253047"/>
                  </a:lnTo>
                  <a:lnTo>
                    <a:pt x="1186675" y="234734"/>
                  </a:lnTo>
                  <a:lnTo>
                    <a:pt x="1186675" y="383400"/>
                  </a:lnTo>
                  <a:lnTo>
                    <a:pt x="1182319" y="432003"/>
                  </a:lnTo>
                  <a:lnTo>
                    <a:pt x="1169758" y="477761"/>
                  </a:lnTo>
                  <a:lnTo>
                    <a:pt x="1149743" y="519899"/>
                  </a:lnTo>
                  <a:lnTo>
                    <a:pt x="1123061" y="557644"/>
                  </a:lnTo>
                  <a:lnTo>
                    <a:pt x="1090472" y="590245"/>
                  </a:lnTo>
                  <a:lnTo>
                    <a:pt x="1052715" y="616927"/>
                  </a:lnTo>
                  <a:lnTo>
                    <a:pt x="1010589" y="636930"/>
                  </a:lnTo>
                  <a:lnTo>
                    <a:pt x="964831" y="649490"/>
                  </a:lnTo>
                  <a:lnTo>
                    <a:pt x="916216" y="653846"/>
                  </a:lnTo>
                  <a:lnTo>
                    <a:pt x="867587" y="649490"/>
                  </a:lnTo>
                  <a:lnTo>
                    <a:pt x="821829" y="636930"/>
                  </a:lnTo>
                  <a:lnTo>
                    <a:pt x="779703" y="616927"/>
                  </a:lnTo>
                  <a:lnTo>
                    <a:pt x="741946" y="590245"/>
                  </a:lnTo>
                  <a:lnTo>
                    <a:pt x="709358" y="557644"/>
                  </a:lnTo>
                  <a:lnTo>
                    <a:pt x="682675" y="519899"/>
                  </a:lnTo>
                  <a:lnTo>
                    <a:pt x="662673" y="477761"/>
                  </a:lnTo>
                  <a:lnTo>
                    <a:pt x="650100" y="432003"/>
                  </a:lnTo>
                  <a:lnTo>
                    <a:pt x="645744" y="383400"/>
                  </a:lnTo>
                  <a:lnTo>
                    <a:pt x="650100" y="334772"/>
                  </a:lnTo>
                  <a:lnTo>
                    <a:pt x="662673" y="289013"/>
                  </a:lnTo>
                  <a:lnTo>
                    <a:pt x="682675" y="246875"/>
                  </a:lnTo>
                  <a:lnTo>
                    <a:pt x="709358" y="209130"/>
                  </a:lnTo>
                  <a:lnTo>
                    <a:pt x="741946" y="176530"/>
                  </a:lnTo>
                  <a:lnTo>
                    <a:pt x="779703" y="149847"/>
                  </a:lnTo>
                  <a:lnTo>
                    <a:pt x="821829" y="129832"/>
                  </a:lnTo>
                  <a:lnTo>
                    <a:pt x="867587" y="117271"/>
                  </a:lnTo>
                  <a:lnTo>
                    <a:pt x="916216" y="112915"/>
                  </a:lnTo>
                  <a:lnTo>
                    <a:pt x="964831" y="117271"/>
                  </a:lnTo>
                  <a:lnTo>
                    <a:pt x="1010589" y="129832"/>
                  </a:lnTo>
                  <a:lnTo>
                    <a:pt x="1052715" y="149847"/>
                  </a:lnTo>
                  <a:lnTo>
                    <a:pt x="1090472" y="176530"/>
                  </a:lnTo>
                  <a:lnTo>
                    <a:pt x="1123061" y="209130"/>
                  </a:lnTo>
                  <a:lnTo>
                    <a:pt x="1149743" y="246875"/>
                  </a:lnTo>
                  <a:lnTo>
                    <a:pt x="1169758" y="289013"/>
                  </a:lnTo>
                  <a:lnTo>
                    <a:pt x="1182319" y="334772"/>
                  </a:lnTo>
                  <a:lnTo>
                    <a:pt x="1186675" y="383400"/>
                  </a:lnTo>
                  <a:lnTo>
                    <a:pt x="1186675" y="234734"/>
                  </a:lnTo>
                  <a:lnTo>
                    <a:pt x="1149654" y="180479"/>
                  </a:lnTo>
                  <a:lnTo>
                    <a:pt x="1119111" y="149936"/>
                  </a:lnTo>
                  <a:lnTo>
                    <a:pt x="1084580" y="123863"/>
                  </a:lnTo>
                  <a:lnTo>
                    <a:pt x="1064856" y="112915"/>
                  </a:lnTo>
                  <a:lnTo>
                    <a:pt x="1046543" y="102743"/>
                  </a:lnTo>
                  <a:lnTo>
                    <a:pt x="1005484" y="87071"/>
                  </a:lnTo>
                  <a:lnTo>
                    <a:pt x="961872" y="77304"/>
                  </a:lnTo>
                  <a:lnTo>
                    <a:pt x="916216" y="73939"/>
                  </a:lnTo>
                  <a:lnTo>
                    <a:pt x="870546" y="77304"/>
                  </a:lnTo>
                  <a:lnTo>
                    <a:pt x="826935" y="87071"/>
                  </a:lnTo>
                  <a:lnTo>
                    <a:pt x="785876" y="102743"/>
                  </a:lnTo>
                  <a:lnTo>
                    <a:pt x="747826" y="123863"/>
                  </a:lnTo>
                  <a:lnTo>
                    <a:pt x="713295" y="149936"/>
                  </a:lnTo>
                  <a:lnTo>
                    <a:pt x="682752" y="180479"/>
                  </a:lnTo>
                  <a:lnTo>
                    <a:pt x="656678" y="215011"/>
                  </a:lnTo>
                  <a:lnTo>
                    <a:pt x="635558" y="253047"/>
                  </a:lnTo>
                  <a:lnTo>
                    <a:pt x="619874" y="294119"/>
                  </a:lnTo>
                  <a:lnTo>
                    <a:pt x="618274" y="301244"/>
                  </a:lnTo>
                  <a:lnTo>
                    <a:pt x="615530" y="263766"/>
                  </a:lnTo>
                  <a:lnTo>
                    <a:pt x="605764" y="220154"/>
                  </a:lnTo>
                  <a:lnTo>
                    <a:pt x="590080" y="179095"/>
                  </a:lnTo>
                  <a:lnTo>
                    <a:pt x="579920" y="160807"/>
                  </a:lnTo>
                  <a:lnTo>
                    <a:pt x="579920" y="309435"/>
                  </a:lnTo>
                  <a:lnTo>
                    <a:pt x="575564" y="358051"/>
                  </a:lnTo>
                  <a:lnTo>
                    <a:pt x="562991" y="403821"/>
                  </a:lnTo>
                  <a:lnTo>
                    <a:pt x="542988" y="445960"/>
                  </a:lnTo>
                  <a:lnTo>
                    <a:pt x="516305" y="483704"/>
                  </a:lnTo>
                  <a:lnTo>
                    <a:pt x="483704" y="516305"/>
                  </a:lnTo>
                  <a:lnTo>
                    <a:pt x="445960" y="543001"/>
                  </a:lnTo>
                  <a:lnTo>
                    <a:pt x="403834" y="563003"/>
                  </a:lnTo>
                  <a:lnTo>
                    <a:pt x="358076" y="575564"/>
                  </a:lnTo>
                  <a:lnTo>
                    <a:pt x="309448" y="579920"/>
                  </a:lnTo>
                  <a:lnTo>
                    <a:pt x="260832" y="575564"/>
                  </a:lnTo>
                  <a:lnTo>
                    <a:pt x="215074" y="563003"/>
                  </a:lnTo>
                  <a:lnTo>
                    <a:pt x="172935" y="543001"/>
                  </a:lnTo>
                  <a:lnTo>
                    <a:pt x="135191" y="516305"/>
                  </a:lnTo>
                  <a:lnTo>
                    <a:pt x="102590" y="483704"/>
                  </a:lnTo>
                  <a:lnTo>
                    <a:pt x="75907" y="445960"/>
                  </a:lnTo>
                  <a:lnTo>
                    <a:pt x="55905" y="403821"/>
                  </a:lnTo>
                  <a:lnTo>
                    <a:pt x="43332" y="358051"/>
                  </a:lnTo>
                  <a:lnTo>
                    <a:pt x="38976" y="309435"/>
                  </a:lnTo>
                  <a:lnTo>
                    <a:pt x="43332" y="260819"/>
                  </a:lnTo>
                  <a:lnTo>
                    <a:pt x="55905" y="215061"/>
                  </a:lnTo>
                  <a:lnTo>
                    <a:pt x="75907" y="172923"/>
                  </a:lnTo>
                  <a:lnTo>
                    <a:pt x="102590" y="135178"/>
                  </a:lnTo>
                  <a:lnTo>
                    <a:pt x="135191" y="102577"/>
                  </a:lnTo>
                  <a:lnTo>
                    <a:pt x="172935" y="75895"/>
                  </a:lnTo>
                  <a:lnTo>
                    <a:pt x="215074" y="55892"/>
                  </a:lnTo>
                  <a:lnTo>
                    <a:pt x="260832" y="43319"/>
                  </a:lnTo>
                  <a:lnTo>
                    <a:pt x="309448" y="38963"/>
                  </a:lnTo>
                  <a:lnTo>
                    <a:pt x="358076" y="43319"/>
                  </a:lnTo>
                  <a:lnTo>
                    <a:pt x="403834" y="55892"/>
                  </a:lnTo>
                  <a:lnTo>
                    <a:pt x="445960" y="75895"/>
                  </a:lnTo>
                  <a:lnTo>
                    <a:pt x="483704" y="102577"/>
                  </a:lnTo>
                  <a:lnTo>
                    <a:pt x="516305" y="135178"/>
                  </a:lnTo>
                  <a:lnTo>
                    <a:pt x="542988" y="172923"/>
                  </a:lnTo>
                  <a:lnTo>
                    <a:pt x="562991" y="215061"/>
                  </a:lnTo>
                  <a:lnTo>
                    <a:pt x="575564" y="260819"/>
                  </a:lnTo>
                  <a:lnTo>
                    <a:pt x="579920" y="309435"/>
                  </a:lnTo>
                  <a:lnTo>
                    <a:pt x="579920" y="160807"/>
                  </a:lnTo>
                  <a:lnTo>
                    <a:pt x="542899" y="106527"/>
                  </a:lnTo>
                  <a:lnTo>
                    <a:pt x="512356" y="75984"/>
                  </a:lnTo>
                  <a:lnTo>
                    <a:pt x="477824" y="49911"/>
                  </a:lnTo>
                  <a:lnTo>
                    <a:pt x="439775" y="28803"/>
                  </a:lnTo>
                  <a:lnTo>
                    <a:pt x="398716" y="13119"/>
                  </a:lnTo>
                  <a:lnTo>
                    <a:pt x="355117" y="3352"/>
                  </a:lnTo>
                  <a:lnTo>
                    <a:pt x="309448" y="0"/>
                  </a:lnTo>
                  <a:lnTo>
                    <a:pt x="263791" y="3352"/>
                  </a:lnTo>
                  <a:lnTo>
                    <a:pt x="220179" y="13119"/>
                  </a:lnTo>
                  <a:lnTo>
                    <a:pt x="179108" y="28803"/>
                  </a:lnTo>
                  <a:lnTo>
                    <a:pt x="141071" y="49911"/>
                  </a:lnTo>
                  <a:lnTo>
                    <a:pt x="106540" y="75984"/>
                  </a:lnTo>
                  <a:lnTo>
                    <a:pt x="75996" y="106527"/>
                  </a:lnTo>
                  <a:lnTo>
                    <a:pt x="49923" y="141058"/>
                  </a:lnTo>
                  <a:lnTo>
                    <a:pt x="28803" y="179095"/>
                  </a:lnTo>
                  <a:lnTo>
                    <a:pt x="13119" y="220154"/>
                  </a:lnTo>
                  <a:lnTo>
                    <a:pt x="3352" y="263766"/>
                  </a:lnTo>
                  <a:lnTo>
                    <a:pt x="0" y="309435"/>
                  </a:lnTo>
                  <a:lnTo>
                    <a:pt x="3352" y="355092"/>
                  </a:lnTo>
                  <a:lnTo>
                    <a:pt x="13119" y="398703"/>
                  </a:lnTo>
                  <a:lnTo>
                    <a:pt x="28803" y="439775"/>
                  </a:lnTo>
                  <a:lnTo>
                    <a:pt x="49923" y="477812"/>
                  </a:lnTo>
                  <a:lnTo>
                    <a:pt x="75996" y="512343"/>
                  </a:lnTo>
                  <a:lnTo>
                    <a:pt x="106540" y="542886"/>
                  </a:lnTo>
                  <a:lnTo>
                    <a:pt x="141071" y="568960"/>
                  </a:lnTo>
                  <a:lnTo>
                    <a:pt x="179108" y="590080"/>
                  </a:lnTo>
                  <a:lnTo>
                    <a:pt x="220179" y="605764"/>
                  </a:lnTo>
                  <a:lnTo>
                    <a:pt x="263791" y="615518"/>
                  </a:lnTo>
                  <a:lnTo>
                    <a:pt x="309448" y="618883"/>
                  </a:lnTo>
                  <a:lnTo>
                    <a:pt x="355117" y="615518"/>
                  </a:lnTo>
                  <a:lnTo>
                    <a:pt x="398716" y="605764"/>
                  </a:lnTo>
                  <a:lnTo>
                    <a:pt x="439775" y="590080"/>
                  </a:lnTo>
                  <a:lnTo>
                    <a:pt x="458076" y="579920"/>
                  </a:lnTo>
                  <a:lnTo>
                    <a:pt x="477824" y="568960"/>
                  </a:lnTo>
                  <a:lnTo>
                    <a:pt x="512356" y="542886"/>
                  </a:lnTo>
                  <a:lnTo>
                    <a:pt x="542899" y="512343"/>
                  </a:lnTo>
                  <a:lnTo>
                    <a:pt x="568960" y="477812"/>
                  </a:lnTo>
                  <a:lnTo>
                    <a:pt x="590080" y="439775"/>
                  </a:lnTo>
                  <a:lnTo>
                    <a:pt x="605764" y="398703"/>
                  </a:lnTo>
                  <a:lnTo>
                    <a:pt x="607352" y="391591"/>
                  </a:lnTo>
                  <a:lnTo>
                    <a:pt x="610120" y="429069"/>
                  </a:lnTo>
                  <a:lnTo>
                    <a:pt x="619874" y="472668"/>
                  </a:lnTo>
                  <a:lnTo>
                    <a:pt x="635558" y="513740"/>
                  </a:lnTo>
                  <a:lnTo>
                    <a:pt x="656678" y="551776"/>
                  </a:lnTo>
                  <a:lnTo>
                    <a:pt x="682752" y="586308"/>
                  </a:lnTo>
                  <a:lnTo>
                    <a:pt x="713295" y="616851"/>
                  </a:lnTo>
                  <a:lnTo>
                    <a:pt x="747826" y="642924"/>
                  </a:lnTo>
                  <a:lnTo>
                    <a:pt x="785876" y="664044"/>
                  </a:lnTo>
                  <a:lnTo>
                    <a:pt x="826935" y="679716"/>
                  </a:lnTo>
                  <a:lnTo>
                    <a:pt x="870546" y="689483"/>
                  </a:lnTo>
                  <a:lnTo>
                    <a:pt x="916216" y="692848"/>
                  </a:lnTo>
                  <a:lnTo>
                    <a:pt x="961872" y="689483"/>
                  </a:lnTo>
                  <a:lnTo>
                    <a:pt x="1005484" y="679716"/>
                  </a:lnTo>
                  <a:lnTo>
                    <a:pt x="1046543" y="664044"/>
                  </a:lnTo>
                  <a:lnTo>
                    <a:pt x="1064895" y="653846"/>
                  </a:lnTo>
                  <a:lnTo>
                    <a:pt x="1084580" y="642924"/>
                  </a:lnTo>
                  <a:lnTo>
                    <a:pt x="1119111" y="616851"/>
                  </a:lnTo>
                  <a:lnTo>
                    <a:pt x="1149654" y="586308"/>
                  </a:lnTo>
                  <a:lnTo>
                    <a:pt x="1175727" y="551776"/>
                  </a:lnTo>
                  <a:lnTo>
                    <a:pt x="1196848" y="513740"/>
                  </a:lnTo>
                  <a:lnTo>
                    <a:pt x="1212519" y="472668"/>
                  </a:lnTo>
                  <a:lnTo>
                    <a:pt x="1222286" y="429069"/>
                  </a:lnTo>
                  <a:lnTo>
                    <a:pt x="1225651" y="383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60" name="Google Shape;560;p28"/>
            <p:cNvSpPr/>
            <p:nvPr/>
          </p:nvSpPr>
          <p:spPr>
            <a:xfrm>
              <a:off x="15036361" y="6110040"/>
              <a:ext cx="541019" cy="541020"/>
            </a:xfrm>
            <a:custGeom>
              <a:rect b="b" l="l" r="r" t="t"/>
              <a:pathLst>
                <a:path extrusionOk="0" h="541020" w="541019">
                  <a:moveTo>
                    <a:pt x="270452" y="0"/>
                  </a:moveTo>
                  <a:lnTo>
                    <a:pt x="221840" y="4357"/>
                  </a:lnTo>
                  <a:lnTo>
                    <a:pt x="176086" y="16920"/>
                  </a:lnTo>
                  <a:lnTo>
                    <a:pt x="133954" y="36924"/>
                  </a:lnTo>
                  <a:lnTo>
                    <a:pt x="96207" y="63607"/>
                  </a:lnTo>
                  <a:lnTo>
                    <a:pt x="63610" y="96205"/>
                  </a:lnTo>
                  <a:lnTo>
                    <a:pt x="36926" y="133952"/>
                  </a:lnTo>
                  <a:lnTo>
                    <a:pt x="16921" y="176087"/>
                  </a:lnTo>
                  <a:lnTo>
                    <a:pt x="4357" y="221845"/>
                  </a:lnTo>
                  <a:lnTo>
                    <a:pt x="0" y="270462"/>
                  </a:lnTo>
                  <a:lnTo>
                    <a:pt x="4357" y="319080"/>
                  </a:lnTo>
                  <a:lnTo>
                    <a:pt x="16921" y="364838"/>
                  </a:lnTo>
                  <a:lnTo>
                    <a:pt x="36926" y="406973"/>
                  </a:lnTo>
                  <a:lnTo>
                    <a:pt x="63610" y="444720"/>
                  </a:lnTo>
                  <a:lnTo>
                    <a:pt x="96207" y="477318"/>
                  </a:lnTo>
                  <a:lnTo>
                    <a:pt x="133954" y="504000"/>
                  </a:lnTo>
                  <a:lnTo>
                    <a:pt x="176086" y="524005"/>
                  </a:lnTo>
                  <a:lnTo>
                    <a:pt x="221840" y="536568"/>
                  </a:lnTo>
                  <a:lnTo>
                    <a:pt x="270452" y="540925"/>
                  </a:lnTo>
                  <a:lnTo>
                    <a:pt x="319073" y="536568"/>
                  </a:lnTo>
                  <a:lnTo>
                    <a:pt x="364834" y="524005"/>
                  </a:lnTo>
                  <a:lnTo>
                    <a:pt x="406972" y="504000"/>
                  </a:lnTo>
                  <a:lnTo>
                    <a:pt x="444723" y="477318"/>
                  </a:lnTo>
                  <a:lnTo>
                    <a:pt x="477323" y="444720"/>
                  </a:lnTo>
                  <a:lnTo>
                    <a:pt x="504008" y="406973"/>
                  </a:lnTo>
                  <a:lnTo>
                    <a:pt x="524014" y="364838"/>
                  </a:lnTo>
                  <a:lnTo>
                    <a:pt x="536578" y="319080"/>
                  </a:lnTo>
                  <a:lnTo>
                    <a:pt x="540936" y="270462"/>
                  </a:lnTo>
                  <a:lnTo>
                    <a:pt x="536578" y="221845"/>
                  </a:lnTo>
                  <a:lnTo>
                    <a:pt x="524014" y="176087"/>
                  </a:lnTo>
                  <a:lnTo>
                    <a:pt x="504008" y="133952"/>
                  </a:lnTo>
                  <a:lnTo>
                    <a:pt x="477323" y="96205"/>
                  </a:lnTo>
                  <a:lnTo>
                    <a:pt x="444723" y="63607"/>
                  </a:lnTo>
                  <a:lnTo>
                    <a:pt x="406972" y="36924"/>
                  </a:lnTo>
                  <a:lnTo>
                    <a:pt x="364834" y="16920"/>
                  </a:lnTo>
                  <a:lnTo>
                    <a:pt x="319073" y="4357"/>
                  </a:lnTo>
                  <a:lnTo>
                    <a:pt x="27045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61" name="Google Shape;561;p28"/>
            <p:cNvPicPr preferRelativeResize="0"/>
            <p:nvPr/>
          </p:nvPicPr>
          <p:blipFill rotWithShape="1">
            <a:blip r:embed="rId12">
              <a:alphaModFix/>
            </a:blip>
            <a:srcRect b="0" l="0" r="0" t="0"/>
            <a:stretch/>
          </p:blipFill>
          <p:spPr>
            <a:xfrm>
              <a:off x="15344257" y="6351441"/>
              <a:ext cx="253238" cy="253227"/>
            </a:xfrm>
            <a:prstGeom prst="rect">
              <a:avLst/>
            </a:prstGeom>
            <a:noFill/>
            <a:ln>
              <a:noFill/>
            </a:ln>
          </p:spPr>
        </p:pic>
        <p:sp>
          <p:nvSpPr>
            <p:cNvPr id="562" name="Google Shape;562;p28"/>
            <p:cNvSpPr/>
            <p:nvPr/>
          </p:nvSpPr>
          <p:spPr>
            <a:xfrm>
              <a:off x="13873887" y="7095826"/>
              <a:ext cx="2061844" cy="1240154"/>
            </a:xfrm>
            <a:custGeom>
              <a:rect b="b" l="l" r="r" t="t"/>
              <a:pathLst>
                <a:path extrusionOk="0" h="1240154" w="2061844">
                  <a:moveTo>
                    <a:pt x="496392" y="457492"/>
                  </a:moveTo>
                  <a:lnTo>
                    <a:pt x="489737" y="415544"/>
                  </a:lnTo>
                  <a:lnTo>
                    <a:pt x="473722" y="377342"/>
                  </a:lnTo>
                  <a:lnTo>
                    <a:pt x="446671" y="347700"/>
                  </a:lnTo>
                  <a:lnTo>
                    <a:pt x="408533" y="335089"/>
                  </a:lnTo>
                  <a:lnTo>
                    <a:pt x="340969" y="329819"/>
                  </a:lnTo>
                  <a:lnTo>
                    <a:pt x="274701" y="322884"/>
                  </a:lnTo>
                  <a:lnTo>
                    <a:pt x="212483" y="314515"/>
                  </a:lnTo>
                  <a:lnTo>
                    <a:pt x="157048" y="304965"/>
                  </a:lnTo>
                  <a:lnTo>
                    <a:pt x="111163" y="294436"/>
                  </a:lnTo>
                  <a:lnTo>
                    <a:pt x="58991" y="271399"/>
                  </a:lnTo>
                  <a:lnTo>
                    <a:pt x="53174" y="263093"/>
                  </a:lnTo>
                  <a:lnTo>
                    <a:pt x="54267" y="252755"/>
                  </a:lnTo>
                  <a:lnTo>
                    <a:pt x="88099" y="185712"/>
                  </a:lnTo>
                  <a:lnTo>
                    <a:pt x="120192" y="147586"/>
                  </a:lnTo>
                  <a:lnTo>
                    <a:pt x="157213" y="109905"/>
                  </a:lnTo>
                  <a:lnTo>
                    <a:pt x="195287" y="75311"/>
                  </a:lnTo>
                  <a:lnTo>
                    <a:pt x="230530" y="46443"/>
                  </a:lnTo>
                  <a:lnTo>
                    <a:pt x="197332" y="3416"/>
                  </a:lnTo>
                  <a:lnTo>
                    <a:pt x="151676" y="41236"/>
                  </a:lnTo>
                  <a:lnTo>
                    <a:pt x="114922" y="75031"/>
                  </a:lnTo>
                  <a:lnTo>
                    <a:pt x="76047" y="115176"/>
                  </a:lnTo>
                  <a:lnTo>
                    <a:pt x="40398" y="159016"/>
                  </a:lnTo>
                  <a:lnTo>
                    <a:pt x="13347" y="203873"/>
                  </a:lnTo>
                  <a:lnTo>
                    <a:pt x="228" y="247065"/>
                  </a:lnTo>
                  <a:lnTo>
                    <a:pt x="0" y="263702"/>
                  </a:lnTo>
                  <a:lnTo>
                    <a:pt x="2857" y="279298"/>
                  </a:lnTo>
                  <a:lnTo>
                    <a:pt x="41287" y="324662"/>
                  </a:lnTo>
                  <a:lnTo>
                    <a:pt x="77431" y="340093"/>
                  </a:lnTo>
                  <a:lnTo>
                    <a:pt x="123012" y="353060"/>
                  </a:lnTo>
                  <a:lnTo>
                    <a:pt x="175031" y="363791"/>
                  </a:lnTo>
                  <a:lnTo>
                    <a:pt x="230517" y="372478"/>
                  </a:lnTo>
                  <a:lnTo>
                    <a:pt x="286461" y="379298"/>
                  </a:lnTo>
                  <a:lnTo>
                    <a:pt x="339890" y="384467"/>
                  </a:lnTo>
                  <a:lnTo>
                    <a:pt x="387807" y="388188"/>
                  </a:lnTo>
                  <a:lnTo>
                    <a:pt x="364490" y="405155"/>
                  </a:lnTo>
                  <a:lnTo>
                    <a:pt x="352577" y="423189"/>
                  </a:lnTo>
                  <a:lnTo>
                    <a:pt x="351193" y="438975"/>
                  </a:lnTo>
                  <a:lnTo>
                    <a:pt x="359448" y="449186"/>
                  </a:lnTo>
                  <a:lnTo>
                    <a:pt x="351853" y="468680"/>
                  </a:lnTo>
                  <a:lnTo>
                    <a:pt x="348983" y="480733"/>
                  </a:lnTo>
                  <a:lnTo>
                    <a:pt x="350532" y="490347"/>
                  </a:lnTo>
                  <a:lnTo>
                    <a:pt x="356196" y="502526"/>
                  </a:lnTo>
                  <a:lnTo>
                    <a:pt x="370357" y="520407"/>
                  </a:lnTo>
                  <a:lnTo>
                    <a:pt x="391706" y="532523"/>
                  </a:lnTo>
                  <a:lnTo>
                    <a:pt x="418363" y="536016"/>
                  </a:lnTo>
                  <a:lnTo>
                    <a:pt x="448487" y="528053"/>
                  </a:lnTo>
                  <a:lnTo>
                    <a:pt x="485394" y="497052"/>
                  </a:lnTo>
                  <a:lnTo>
                    <a:pt x="496392" y="457492"/>
                  </a:lnTo>
                  <a:close/>
                </a:path>
                <a:path extrusionOk="0" h="1240154" w="2061844">
                  <a:moveTo>
                    <a:pt x="873137" y="1225283"/>
                  </a:moveTo>
                  <a:lnTo>
                    <a:pt x="867816" y="1162659"/>
                  </a:lnTo>
                  <a:lnTo>
                    <a:pt x="805078" y="662203"/>
                  </a:lnTo>
                  <a:lnTo>
                    <a:pt x="789241" y="534123"/>
                  </a:lnTo>
                  <a:lnTo>
                    <a:pt x="711720" y="543648"/>
                  </a:lnTo>
                  <a:lnTo>
                    <a:pt x="790473" y="1184097"/>
                  </a:lnTo>
                  <a:lnTo>
                    <a:pt x="761644" y="1177607"/>
                  </a:lnTo>
                  <a:lnTo>
                    <a:pt x="731050" y="1171790"/>
                  </a:lnTo>
                  <a:lnTo>
                    <a:pt x="700328" y="1167384"/>
                  </a:lnTo>
                  <a:lnTo>
                    <a:pt x="671118" y="1165136"/>
                  </a:lnTo>
                  <a:lnTo>
                    <a:pt x="621398" y="1175702"/>
                  </a:lnTo>
                  <a:lnTo>
                    <a:pt x="587222" y="1201407"/>
                  </a:lnTo>
                  <a:lnTo>
                    <a:pt x="572223" y="1227582"/>
                  </a:lnTo>
                  <a:lnTo>
                    <a:pt x="580047" y="1239570"/>
                  </a:lnTo>
                  <a:lnTo>
                    <a:pt x="868540" y="1239570"/>
                  </a:lnTo>
                  <a:lnTo>
                    <a:pt x="871042" y="1238351"/>
                  </a:lnTo>
                  <a:lnTo>
                    <a:pt x="872604" y="1233944"/>
                  </a:lnTo>
                  <a:lnTo>
                    <a:pt x="873137" y="1225283"/>
                  </a:lnTo>
                  <a:close/>
                </a:path>
                <a:path extrusionOk="0" h="1240154" w="2061844">
                  <a:moveTo>
                    <a:pt x="1572387" y="1215415"/>
                  </a:moveTo>
                  <a:lnTo>
                    <a:pt x="1555813" y="1190701"/>
                  </a:lnTo>
                  <a:lnTo>
                    <a:pt x="1515656" y="1166304"/>
                  </a:lnTo>
                  <a:lnTo>
                    <a:pt x="1455928" y="1155966"/>
                  </a:lnTo>
                  <a:lnTo>
                    <a:pt x="1423123" y="1157274"/>
                  </a:lnTo>
                  <a:lnTo>
                    <a:pt x="1390751" y="1159802"/>
                  </a:lnTo>
                  <a:lnTo>
                    <a:pt x="1359674" y="1163269"/>
                  </a:lnTo>
                  <a:lnTo>
                    <a:pt x="1330718" y="1167396"/>
                  </a:lnTo>
                  <a:lnTo>
                    <a:pt x="1405051" y="543369"/>
                  </a:lnTo>
                  <a:lnTo>
                    <a:pt x="1327492" y="534123"/>
                  </a:lnTo>
                  <a:lnTo>
                    <a:pt x="1268818" y="1025791"/>
                  </a:lnTo>
                  <a:lnTo>
                    <a:pt x="1249895" y="1189126"/>
                  </a:lnTo>
                  <a:lnTo>
                    <a:pt x="1246022" y="1227429"/>
                  </a:lnTo>
                  <a:lnTo>
                    <a:pt x="1561363" y="1226705"/>
                  </a:lnTo>
                  <a:lnTo>
                    <a:pt x="1572387" y="1215415"/>
                  </a:lnTo>
                  <a:close/>
                </a:path>
                <a:path extrusionOk="0" h="1240154" w="2061844">
                  <a:moveTo>
                    <a:pt x="2061464" y="226009"/>
                  </a:moveTo>
                  <a:lnTo>
                    <a:pt x="2034540" y="154774"/>
                  </a:lnTo>
                  <a:lnTo>
                    <a:pt x="1998230" y="117017"/>
                  </a:lnTo>
                  <a:lnTo>
                    <a:pt x="1953768" y="82156"/>
                  </a:lnTo>
                  <a:lnTo>
                    <a:pt x="1906968" y="51612"/>
                  </a:lnTo>
                  <a:lnTo>
                    <a:pt x="1863661" y="26784"/>
                  </a:lnTo>
                  <a:lnTo>
                    <a:pt x="1829650" y="9118"/>
                  </a:lnTo>
                  <a:lnTo>
                    <a:pt x="1810766" y="0"/>
                  </a:lnTo>
                  <a:lnTo>
                    <a:pt x="1787906" y="49301"/>
                  </a:lnTo>
                  <a:lnTo>
                    <a:pt x="1828660" y="69659"/>
                  </a:lnTo>
                  <a:lnTo>
                    <a:pt x="1873453" y="94983"/>
                  </a:lnTo>
                  <a:lnTo>
                    <a:pt x="1917890" y="123532"/>
                  </a:lnTo>
                  <a:lnTo>
                    <a:pt x="1957628" y="153619"/>
                  </a:lnTo>
                  <a:lnTo>
                    <a:pt x="1988273" y="183515"/>
                  </a:lnTo>
                  <a:lnTo>
                    <a:pt x="2008797" y="221335"/>
                  </a:lnTo>
                  <a:lnTo>
                    <a:pt x="2006955" y="226961"/>
                  </a:lnTo>
                  <a:lnTo>
                    <a:pt x="1959178" y="264731"/>
                  </a:lnTo>
                  <a:lnTo>
                    <a:pt x="1916760" y="285153"/>
                  </a:lnTo>
                  <a:lnTo>
                    <a:pt x="1864817" y="306743"/>
                  </a:lnTo>
                  <a:lnTo>
                    <a:pt x="1805990" y="328663"/>
                  </a:lnTo>
                  <a:lnTo>
                    <a:pt x="1742897" y="350075"/>
                  </a:lnTo>
                  <a:lnTo>
                    <a:pt x="1678165" y="370166"/>
                  </a:lnTo>
                  <a:lnTo>
                    <a:pt x="1659509" y="378421"/>
                  </a:lnTo>
                  <a:lnTo>
                    <a:pt x="1643773" y="390918"/>
                  </a:lnTo>
                  <a:lnTo>
                    <a:pt x="1631683" y="406946"/>
                  </a:lnTo>
                  <a:lnTo>
                    <a:pt x="1623949" y="425805"/>
                  </a:lnTo>
                  <a:lnTo>
                    <a:pt x="1616786" y="466610"/>
                  </a:lnTo>
                  <a:lnTo>
                    <a:pt x="1619580" y="508990"/>
                  </a:lnTo>
                  <a:lnTo>
                    <a:pt x="1639049" y="545134"/>
                  </a:lnTo>
                  <a:lnTo>
                    <a:pt x="1681886" y="567194"/>
                  </a:lnTo>
                  <a:lnTo>
                    <a:pt x="1713039" y="568299"/>
                  </a:lnTo>
                  <a:lnTo>
                    <a:pt x="1738274" y="558990"/>
                  </a:lnTo>
                  <a:lnTo>
                    <a:pt x="1756410" y="542455"/>
                  </a:lnTo>
                  <a:lnTo>
                    <a:pt x="1766277" y="521893"/>
                  </a:lnTo>
                  <a:lnTo>
                    <a:pt x="1769084" y="508762"/>
                  </a:lnTo>
                  <a:lnTo>
                    <a:pt x="1768462" y="499033"/>
                  </a:lnTo>
                  <a:lnTo>
                    <a:pt x="1763001" y="487921"/>
                  </a:lnTo>
                  <a:lnTo>
                    <a:pt x="1751304" y="470585"/>
                  </a:lnTo>
                  <a:lnTo>
                    <a:pt x="1757083" y="458800"/>
                  </a:lnTo>
                  <a:lnTo>
                    <a:pt x="1752244" y="443712"/>
                  </a:lnTo>
                  <a:lnTo>
                    <a:pt x="1736636" y="428764"/>
                  </a:lnTo>
                  <a:lnTo>
                    <a:pt x="1710131" y="417385"/>
                  </a:lnTo>
                  <a:lnTo>
                    <a:pt x="1756054" y="403148"/>
                  </a:lnTo>
                  <a:lnTo>
                    <a:pt x="1807006" y="386283"/>
                  </a:lnTo>
                  <a:lnTo>
                    <a:pt x="1860054" y="367245"/>
                  </a:lnTo>
                  <a:lnTo>
                    <a:pt x="1912239" y="346506"/>
                  </a:lnTo>
                  <a:lnTo>
                    <a:pt x="1960587" y="324535"/>
                  </a:lnTo>
                  <a:lnTo>
                    <a:pt x="2002167" y="301790"/>
                  </a:lnTo>
                  <a:lnTo>
                    <a:pt x="2034006" y="278752"/>
                  </a:lnTo>
                  <a:lnTo>
                    <a:pt x="2058911" y="241325"/>
                  </a:lnTo>
                  <a:lnTo>
                    <a:pt x="2061464" y="22600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63" name="Google Shape;563;p28"/>
            <p:cNvSpPr/>
            <p:nvPr/>
          </p:nvSpPr>
          <p:spPr>
            <a:xfrm>
              <a:off x="14719466" y="6836905"/>
              <a:ext cx="354965" cy="601979"/>
            </a:xfrm>
            <a:custGeom>
              <a:rect b="b" l="l" r="r" t="t"/>
              <a:pathLst>
                <a:path extrusionOk="0" h="601979" w="354965">
                  <a:moveTo>
                    <a:pt x="170940" y="0"/>
                  </a:moveTo>
                  <a:lnTo>
                    <a:pt x="133870" y="1347"/>
                  </a:lnTo>
                  <a:lnTo>
                    <a:pt x="103633" y="1724"/>
                  </a:lnTo>
                  <a:lnTo>
                    <a:pt x="66840" y="3648"/>
                  </a:lnTo>
                  <a:lnTo>
                    <a:pt x="33103" y="12031"/>
                  </a:lnTo>
                  <a:lnTo>
                    <a:pt x="12031" y="31786"/>
                  </a:lnTo>
                  <a:lnTo>
                    <a:pt x="9340" y="38089"/>
                  </a:lnTo>
                  <a:lnTo>
                    <a:pt x="10522" y="99557"/>
                  </a:lnTo>
                  <a:lnTo>
                    <a:pt x="11890" y="147181"/>
                  </a:lnTo>
                  <a:lnTo>
                    <a:pt x="13624" y="194793"/>
                  </a:lnTo>
                  <a:lnTo>
                    <a:pt x="15726" y="242392"/>
                  </a:lnTo>
                  <a:lnTo>
                    <a:pt x="18198" y="289977"/>
                  </a:lnTo>
                  <a:lnTo>
                    <a:pt x="46582" y="320531"/>
                  </a:lnTo>
                  <a:lnTo>
                    <a:pt x="195669" y="326667"/>
                  </a:lnTo>
                  <a:lnTo>
                    <a:pt x="202705" y="327102"/>
                  </a:lnTo>
                  <a:lnTo>
                    <a:pt x="227720" y="359200"/>
                  </a:lnTo>
                  <a:lnTo>
                    <a:pt x="226254" y="435292"/>
                  </a:lnTo>
                  <a:lnTo>
                    <a:pt x="206464" y="470966"/>
                  </a:lnTo>
                  <a:lnTo>
                    <a:pt x="144602" y="465846"/>
                  </a:lnTo>
                  <a:lnTo>
                    <a:pt x="138969" y="462506"/>
                  </a:lnTo>
                  <a:lnTo>
                    <a:pt x="131382" y="455029"/>
                  </a:lnTo>
                  <a:lnTo>
                    <a:pt x="127510" y="445036"/>
                  </a:lnTo>
                  <a:lnTo>
                    <a:pt x="126357" y="433750"/>
                  </a:lnTo>
                  <a:lnTo>
                    <a:pt x="127703" y="411072"/>
                  </a:lnTo>
                  <a:lnTo>
                    <a:pt x="127073" y="399760"/>
                  </a:lnTo>
                  <a:lnTo>
                    <a:pt x="42637" y="370865"/>
                  </a:lnTo>
                  <a:lnTo>
                    <a:pt x="6963" y="389356"/>
                  </a:lnTo>
                  <a:lnTo>
                    <a:pt x="2391" y="429481"/>
                  </a:lnTo>
                  <a:lnTo>
                    <a:pt x="0" y="463652"/>
                  </a:lnTo>
                  <a:lnTo>
                    <a:pt x="490" y="497690"/>
                  </a:lnTo>
                  <a:lnTo>
                    <a:pt x="6833" y="537629"/>
                  </a:lnTo>
                  <a:lnTo>
                    <a:pt x="36178" y="573782"/>
                  </a:lnTo>
                  <a:lnTo>
                    <a:pt x="86829" y="591125"/>
                  </a:lnTo>
                  <a:lnTo>
                    <a:pt x="130613" y="597716"/>
                  </a:lnTo>
                  <a:lnTo>
                    <a:pt x="181010" y="601488"/>
                  </a:lnTo>
                  <a:lnTo>
                    <a:pt x="231473" y="600102"/>
                  </a:lnTo>
                  <a:lnTo>
                    <a:pt x="280159" y="591050"/>
                  </a:lnTo>
                  <a:lnTo>
                    <a:pt x="325225" y="571822"/>
                  </a:lnTo>
                  <a:lnTo>
                    <a:pt x="349317" y="493198"/>
                  </a:lnTo>
                  <a:lnTo>
                    <a:pt x="353006" y="442704"/>
                  </a:lnTo>
                  <a:lnTo>
                    <a:pt x="354564" y="392110"/>
                  </a:lnTo>
                  <a:lnTo>
                    <a:pt x="353991" y="341497"/>
                  </a:lnTo>
                  <a:lnTo>
                    <a:pt x="351287" y="290951"/>
                  </a:lnTo>
                  <a:lnTo>
                    <a:pt x="318555" y="262973"/>
                  </a:lnTo>
                  <a:lnTo>
                    <a:pt x="244694" y="256991"/>
                  </a:lnTo>
                  <a:lnTo>
                    <a:pt x="163240" y="252941"/>
                  </a:lnTo>
                  <a:lnTo>
                    <a:pt x="155883" y="251862"/>
                  </a:lnTo>
                  <a:lnTo>
                    <a:pt x="127011" y="141615"/>
                  </a:lnTo>
                  <a:lnTo>
                    <a:pt x="130153" y="134987"/>
                  </a:lnTo>
                  <a:lnTo>
                    <a:pt x="136843" y="126836"/>
                  </a:lnTo>
                  <a:lnTo>
                    <a:pt x="146575" y="121839"/>
                  </a:lnTo>
                  <a:lnTo>
                    <a:pt x="157978" y="119330"/>
                  </a:lnTo>
                  <a:lnTo>
                    <a:pt x="169680" y="118642"/>
                  </a:lnTo>
                  <a:lnTo>
                    <a:pt x="179350" y="119087"/>
                  </a:lnTo>
                  <a:lnTo>
                    <a:pt x="188837" y="120821"/>
                  </a:lnTo>
                  <a:lnTo>
                    <a:pt x="197271" y="124442"/>
                  </a:lnTo>
                  <a:lnTo>
                    <a:pt x="203784" y="130547"/>
                  </a:lnTo>
                  <a:lnTo>
                    <a:pt x="207916" y="143085"/>
                  </a:lnTo>
                  <a:lnTo>
                    <a:pt x="207266" y="170996"/>
                  </a:lnTo>
                  <a:lnTo>
                    <a:pt x="211616" y="183404"/>
                  </a:lnTo>
                  <a:lnTo>
                    <a:pt x="317728" y="197163"/>
                  </a:lnTo>
                  <a:lnTo>
                    <a:pt x="324545" y="197207"/>
                  </a:lnTo>
                  <a:lnTo>
                    <a:pt x="331326" y="196603"/>
                  </a:lnTo>
                  <a:lnTo>
                    <a:pt x="351716" y="80129"/>
                  </a:lnTo>
                  <a:lnTo>
                    <a:pt x="351135" y="67857"/>
                  </a:lnTo>
                  <a:lnTo>
                    <a:pt x="337466" y="30477"/>
                  </a:lnTo>
                  <a:lnTo>
                    <a:pt x="297364" y="9453"/>
                  </a:lnTo>
                  <a:lnTo>
                    <a:pt x="245069" y="2130"/>
                  </a:lnTo>
                  <a:lnTo>
                    <a:pt x="208047" y="109"/>
                  </a:lnTo>
                  <a:lnTo>
                    <a:pt x="170940" y="0"/>
                  </a:lnTo>
                  <a:close/>
                </a:path>
              </a:pathLst>
            </a:custGeom>
            <a:solidFill>
              <a:srgbClr val="DD97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64" name="Google Shape;564;p28"/>
            <p:cNvSpPr/>
            <p:nvPr/>
          </p:nvSpPr>
          <p:spPr>
            <a:xfrm>
              <a:off x="14579943" y="6819258"/>
              <a:ext cx="623569" cy="753109"/>
            </a:xfrm>
            <a:custGeom>
              <a:rect b="b" l="l" r="r" t="t"/>
              <a:pathLst>
                <a:path extrusionOk="0" h="753109" w="623569">
                  <a:moveTo>
                    <a:pt x="623341" y="592226"/>
                  </a:moveTo>
                  <a:lnTo>
                    <a:pt x="611860" y="580910"/>
                  </a:lnTo>
                  <a:lnTo>
                    <a:pt x="555917" y="538353"/>
                  </a:lnTo>
                  <a:lnTo>
                    <a:pt x="543306" y="526643"/>
                  </a:lnTo>
                  <a:lnTo>
                    <a:pt x="528789" y="528142"/>
                  </a:lnTo>
                  <a:lnTo>
                    <a:pt x="476161" y="543179"/>
                  </a:lnTo>
                  <a:lnTo>
                    <a:pt x="481685" y="493217"/>
                  </a:lnTo>
                  <a:lnTo>
                    <a:pt x="485216" y="442722"/>
                  </a:lnTo>
                  <a:lnTo>
                    <a:pt x="486702" y="392125"/>
                  </a:lnTo>
                  <a:lnTo>
                    <a:pt x="486156" y="341503"/>
                  </a:lnTo>
                  <a:lnTo>
                    <a:pt x="483552" y="290957"/>
                  </a:lnTo>
                  <a:lnTo>
                    <a:pt x="452196" y="262991"/>
                  </a:lnTo>
                  <a:lnTo>
                    <a:pt x="381406" y="257009"/>
                  </a:lnTo>
                  <a:lnTo>
                    <a:pt x="303339" y="252945"/>
                  </a:lnTo>
                  <a:lnTo>
                    <a:pt x="296291" y="251866"/>
                  </a:lnTo>
                  <a:lnTo>
                    <a:pt x="268630" y="141630"/>
                  </a:lnTo>
                  <a:lnTo>
                    <a:pt x="271627" y="135001"/>
                  </a:lnTo>
                  <a:lnTo>
                    <a:pt x="278041" y="126847"/>
                  </a:lnTo>
                  <a:lnTo>
                    <a:pt x="287362" y="121856"/>
                  </a:lnTo>
                  <a:lnTo>
                    <a:pt x="298297" y="119341"/>
                  </a:lnTo>
                  <a:lnTo>
                    <a:pt x="309524" y="118656"/>
                  </a:lnTo>
                  <a:lnTo>
                    <a:pt x="318770" y="119100"/>
                  </a:lnTo>
                  <a:lnTo>
                    <a:pt x="327863" y="120840"/>
                  </a:lnTo>
                  <a:lnTo>
                    <a:pt x="335953" y="124460"/>
                  </a:lnTo>
                  <a:lnTo>
                    <a:pt x="342188" y="130556"/>
                  </a:lnTo>
                  <a:lnTo>
                    <a:pt x="346151" y="143103"/>
                  </a:lnTo>
                  <a:lnTo>
                    <a:pt x="345528" y="171005"/>
                  </a:lnTo>
                  <a:lnTo>
                    <a:pt x="349694" y="183413"/>
                  </a:lnTo>
                  <a:lnTo>
                    <a:pt x="459968" y="197434"/>
                  </a:lnTo>
                  <a:lnTo>
                    <a:pt x="469519" y="197345"/>
                  </a:lnTo>
                  <a:lnTo>
                    <a:pt x="481736" y="185585"/>
                  </a:lnTo>
                  <a:lnTo>
                    <a:pt x="482269" y="176237"/>
                  </a:lnTo>
                  <a:lnTo>
                    <a:pt x="483958" y="80149"/>
                  </a:lnTo>
                  <a:lnTo>
                    <a:pt x="483412" y="67868"/>
                  </a:lnTo>
                  <a:lnTo>
                    <a:pt x="470331" y="30492"/>
                  </a:lnTo>
                  <a:lnTo>
                    <a:pt x="431888" y="9461"/>
                  </a:lnTo>
                  <a:lnTo>
                    <a:pt x="381774" y="2146"/>
                  </a:lnTo>
                  <a:lnTo>
                    <a:pt x="310718" y="0"/>
                  </a:lnTo>
                  <a:lnTo>
                    <a:pt x="275183" y="1358"/>
                  </a:lnTo>
                  <a:lnTo>
                    <a:pt x="246214" y="1739"/>
                  </a:lnTo>
                  <a:lnTo>
                    <a:pt x="210947" y="3657"/>
                  </a:lnTo>
                  <a:lnTo>
                    <a:pt x="178612" y="12039"/>
                  </a:lnTo>
                  <a:lnTo>
                    <a:pt x="158419" y="31800"/>
                  </a:lnTo>
                  <a:lnTo>
                    <a:pt x="155854" y="38100"/>
                  </a:lnTo>
                  <a:lnTo>
                    <a:pt x="156972" y="99555"/>
                  </a:lnTo>
                  <a:lnTo>
                    <a:pt x="158280" y="147180"/>
                  </a:lnTo>
                  <a:lnTo>
                    <a:pt x="159956" y="194805"/>
                  </a:lnTo>
                  <a:lnTo>
                    <a:pt x="161975" y="242404"/>
                  </a:lnTo>
                  <a:lnTo>
                    <a:pt x="164338" y="289991"/>
                  </a:lnTo>
                  <a:lnTo>
                    <a:pt x="191528" y="320535"/>
                  </a:lnTo>
                  <a:lnTo>
                    <a:pt x="334416" y="326682"/>
                  </a:lnTo>
                  <a:lnTo>
                    <a:pt x="341160" y="327113"/>
                  </a:lnTo>
                  <a:lnTo>
                    <a:pt x="365150" y="359219"/>
                  </a:lnTo>
                  <a:lnTo>
                    <a:pt x="363740" y="435305"/>
                  </a:lnTo>
                  <a:lnTo>
                    <a:pt x="344779" y="470979"/>
                  </a:lnTo>
                  <a:lnTo>
                    <a:pt x="285470" y="465848"/>
                  </a:lnTo>
                  <a:lnTo>
                    <a:pt x="280073" y="462508"/>
                  </a:lnTo>
                  <a:lnTo>
                    <a:pt x="272808" y="455041"/>
                  </a:lnTo>
                  <a:lnTo>
                    <a:pt x="269087" y="445046"/>
                  </a:lnTo>
                  <a:lnTo>
                    <a:pt x="267982" y="433755"/>
                  </a:lnTo>
                  <a:lnTo>
                    <a:pt x="269278" y="411086"/>
                  </a:lnTo>
                  <a:lnTo>
                    <a:pt x="268681" y="399770"/>
                  </a:lnTo>
                  <a:lnTo>
                    <a:pt x="187769" y="370878"/>
                  </a:lnTo>
                  <a:lnTo>
                    <a:pt x="179628" y="370497"/>
                  </a:lnTo>
                  <a:lnTo>
                    <a:pt x="171526" y="371119"/>
                  </a:lnTo>
                  <a:lnTo>
                    <a:pt x="149174" y="429488"/>
                  </a:lnTo>
                  <a:lnTo>
                    <a:pt x="146888" y="463664"/>
                  </a:lnTo>
                  <a:lnTo>
                    <a:pt x="147358" y="497713"/>
                  </a:lnTo>
                  <a:lnTo>
                    <a:pt x="151498" y="528066"/>
                  </a:lnTo>
                  <a:lnTo>
                    <a:pt x="128435" y="520687"/>
                  </a:lnTo>
                  <a:lnTo>
                    <a:pt x="75704" y="498144"/>
                  </a:lnTo>
                  <a:lnTo>
                    <a:pt x="14528" y="464146"/>
                  </a:lnTo>
                  <a:lnTo>
                    <a:pt x="0" y="480021"/>
                  </a:lnTo>
                  <a:lnTo>
                    <a:pt x="18669" y="542620"/>
                  </a:lnTo>
                  <a:lnTo>
                    <a:pt x="46659" y="587768"/>
                  </a:lnTo>
                  <a:lnTo>
                    <a:pt x="90347" y="645934"/>
                  </a:lnTo>
                  <a:lnTo>
                    <a:pt x="156184" y="732637"/>
                  </a:lnTo>
                  <a:lnTo>
                    <a:pt x="201028" y="744080"/>
                  </a:lnTo>
                  <a:lnTo>
                    <a:pt x="231089" y="748639"/>
                  </a:lnTo>
                  <a:lnTo>
                    <a:pt x="248653" y="752322"/>
                  </a:lnTo>
                  <a:lnTo>
                    <a:pt x="288594" y="752944"/>
                  </a:lnTo>
                  <a:lnTo>
                    <a:pt x="357835" y="745109"/>
                  </a:lnTo>
                  <a:lnTo>
                    <a:pt x="427443" y="735952"/>
                  </a:lnTo>
                  <a:lnTo>
                    <a:pt x="468503" y="732637"/>
                  </a:lnTo>
                  <a:lnTo>
                    <a:pt x="541477" y="732002"/>
                  </a:lnTo>
                  <a:lnTo>
                    <a:pt x="608901" y="706399"/>
                  </a:lnTo>
                  <a:lnTo>
                    <a:pt x="616661" y="649859"/>
                  </a:lnTo>
                  <a:lnTo>
                    <a:pt x="620598" y="611352"/>
                  </a:lnTo>
                  <a:lnTo>
                    <a:pt x="623341" y="592226"/>
                  </a:lnTo>
                  <a:close/>
                </a:path>
              </a:pathLst>
            </a:custGeom>
            <a:solidFill>
              <a:srgbClr val="FAAC1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65" name="Google Shape;565;p28"/>
            <p:cNvSpPr/>
            <p:nvPr/>
          </p:nvSpPr>
          <p:spPr>
            <a:xfrm>
              <a:off x="14445431" y="6675069"/>
              <a:ext cx="264159" cy="287654"/>
            </a:xfrm>
            <a:custGeom>
              <a:rect b="b" l="l" r="r" t="t"/>
              <a:pathLst>
                <a:path extrusionOk="0" h="287654" w="264159">
                  <a:moveTo>
                    <a:pt x="52478" y="0"/>
                  </a:moveTo>
                  <a:lnTo>
                    <a:pt x="31131" y="17201"/>
                  </a:lnTo>
                  <a:lnTo>
                    <a:pt x="14209" y="51691"/>
                  </a:lnTo>
                  <a:lnTo>
                    <a:pt x="3317" y="95255"/>
                  </a:lnTo>
                  <a:lnTo>
                    <a:pt x="0" y="143257"/>
                  </a:lnTo>
                  <a:lnTo>
                    <a:pt x="5799" y="191059"/>
                  </a:lnTo>
                  <a:lnTo>
                    <a:pt x="22259" y="234023"/>
                  </a:lnTo>
                  <a:lnTo>
                    <a:pt x="50925" y="267513"/>
                  </a:lnTo>
                  <a:lnTo>
                    <a:pt x="93338" y="286889"/>
                  </a:lnTo>
                  <a:lnTo>
                    <a:pt x="140122" y="287505"/>
                  </a:lnTo>
                  <a:lnTo>
                    <a:pt x="180438" y="270578"/>
                  </a:lnTo>
                  <a:lnTo>
                    <a:pt x="213617" y="240228"/>
                  </a:lnTo>
                  <a:lnTo>
                    <a:pt x="238987" y="200577"/>
                  </a:lnTo>
                  <a:lnTo>
                    <a:pt x="255878" y="155747"/>
                  </a:lnTo>
                  <a:lnTo>
                    <a:pt x="263620" y="109858"/>
                  </a:lnTo>
                  <a:lnTo>
                    <a:pt x="261543" y="67032"/>
                  </a:lnTo>
                  <a:lnTo>
                    <a:pt x="249000" y="42177"/>
                  </a:lnTo>
                  <a:lnTo>
                    <a:pt x="225155" y="31590"/>
                  </a:lnTo>
                  <a:lnTo>
                    <a:pt x="191814" y="27271"/>
                  </a:lnTo>
                  <a:lnTo>
                    <a:pt x="150782" y="21222"/>
                  </a:lnTo>
                  <a:lnTo>
                    <a:pt x="110828" y="9864"/>
                  </a:lnTo>
                  <a:lnTo>
                    <a:pt x="78552" y="172"/>
                  </a:lnTo>
                  <a:lnTo>
                    <a:pt x="5247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66" name="Google Shape;566;p28"/>
            <p:cNvPicPr preferRelativeResize="0"/>
            <p:nvPr/>
          </p:nvPicPr>
          <p:blipFill rotWithShape="1">
            <a:blip r:embed="rId13">
              <a:alphaModFix/>
            </a:blip>
            <a:srcRect b="0" l="0" r="0" t="0"/>
            <a:stretch/>
          </p:blipFill>
          <p:spPr>
            <a:xfrm>
              <a:off x="14496148" y="6703783"/>
              <a:ext cx="190926" cy="70062"/>
            </a:xfrm>
            <a:prstGeom prst="rect">
              <a:avLst/>
            </a:prstGeom>
            <a:noFill/>
            <a:ln>
              <a:noFill/>
            </a:ln>
          </p:spPr>
        </p:pic>
        <p:pic>
          <p:nvPicPr>
            <p:cNvPr id="567" name="Google Shape;567;p28"/>
            <p:cNvPicPr preferRelativeResize="0"/>
            <p:nvPr/>
          </p:nvPicPr>
          <p:blipFill rotWithShape="1">
            <a:blip r:embed="rId14">
              <a:alphaModFix/>
            </a:blip>
            <a:srcRect b="0" l="0" r="0" t="0"/>
            <a:stretch/>
          </p:blipFill>
          <p:spPr>
            <a:xfrm>
              <a:off x="14473923" y="6820002"/>
              <a:ext cx="167324" cy="118039"/>
            </a:xfrm>
            <a:prstGeom prst="rect">
              <a:avLst/>
            </a:prstGeom>
            <a:noFill/>
            <a:ln>
              <a:noFill/>
            </a:ln>
          </p:spPr>
        </p:pic>
        <p:sp>
          <p:nvSpPr>
            <p:cNvPr id="568" name="Google Shape;568;p28"/>
            <p:cNvSpPr/>
            <p:nvPr/>
          </p:nvSpPr>
          <p:spPr>
            <a:xfrm>
              <a:off x="15032212" y="6783091"/>
              <a:ext cx="1551305" cy="1551304"/>
            </a:xfrm>
            <a:custGeom>
              <a:rect b="b" l="l" r="r" t="t"/>
              <a:pathLst>
                <a:path extrusionOk="0" h="1551304" w="1551305">
                  <a:moveTo>
                    <a:pt x="1551115" y="0"/>
                  </a:moveTo>
                  <a:lnTo>
                    <a:pt x="0" y="0"/>
                  </a:lnTo>
                  <a:lnTo>
                    <a:pt x="0" y="1551115"/>
                  </a:lnTo>
                  <a:lnTo>
                    <a:pt x="1551115" y="1551115"/>
                  </a:lnTo>
                  <a:lnTo>
                    <a:pt x="155111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69" name="Google Shape;569;p28"/>
            <p:cNvSpPr/>
            <p:nvPr/>
          </p:nvSpPr>
          <p:spPr>
            <a:xfrm>
              <a:off x="15092012" y="6842880"/>
              <a:ext cx="1431925" cy="1431925"/>
            </a:xfrm>
            <a:custGeom>
              <a:rect b="b" l="l" r="r" t="t"/>
              <a:pathLst>
                <a:path extrusionOk="0" h="1431925" w="1431925">
                  <a:moveTo>
                    <a:pt x="1431537" y="0"/>
                  </a:moveTo>
                  <a:lnTo>
                    <a:pt x="0" y="0"/>
                  </a:lnTo>
                  <a:lnTo>
                    <a:pt x="0" y="1431537"/>
                  </a:lnTo>
                  <a:lnTo>
                    <a:pt x="1431537" y="1431537"/>
                  </a:lnTo>
                  <a:lnTo>
                    <a:pt x="143153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70" name="Google Shape;570;p28"/>
            <p:cNvPicPr preferRelativeResize="0"/>
            <p:nvPr/>
          </p:nvPicPr>
          <p:blipFill rotWithShape="1">
            <a:blip r:embed="rId15">
              <a:alphaModFix/>
            </a:blip>
            <a:srcRect b="0" l="0" r="0" t="0"/>
            <a:stretch/>
          </p:blipFill>
          <p:spPr>
            <a:xfrm>
              <a:off x="15935488" y="6756251"/>
              <a:ext cx="243919" cy="126102"/>
            </a:xfrm>
            <a:prstGeom prst="rect">
              <a:avLst/>
            </a:prstGeom>
            <a:noFill/>
            <a:ln>
              <a:noFill/>
            </a:ln>
          </p:spPr>
        </p:pic>
        <p:sp>
          <p:nvSpPr>
            <p:cNvPr id="571" name="Google Shape;571;p28"/>
            <p:cNvSpPr/>
            <p:nvPr/>
          </p:nvSpPr>
          <p:spPr>
            <a:xfrm>
              <a:off x="15231238" y="6982148"/>
              <a:ext cx="245109" cy="1153159"/>
            </a:xfrm>
            <a:custGeom>
              <a:rect b="b" l="l" r="r" t="t"/>
              <a:pathLst>
                <a:path extrusionOk="0" h="1153159" w="245109">
                  <a:moveTo>
                    <a:pt x="34950" y="768692"/>
                  </a:moveTo>
                  <a:lnTo>
                    <a:pt x="0" y="768692"/>
                  </a:lnTo>
                  <a:lnTo>
                    <a:pt x="0" y="873518"/>
                  </a:lnTo>
                  <a:lnTo>
                    <a:pt x="34950" y="873518"/>
                  </a:lnTo>
                  <a:lnTo>
                    <a:pt x="34950" y="768692"/>
                  </a:lnTo>
                  <a:close/>
                </a:path>
                <a:path extrusionOk="0" h="1153159" w="245109">
                  <a:moveTo>
                    <a:pt x="34950" y="733742"/>
                  </a:moveTo>
                  <a:lnTo>
                    <a:pt x="0" y="733742"/>
                  </a:lnTo>
                  <a:lnTo>
                    <a:pt x="0" y="768680"/>
                  </a:lnTo>
                  <a:lnTo>
                    <a:pt x="34950" y="768680"/>
                  </a:lnTo>
                  <a:lnTo>
                    <a:pt x="34950" y="733742"/>
                  </a:lnTo>
                  <a:close/>
                </a:path>
                <a:path extrusionOk="0" h="1153159" w="245109">
                  <a:moveTo>
                    <a:pt x="34950" y="559041"/>
                  </a:moveTo>
                  <a:lnTo>
                    <a:pt x="0" y="559041"/>
                  </a:lnTo>
                  <a:lnTo>
                    <a:pt x="0" y="593979"/>
                  </a:lnTo>
                  <a:lnTo>
                    <a:pt x="34950" y="593979"/>
                  </a:lnTo>
                  <a:lnTo>
                    <a:pt x="34950" y="559041"/>
                  </a:lnTo>
                  <a:close/>
                </a:path>
                <a:path extrusionOk="0" h="1153159" w="245109">
                  <a:moveTo>
                    <a:pt x="34950" y="279527"/>
                  </a:moveTo>
                  <a:lnTo>
                    <a:pt x="0" y="279527"/>
                  </a:lnTo>
                  <a:lnTo>
                    <a:pt x="0" y="384340"/>
                  </a:lnTo>
                  <a:lnTo>
                    <a:pt x="34950" y="384340"/>
                  </a:lnTo>
                  <a:lnTo>
                    <a:pt x="34950" y="279527"/>
                  </a:lnTo>
                  <a:close/>
                </a:path>
                <a:path extrusionOk="0" h="1153159" w="245109">
                  <a:moveTo>
                    <a:pt x="139776" y="838555"/>
                  </a:moveTo>
                  <a:lnTo>
                    <a:pt x="104838" y="838555"/>
                  </a:lnTo>
                  <a:lnTo>
                    <a:pt x="104838" y="803605"/>
                  </a:lnTo>
                  <a:lnTo>
                    <a:pt x="69888" y="803605"/>
                  </a:lnTo>
                  <a:lnTo>
                    <a:pt x="69888" y="873480"/>
                  </a:lnTo>
                  <a:lnTo>
                    <a:pt x="104825" y="873480"/>
                  </a:lnTo>
                  <a:lnTo>
                    <a:pt x="139776" y="873506"/>
                  </a:lnTo>
                  <a:lnTo>
                    <a:pt x="139776" y="838555"/>
                  </a:lnTo>
                  <a:close/>
                </a:path>
                <a:path extrusionOk="0" h="1153159" w="245109">
                  <a:moveTo>
                    <a:pt x="139776" y="489153"/>
                  </a:moveTo>
                  <a:lnTo>
                    <a:pt x="104825" y="489153"/>
                  </a:lnTo>
                  <a:lnTo>
                    <a:pt x="104825" y="524090"/>
                  </a:lnTo>
                  <a:lnTo>
                    <a:pt x="69900" y="524090"/>
                  </a:lnTo>
                  <a:lnTo>
                    <a:pt x="69900" y="489153"/>
                  </a:lnTo>
                  <a:lnTo>
                    <a:pt x="34950" y="489153"/>
                  </a:lnTo>
                  <a:lnTo>
                    <a:pt x="0" y="489153"/>
                  </a:lnTo>
                  <a:lnTo>
                    <a:pt x="0" y="524103"/>
                  </a:lnTo>
                  <a:lnTo>
                    <a:pt x="34950" y="524103"/>
                  </a:lnTo>
                  <a:lnTo>
                    <a:pt x="69888" y="524103"/>
                  </a:lnTo>
                  <a:lnTo>
                    <a:pt x="69888" y="559028"/>
                  </a:lnTo>
                  <a:lnTo>
                    <a:pt x="104838" y="559028"/>
                  </a:lnTo>
                  <a:lnTo>
                    <a:pt x="104838" y="524103"/>
                  </a:lnTo>
                  <a:lnTo>
                    <a:pt x="139776" y="524103"/>
                  </a:lnTo>
                  <a:lnTo>
                    <a:pt x="139776" y="489153"/>
                  </a:lnTo>
                  <a:close/>
                </a:path>
                <a:path extrusionOk="0" h="1153159" w="245109">
                  <a:moveTo>
                    <a:pt x="174713" y="978319"/>
                  </a:moveTo>
                  <a:lnTo>
                    <a:pt x="174713" y="978319"/>
                  </a:lnTo>
                  <a:lnTo>
                    <a:pt x="69888" y="978319"/>
                  </a:lnTo>
                  <a:lnTo>
                    <a:pt x="69888" y="1083144"/>
                  </a:lnTo>
                  <a:lnTo>
                    <a:pt x="174713" y="1083144"/>
                  </a:lnTo>
                  <a:lnTo>
                    <a:pt x="174713" y="978319"/>
                  </a:lnTo>
                  <a:close/>
                </a:path>
                <a:path extrusionOk="0" h="1153159" w="245109">
                  <a:moveTo>
                    <a:pt x="174713" y="628916"/>
                  </a:moveTo>
                  <a:lnTo>
                    <a:pt x="139776" y="628916"/>
                  </a:lnTo>
                  <a:lnTo>
                    <a:pt x="139776" y="593979"/>
                  </a:lnTo>
                  <a:lnTo>
                    <a:pt x="104838" y="593979"/>
                  </a:lnTo>
                  <a:lnTo>
                    <a:pt x="69900" y="593979"/>
                  </a:lnTo>
                  <a:lnTo>
                    <a:pt x="34950" y="593979"/>
                  </a:lnTo>
                  <a:lnTo>
                    <a:pt x="34950" y="628929"/>
                  </a:lnTo>
                  <a:lnTo>
                    <a:pt x="139763" y="628929"/>
                  </a:lnTo>
                  <a:lnTo>
                    <a:pt x="139763" y="698792"/>
                  </a:lnTo>
                  <a:lnTo>
                    <a:pt x="104838" y="698792"/>
                  </a:lnTo>
                  <a:lnTo>
                    <a:pt x="104838" y="663867"/>
                  </a:lnTo>
                  <a:lnTo>
                    <a:pt x="69900" y="663867"/>
                  </a:lnTo>
                  <a:lnTo>
                    <a:pt x="34950" y="663867"/>
                  </a:lnTo>
                  <a:lnTo>
                    <a:pt x="34950" y="698804"/>
                  </a:lnTo>
                  <a:lnTo>
                    <a:pt x="69888" y="698804"/>
                  </a:lnTo>
                  <a:lnTo>
                    <a:pt x="104825" y="698804"/>
                  </a:lnTo>
                  <a:lnTo>
                    <a:pt x="104825" y="733742"/>
                  </a:lnTo>
                  <a:lnTo>
                    <a:pt x="139763" y="733742"/>
                  </a:lnTo>
                  <a:lnTo>
                    <a:pt x="174713" y="733742"/>
                  </a:lnTo>
                  <a:lnTo>
                    <a:pt x="174713" y="628916"/>
                  </a:lnTo>
                  <a:close/>
                </a:path>
                <a:path extrusionOk="0" h="1153159" w="245109">
                  <a:moveTo>
                    <a:pt x="174713" y="349389"/>
                  </a:moveTo>
                  <a:lnTo>
                    <a:pt x="139763" y="349389"/>
                  </a:lnTo>
                  <a:lnTo>
                    <a:pt x="139763" y="384340"/>
                  </a:lnTo>
                  <a:lnTo>
                    <a:pt x="174713" y="384340"/>
                  </a:lnTo>
                  <a:lnTo>
                    <a:pt x="174713" y="349389"/>
                  </a:lnTo>
                  <a:close/>
                </a:path>
                <a:path extrusionOk="0" h="1153159" w="245109">
                  <a:moveTo>
                    <a:pt x="174713" y="104825"/>
                  </a:moveTo>
                  <a:lnTo>
                    <a:pt x="174713" y="104825"/>
                  </a:lnTo>
                  <a:lnTo>
                    <a:pt x="69888" y="104825"/>
                  </a:lnTo>
                  <a:lnTo>
                    <a:pt x="69888" y="174701"/>
                  </a:lnTo>
                  <a:lnTo>
                    <a:pt x="174713" y="174701"/>
                  </a:lnTo>
                  <a:lnTo>
                    <a:pt x="174713" y="104825"/>
                  </a:lnTo>
                  <a:close/>
                </a:path>
                <a:path extrusionOk="0" h="1153159" w="245109">
                  <a:moveTo>
                    <a:pt x="174713" y="69875"/>
                  </a:moveTo>
                  <a:lnTo>
                    <a:pt x="174713" y="69875"/>
                  </a:lnTo>
                  <a:lnTo>
                    <a:pt x="69888" y="69875"/>
                  </a:lnTo>
                  <a:lnTo>
                    <a:pt x="69888" y="104813"/>
                  </a:lnTo>
                  <a:lnTo>
                    <a:pt x="174713" y="104813"/>
                  </a:lnTo>
                  <a:lnTo>
                    <a:pt x="174713" y="69875"/>
                  </a:lnTo>
                  <a:close/>
                </a:path>
                <a:path extrusionOk="0" h="1153159" w="245109">
                  <a:moveTo>
                    <a:pt x="209664" y="908431"/>
                  </a:moveTo>
                  <a:lnTo>
                    <a:pt x="209664" y="908431"/>
                  </a:lnTo>
                  <a:lnTo>
                    <a:pt x="0" y="908431"/>
                  </a:lnTo>
                  <a:lnTo>
                    <a:pt x="0" y="1083132"/>
                  </a:lnTo>
                  <a:lnTo>
                    <a:pt x="0" y="1153007"/>
                  </a:lnTo>
                  <a:lnTo>
                    <a:pt x="34950" y="1153007"/>
                  </a:lnTo>
                  <a:lnTo>
                    <a:pt x="34950" y="1153020"/>
                  </a:lnTo>
                  <a:lnTo>
                    <a:pt x="209664" y="1153020"/>
                  </a:lnTo>
                  <a:lnTo>
                    <a:pt x="209664" y="1118082"/>
                  </a:lnTo>
                  <a:lnTo>
                    <a:pt x="34950" y="1118082"/>
                  </a:lnTo>
                  <a:lnTo>
                    <a:pt x="34950" y="1083132"/>
                  </a:lnTo>
                  <a:lnTo>
                    <a:pt x="34950" y="943381"/>
                  </a:lnTo>
                  <a:lnTo>
                    <a:pt x="69888" y="943381"/>
                  </a:lnTo>
                  <a:lnTo>
                    <a:pt x="69900" y="943381"/>
                  </a:lnTo>
                  <a:lnTo>
                    <a:pt x="209664" y="943381"/>
                  </a:lnTo>
                  <a:lnTo>
                    <a:pt x="209664" y="908431"/>
                  </a:lnTo>
                  <a:close/>
                </a:path>
                <a:path extrusionOk="0" h="1153159" w="245109">
                  <a:moveTo>
                    <a:pt x="209664" y="803605"/>
                  </a:moveTo>
                  <a:lnTo>
                    <a:pt x="174713" y="803605"/>
                  </a:lnTo>
                  <a:lnTo>
                    <a:pt x="174713" y="768692"/>
                  </a:lnTo>
                  <a:lnTo>
                    <a:pt x="139763" y="768692"/>
                  </a:lnTo>
                  <a:lnTo>
                    <a:pt x="139763" y="803643"/>
                  </a:lnTo>
                  <a:lnTo>
                    <a:pt x="174713" y="803643"/>
                  </a:lnTo>
                  <a:lnTo>
                    <a:pt x="174713" y="838555"/>
                  </a:lnTo>
                  <a:lnTo>
                    <a:pt x="209664" y="838555"/>
                  </a:lnTo>
                  <a:lnTo>
                    <a:pt x="209664" y="803605"/>
                  </a:lnTo>
                  <a:close/>
                </a:path>
                <a:path extrusionOk="0" h="1153159" w="245109">
                  <a:moveTo>
                    <a:pt x="209664" y="454215"/>
                  </a:moveTo>
                  <a:lnTo>
                    <a:pt x="174713" y="454215"/>
                  </a:lnTo>
                  <a:lnTo>
                    <a:pt x="174713" y="559041"/>
                  </a:lnTo>
                  <a:lnTo>
                    <a:pt x="209664" y="559041"/>
                  </a:lnTo>
                  <a:lnTo>
                    <a:pt x="209664" y="454215"/>
                  </a:lnTo>
                  <a:close/>
                </a:path>
                <a:path extrusionOk="0" h="1153159" w="245109">
                  <a:moveTo>
                    <a:pt x="209664" y="384340"/>
                  </a:moveTo>
                  <a:lnTo>
                    <a:pt x="174713" y="384340"/>
                  </a:lnTo>
                  <a:lnTo>
                    <a:pt x="174713" y="419303"/>
                  </a:lnTo>
                  <a:lnTo>
                    <a:pt x="209664" y="419303"/>
                  </a:lnTo>
                  <a:lnTo>
                    <a:pt x="209664" y="384340"/>
                  </a:lnTo>
                  <a:close/>
                </a:path>
                <a:path extrusionOk="0" h="1153159" w="245109">
                  <a:moveTo>
                    <a:pt x="209664" y="279527"/>
                  </a:moveTo>
                  <a:lnTo>
                    <a:pt x="209664" y="279527"/>
                  </a:lnTo>
                  <a:lnTo>
                    <a:pt x="69888" y="279527"/>
                  </a:lnTo>
                  <a:lnTo>
                    <a:pt x="69888" y="384340"/>
                  </a:lnTo>
                  <a:lnTo>
                    <a:pt x="34950" y="384340"/>
                  </a:lnTo>
                  <a:lnTo>
                    <a:pt x="34950" y="454215"/>
                  </a:lnTo>
                  <a:lnTo>
                    <a:pt x="69888" y="454215"/>
                  </a:lnTo>
                  <a:lnTo>
                    <a:pt x="104838" y="454215"/>
                  </a:lnTo>
                  <a:lnTo>
                    <a:pt x="104838" y="314464"/>
                  </a:lnTo>
                  <a:lnTo>
                    <a:pt x="139763" y="314464"/>
                  </a:lnTo>
                  <a:lnTo>
                    <a:pt x="174713" y="314464"/>
                  </a:lnTo>
                  <a:lnTo>
                    <a:pt x="174713" y="349389"/>
                  </a:lnTo>
                  <a:lnTo>
                    <a:pt x="209664" y="349389"/>
                  </a:lnTo>
                  <a:lnTo>
                    <a:pt x="209664" y="279527"/>
                  </a:lnTo>
                  <a:close/>
                </a:path>
                <a:path extrusionOk="0" h="1153159" w="245109">
                  <a:moveTo>
                    <a:pt x="244602" y="0"/>
                  </a:moveTo>
                  <a:lnTo>
                    <a:pt x="209664" y="0"/>
                  </a:lnTo>
                  <a:lnTo>
                    <a:pt x="209651" y="34937"/>
                  </a:lnTo>
                  <a:lnTo>
                    <a:pt x="209651" y="104825"/>
                  </a:lnTo>
                  <a:lnTo>
                    <a:pt x="209651" y="209638"/>
                  </a:lnTo>
                  <a:lnTo>
                    <a:pt x="174713" y="209638"/>
                  </a:lnTo>
                  <a:lnTo>
                    <a:pt x="34950" y="209638"/>
                  </a:lnTo>
                  <a:lnTo>
                    <a:pt x="34950" y="104825"/>
                  </a:lnTo>
                  <a:lnTo>
                    <a:pt x="34950" y="34937"/>
                  </a:lnTo>
                  <a:lnTo>
                    <a:pt x="69888" y="34937"/>
                  </a:lnTo>
                  <a:lnTo>
                    <a:pt x="69900" y="34937"/>
                  </a:lnTo>
                  <a:lnTo>
                    <a:pt x="209651" y="34937"/>
                  </a:lnTo>
                  <a:lnTo>
                    <a:pt x="209651" y="0"/>
                  </a:lnTo>
                  <a:lnTo>
                    <a:pt x="0" y="0"/>
                  </a:lnTo>
                  <a:lnTo>
                    <a:pt x="0" y="104825"/>
                  </a:lnTo>
                  <a:lnTo>
                    <a:pt x="0" y="244589"/>
                  </a:lnTo>
                  <a:lnTo>
                    <a:pt x="34950" y="244589"/>
                  </a:lnTo>
                  <a:lnTo>
                    <a:pt x="69888" y="244576"/>
                  </a:lnTo>
                  <a:lnTo>
                    <a:pt x="209651" y="244576"/>
                  </a:lnTo>
                  <a:lnTo>
                    <a:pt x="244602" y="244589"/>
                  </a:lnTo>
                  <a:lnTo>
                    <a:pt x="244602" y="104825"/>
                  </a:lnTo>
                  <a:lnTo>
                    <a:pt x="24460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2" name="Google Shape;572;p28"/>
            <p:cNvSpPr/>
            <p:nvPr/>
          </p:nvSpPr>
          <p:spPr>
            <a:xfrm>
              <a:off x="15458367" y="7261663"/>
              <a:ext cx="0" cy="594359"/>
            </a:xfrm>
            <a:custGeom>
              <a:rect b="b" l="l" r="r" t="t"/>
              <a:pathLst>
                <a:path extrusionOk="0" h="594359" w="120000">
                  <a:moveTo>
                    <a:pt x="0" y="0"/>
                  </a:moveTo>
                  <a:lnTo>
                    <a:pt x="0" y="593981"/>
                  </a:lnTo>
                </a:path>
              </a:pathLst>
            </a:custGeom>
            <a:noFill/>
            <a:ln cap="flat" cmpd="sng" w="15900">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3" name="Google Shape;573;p28"/>
            <p:cNvSpPr/>
            <p:nvPr/>
          </p:nvSpPr>
          <p:spPr>
            <a:xfrm>
              <a:off x="15440889" y="6982148"/>
              <a:ext cx="314959" cy="1153159"/>
            </a:xfrm>
            <a:custGeom>
              <a:rect b="b" l="l" r="r" t="t"/>
              <a:pathLst>
                <a:path extrusionOk="0" h="1153159" w="314959">
                  <a:moveTo>
                    <a:pt x="34950" y="908431"/>
                  </a:moveTo>
                  <a:lnTo>
                    <a:pt x="0" y="908431"/>
                  </a:lnTo>
                  <a:lnTo>
                    <a:pt x="0" y="1083132"/>
                  </a:lnTo>
                  <a:lnTo>
                    <a:pt x="0" y="1153007"/>
                  </a:lnTo>
                  <a:lnTo>
                    <a:pt x="34950" y="1153007"/>
                  </a:lnTo>
                  <a:lnTo>
                    <a:pt x="34950" y="1083132"/>
                  </a:lnTo>
                  <a:lnTo>
                    <a:pt x="34950" y="908431"/>
                  </a:lnTo>
                  <a:close/>
                </a:path>
                <a:path extrusionOk="0" h="1153159" w="314959">
                  <a:moveTo>
                    <a:pt x="69875" y="838555"/>
                  </a:moveTo>
                  <a:lnTo>
                    <a:pt x="34937" y="838555"/>
                  </a:lnTo>
                  <a:lnTo>
                    <a:pt x="34937" y="873506"/>
                  </a:lnTo>
                  <a:lnTo>
                    <a:pt x="69875" y="873506"/>
                  </a:lnTo>
                  <a:lnTo>
                    <a:pt x="69875" y="838555"/>
                  </a:lnTo>
                  <a:close/>
                </a:path>
                <a:path extrusionOk="0" h="1153159" w="314959">
                  <a:moveTo>
                    <a:pt x="69875" y="663867"/>
                  </a:moveTo>
                  <a:lnTo>
                    <a:pt x="34937" y="663867"/>
                  </a:lnTo>
                  <a:lnTo>
                    <a:pt x="34937" y="698804"/>
                  </a:lnTo>
                  <a:lnTo>
                    <a:pt x="69875" y="698804"/>
                  </a:lnTo>
                  <a:lnTo>
                    <a:pt x="69875" y="663867"/>
                  </a:lnTo>
                  <a:close/>
                </a:path>
                <a:path extrusionOk="0" h="1153159" w="314959">
                  <a:moveTo>
                    <a:pt x="69875" y="454215"/>
                  </a:moveTo>
                  <a:lnTo>
                    <a:pt x="34937" y="454215"/>
                  </a:lnTo>
                  <a:lnTo>
                    <a:pt x="34937" y="593979"/>
                  </a:lnTo>
                  <a:lnTo>
                    <a:pt x="69875" y="593979"/>
                  </a:lnTo>
                  <a:lnTo>
                    <a:pt x="69875" y="454215"/>
                  </a:lnTo>
                  <a:close/>
                </a:path>
                <a:path extrusionOk="0" h="1153159" w="314959">
                  <a:moveTo>
                    <a:pt x="69875" y="349389"/>
                  </a:moveTo>
                  <a:lnTo>
                    <a:pt x="34937" y="349389"/>
                  </a:lnTo>
                  <a:lnTo>
                    <a:pt x="34937" y="384340"/>
                  </a:lnTo>
                  <a:lnTo>
                    <a:pt x="69875" y="384340"/>
                  </a:lnTo>
                  <a:lnTo>
                    <a:pt x="69875" y="349389"/>
                  </a:lnTo>
                  <a:close/>
                </a:path>
                <a:path extrusionOk="0" h="1153159" w="314959">
                  <a:moveTo>
                    <a:pt x="104838" y="69875"/>
                  </a:moveTo>
                  <a:lnTo>
                    <a:pt x="69888" y="69875"/>
                  </a:lnTo>
                  <a:lnTo>
                    <a:pt x="69888" y="104813"/>
                  </a:lnTo>
                  <a:lnTo>
                    <a:pt x="104838" y="104813"/>
                  </a:lnTo>
                  <a:lnTo>
                    <a:pt x="104838" y="69875"/>
                  </a:lnTo>
                  <a:close/>
                </a:path>
                <a:path extrusionOk="0" h="1153159" w="314959">
                  <a:moveTo>
                    <a:pt x="174701" y="34937"/>
                  </a:moveTo>
                  <a:lnTo>
                    <a:pt x="139763" y="34937"/>
                  </a:lnTo>
                  <a:lnTo>
                    <a:pt x="139763" y="104800"/>
                  </a:lnTo>
                  <a:lnTo>
                    <a:pt x="174701" y="104800"/>
                  </a:lnTo>
                  <a:lnTo>
                    <a:pt x="174701" y="34937"/>
                  </a:lnTo>
                  <a:close/>
                </a:path>
                <a:path extrusionOk="0" h="1153159" w="314959">
                  <a:moveTo>
                    <a:pt x="209638" y="139750"/>
                  </a:moveTo>
                  <a:lnTo>
                    <a:pt x="174701" y="139750"/>
                  </a:lnTo>
                  <a:lnTo>
                    <a:pt x="174701" y="104825"/>
                  </a:lnTo>
                  <a:lnTo>
                    <a:pt x="139776" y="104825"/>
                  </a:lnTo>
                  <a:lnTo>
                    <a:pt x="104838" y="104825"/>
                  </a:lnTo>
                  <a:lnTo>
                    <a:pt x="69888" y="104825"/>
                  </a:lnTo>
                  <a:lnTo>
                    <a:pt x="69888" y="279527"/>
                  </a:lnTo>
                  <a:lnTo>
                    <a:pt x="104825" y="279527"/>
                  </a:lnTo>
                  <a:lnTo>
                    <a:pt x="104825" y="314439"/>
                  </a:lnTo>
                  <a:lnTo>
                    <a:pt x="139776" y="314439"/>
                  </a:lnTo>
                  <a:lnTo>
                    <a:pt x="139776" y="244576"/>
                  </a:lnTo>
                  <a:lnTo>
                    <a:pt x="174701" y="244576"/>
                  </a:lnTo>
                  <a:lnTo>
                    <a:pt x="174701" y="209638"/>
                  </a:lnTo>
                  <a:lnTo>
                    <a:pt x="139763" y="209638"/>
                  </a:lnTo>
                  <a:lnTo>
                    <a:pt x="139763" y="244563"/>
                  </a:lnTo>
                  <a:lnTo>
                    <a:pt x="104838" y="244563"/>
                  </a:lnTo>
                  <a:lnTo>
                    <a:pt x="104838" y="174701"/>
                  </a:lnTo>
                  <a:lnTo>
                    <a:pt x="139776" y="174701"/>
                  </a:lnTo>
                  <a:lnTo>
                    <a:pt x="139776" y="139763"/>
                  </a:lnTo>
                  <a:lnTo>
                    <a:pt x="174688" y="139763"/>
                  </a:lnTo>
                  <a:lnTo>
                    <a:pt x="174688" y="209613"/>
                  </a:lnTo>
                  <a:lnTo>
                    <a:pt x="209638" y="209613"/>
                  </a:lnTo>
                  <a:lnTo>
                    <a:pt x="209638" y="139750"/>
                  </a:lnTo>
                  <a:close/>
                </a:path>
                <a:path extrusionOk="0" h="1153159" w="314959">
                  <a:moveTo>
                    <a:pt x="244602" y="209638"/>
                  </a:moveTo>
                  <a:lnTo>
                    <a:pt x="209638" y="209638"/>
                  </a:lnTo>
                  <a:lnTo>
                    <a:pt x="209638" y="244576"/>
                  </a:lnTo>
                  <a:lnTo>
                    <a:pt x="244602" y="244576"/>
                  </a:lnTo>
                  <a:lnTo>
                    <a:pt x="244602" y="209638"/>
                  </a:lnTo>
                  <a:close/>
                </a:path>
                <a:path extrusionOk="0" h="1153159" w="314959">
                  <a:moveTo>
                    <a:pt x="279527" y="873506"/>
                  </a:moveTo>
                  <a:lnTo>
                    <a:pt x="244602" y="873506"/>
                  </a:lnTo>
                  <a:lnTo>
                    <a:pt x="244602" y="768692"/>
                  </a:lnTo>
                  <a:lnTo>
                    <a:pt x="209638" y="768692"/>
                  </a:lnTo>
                  <a:lnTo>
                    <a:pt x="209638" y="1013256"/>
                  </a:lnTo>
                  <a:lnTo>
                    <a:pt x="174701" y="1013256"/>
                  </a:lnTo>
                  <a:lnTo>
                    <a:pt x="174701" y="978331"/>
                  </a:lnTo>
                  <a:lnTo>
                    <a:pt x="209638" y="978331"/>
                  </a:lnTo>
                  <a:lnTo>
                    <a:pt x="209638" y="943381"/>
                  </a:lnTo>
                  <a:lnTo>
                    <a:pt x="174701" y="943381"/>
                  </a:lnTo>
                  <a:lnTo>
                    <a:pt x="174701" y="908443"/>
                  </a:lnTo>
                  <a:lnTo>
                    <a:pt x="209638" y="908431"/>
                  </a:lnTo>
                  <a:lnTo>
                    <a:pt x="209638" y="803605"/>
                  </a:lnTo>
                  <a:lnTo>
                    <a:pt x="174688" y="803605"/>
                  </a:lnTo>
                  <a:lnTo>
                    <a:pt x="174688" y="873506"/>
                  </a:lnTo>
                  <a:lnTo>
                    <a:pt x="174688" y="943381"/>
                  </a:lnTo>
                  <a:lnTo>
                    <a:pt x="174688" y="978319"/>
                  </a:lnTo>
                  <a:lnTo>
                    <a:pt x="139776" y="978319"/>
                  </a:lnTo>
                  <a:lnTo>
                    <a:pt x="139776" y="943381"/>
                  </a:lnTo>
                  <a:lnTo>
                    <a:pt x="174688" y="943381"/>
                  </a:lnTo>
                  <a:lnTo>
                    <a:pt x="174688" y="873506"/>
                  </a:lnTo>
                  <a:lnTo>
                    <a:pt x="139776" y="873506"/>
                  </a:lnTo>
                  <a:lnTo>
                    <a:pt x="139776" y="803605"/>
                  </a:lnTo>
                  <a:lnTo>
                    <a:pt x="104825" y="803605"/>
                  </a:lnTo>
                  <a:lnTo>
                    <a:pt x="104825" y="838555"/>
                  </a:lnTo>
                  <a:lnTo>
                    <a:pt x="69888" y="838555"/>
                  </a:lnTo>
                  <a:lnTo>
                    <a:pt x="69888" y="908431"/>
                  </a:lnTo>
                  <a:lnTo>
                    <a:pt x="104825" y="908431"/>
                  </a:lnTo>
                  <a:lnTo>
                    <a:pt x="139763" y="908431"/>
                  </a:lnTo>
                  <a:lnTo>
                    <a:pt x="139763" y="943381"/>
                  </a:lnTo>
                  <a:lnTo>
                    <a:pt x="104838" y="943381"/>
                  </a:lnTo>
                  <a:lnTo>
                    <a:pt x="69888" y="943381"/>
                  </a:lnTo>
                  <a:lnTo>
                    <a:pt x="69888" y="1083144"/>
                  </a:lnTo>
                  <a:lnTo>
                    <a:pt x="104825" y="1083144"/>
                  </a:lnTo>
                  <a:lnTo>
                    <a:pt x="104825" y="1118082"/>
                  </a:lnTo>
                  <a:lnTo>
                    <a:pt x="69888" y="1118082"/>
                  </a:lnTo>
                  <a:lnTo>
                    <a:pt x="69888" y="1153020"/>
                  </a:lnTo>
                  <a:lnTo>
                    <a:pt x="104838" y="1153020"/>
                  </a:lnTo>
                  <a:lnTo>
                    <a:pt x="139763" y="1153007"/>
                  </a:lnTo>
                  <a:lnTo>
                    <a:pt x="174701" y="1153020"/>
                  </a:lnTo>
                  <a:lnTo>
                    <a:pt x="209638" y="1153007"/>
                  </a:lnTo>
                  <a:lnTo>
                    <a:pt x="209638" y="1083132"/>
                  </a:lnTo>
                  <a:lnTo>
                    <a:pt x="174701" y="1083132"/>
                  </a:lnTo>
                  <a:lnTo>
                    <a:pt x="174701" y="1048207"/>
                  </a:lnTo>
                  <a:lnTo>
                    <a:pt x="174688" y="1083144"/>
                  </a:lnTo>
                  <a:lnTo>
                    <a:pt x="174688" y="1118082"/>
                  </a:lnTo>
                  <a:lnTo>
                    <a:pt x="139776" y="1118082"/>
                  </a:lnTo>
                  <a:lnTo>
                    <a:pt x="139776" y="1083144"/>
                  </a:lnTo>
                  <a:lnTo>
                    <a:pt x="174688" y="1083144"/>
                  </a:lnTo>
                  <a:lnTo>
                    <a:pt x="174688" y="1048207"/>
                  </a:lnTo>
                  <a:lnTo>
                    <a:pt x="139776" y="1048207"/>
                  </a:lnTo>
                  <a:lnTo>
                    <a:pt x="104838" y="1048207"/>
                  </a:lnTo>
                  <a:lnTo>
                    <a:pt x="104838" y="1013256"/>
                  </a:lnTo>
                  <a:lnTo>
                    <a:pt x="139763" y="1013256"/>
                  </a:lnTo>
                  <a:lnTo>
                    <a:pt x="174688" y="1013256"/>
                  </a:lnTo>
                  <a:lnTo>
                    <a:pt x="174688" y="1048194"/>
                  </a:lnTo>
                  <a:lnTo>
                    <a:pt x="209638" y="1048194"/>
                  </a:lnTo>
                  <a:lnTo>
                    <a:pt x="244602" y="1048194"/>
                  </a:lnTo>
                  <a:lnTo>
                    <a:pt x="244602" y="908456"/>
                  </a:lnTo>
                  <a:lnTo>
                    <a:pt x="279527" y="908443"/>
                  </a:lnTo>
                  <a:lnTo>
                    <a:pt x="279527" y="873506"/>
                  </a:lnTo>
                  <a:close/>
                </a:path>
                <a:path extrusionOk="0" h="1153159" w="314959">
                  <a:moveTo>
                    <a:pt x="279527" y="489153"/>
                  </a:moveTo>
                  <a:lnTo>
                    <a:pt x="244602" y="489153"/>
                  </a:lnTo>
                  <a:lnTo>
                    <a:pt x="209638" y="489153"/>
                  </a:lnTo>
                  <a:lnTo>
                    <a:pt x="209638" y="384340"/>
                  </a:lnTo>
                  <a:lnTo>
                    <a:pt x="174701" y="384340"/>
                  </a:lnTo>
                  <a:lnTo>
                    <a:pt x="174701" y="349389"/>
                  </a:lnTo>
                  <a:lnTo>
                    <a:pt x="139776" y="349389"/>
                  </a:lnTo>
                  <a:lnTo>
                    <a:pt x="139763" y="419265"/>
                  </a:lnTo>
                  <a:lnTo>
                    <a:pt x="139763" y="489153"/>
                  </a:lnTo>
                  <a:lnTo>
                    <a:pt x="104838" y="489153"/>
                  </a:lnTo>
                  <a:lnTo>
                    <a:pt x="104838" y="419265"/>
                  </a:lnTo>
                  <a:lnTo>
                    <a:pt x="139763" y="419265"/>
                  </a:lnTo>
                  <a:lnTo>
                    <a:pt x="139763" y="349389"/>
                  </a:lnTo>
                  <a:lnTo>
                    <a:pt x="104838" y="349389"/>
                  </a:lnTo>
                  <a:lnTo>
                    <a:pt x="69888" y="349389"/>
                  </a:lnTo>
                  <a:lnTo>
                    <a:pt x="69888" y="524090"/>
                  </a:lnTo>
                  <a:lnTo>
                    <a:pt x="104825" y="524090"/>
                  </a:lnTo>
                  <a:lnTo>
                    <a:pt x="139776" y="524103"/>
                  </a:lnTo>
                  <a:lnTo>
                    <a:pt x="139776" y="489153"/>
                  </a:lnTo>
                  <a:lnTo>
                    <a:pt x="174688" y="489153"/>
                  </a:lnTo>
                  <a:lnTo>
                    <a:pt x="209638" y="489165"/>
                  </a:lnTo>
                  <a:lnTo>
                    <a:pt x="209638" y="524090"/>
                  </a:lnTo>
                  <a:lnTo>
                    <a:pt x="174688" y="524090"/>
                  </a:lnTo>
                  <a:lnTo>
                    <a:pt x="174688" y="559028"/>
                  </a:lnTo>
                  <a:lnTo>
                    <a:pt x="209638" y="559028"/>
                  </a:lnTo>
                  <a:lnTo>
                    <a:pt x="209638" y="593979"/>
                  </a:lnTo>
                  <a:lnTo>
                    <a:pt x="244589" y="593979"/>
                  </a:lnTo>
                  <a:lnTo>
                    <a:pt x="244589" y="628916"/>
                  </a:lnTo>
                  <a:lnTo>
                    <a:pt x="209638" y="628916"/>
                  </a:lnTo>
                  <a:lnTo>
                    <a:pt x="174701" y="628916"/>
                  </a:lnTo>
                  <a:lnTo>
                    <a:pt x="174701" y="593979"/>
                  </a:lnTo>
                  <a:lnTo>
                    <a:pt x="139776" y="593979"/>
                  </a:lnTo>
                  <a:lnTo>
                    <a:pt x="139776" y="559041"/>
                  </a:lnTo>
                  <a:lnTo>
                    <a:pt x="139763" y="698792"/>
                  </a:lnTo>
                  <a:lnTo>
                    <a:pt x="139763" y="733742"/>
                  </a:lnTo>
                  <a:lnTo>
                    <a:pt x="104838" y="733742"/>
                  </a:lnTo>
                  <a:lnTo>
                    <a:pt x="104838" y="698792"/>
                  </a:lnTo>
                  <a:lnTo>
                    <a:pt x="139763" y="698792"/>
                  </a:lnTo>
                  <a:lnTo>
                    <a:pt x="139763" y="559041"/>
                  </a:lnTo>
                  <a:lnTo>
                    <a:pt x="104838" y="559041"/>
                  </a:lnTo>
                  <a:lnTo>
                    <a:pt x="69888" y="559041"/>
                  </a:lnTo>
                  <a:lnTo>
                    <a:pt x="69888" y="593979"/>
                  </a:lnTo>
                  <a:lnTo>
                    <a:pt x="104825" y="593979"/>
                  </a:lnTo>
                  <a:lnTo>
                    <a:pt x="104825" y="663867"/>
                  </a:lnTo>
                  <a:lnTo>
                    <a:pt x="69888" y="663867"/>
                  </a:lnTo>
                  <a:lnTo>
                    <a:pt x="69888" y="768692"/>
                  </a:lnTo>
                  <a:lnTo>
                    <a:pt x="104838" y="768692"/>
                  </a:lnTo>
                  <a:lnTo>
                    <a:pt x="139776" y="768680"/>
                  </a:lnTo>
                  <a:lnTo>
                    <a:pt x="139776" y="733742"/>
                  </a:lnTo>
                  <a:lnTo>
                    <a:pt x="174688" y="733742"/>
                  </a:lnTo>
                  <a:lnTo>
                    <a:pt x="174688" y="768667"/>
                  </a:lnTo>
                  <a:lnTo>
                    <a:pt x="209638" y="768667"/>
                  </a:lnTo>
                  <a:lnTo>
                    <a:pt x="209638" y="698792"/>
                  </a:lnTo>
                  <a:lnTo>
                    <a:pt x="174701" y="698792"/>
                  </a:lnTo>
                  <a:lnTo>
                    <a:pt x="139776" y="698792"/>
                  </a:lnTo>
                  <a:lnTo>
                    <a:pt x="139776" y="663854"/>
                  </a:lnTo>
                  <a:lnTo>
                    <a:pt x="174688" y="663854"/>
                  </a:lnTo>
                  <a:lnTo>
                    <a:pt x="209638" y="663854"/>
                  </a:lnTo>
                  <a:lnTo>
                    <a:pt x="244589" y="663854"/>
                  </a:lnTo>
                  <a:lnTo>
                    <a:pt x="244589" y="733742"/>
                  </a:lnTo>
                  <a:lnTo>
                    <a:pt x="279527" y="733742"/>
                  </a:lnTo>
                  <a:lnTo>
                    <a:pt x="279527" y="489153"/>
                  </a:lnTo>
                  <a:close/>
                </a:path>
                <a:path extrusionOk="0" h="1153159" w="314959">
                  <a:moveTo>
                    <a:pt x="279527" y="279527"/>
                  </a:moveTo>
                  <a:lnTo>
                    <a:pt x="244589" y="279527"/>
                  </a:lnTo>
                  <a:lnTo>
                    <a:pt x="244589" y="314452"/>
                  </a:lnTo>
                  <a:lnTo>
                    <a:pt x="209638" y="314452"/>
                  </a:lnTo>
                  <a:lnTo>
                    <a:pt x="209638" y="349389"/>
                  </a:lnTo>
                  <a:lnTo>
                    <a:pt x="244602" y="349389"/>
                  </a:lnTo>
                  <a:lnTo>
                    <a:pt x="244602" y="314464"/>
                  </a:lnTo>
                  <a:lnTo>
                    <a:pt x="279527" y="314464"/>
                  </a:lnTo>
                  <a:lnTo>
                    <a:pt x="279527" y="279527"/>
                  </a:lnTo>
                  <a:close/>
                </a:path>
                <a:path extrusionOk="0" h="1153159" w="314959">
                  <a:moveTo>
                    <a:pt x="314464" y="0"/>
                  </a:moveTo>
                  <a:lnTo>
                    <a:pt x="314464" y="0"/>
                  </a:lnTo>
                  <a:lnTo>
                    <a:pt x="209638" y="0"/>
                  </a:lnTo>
                  <a:lnTo>
                    <a:pt x="209638" y="34937"/>
                  </a:lnTo>
                  <a:lnTo>
                    <a:pt x="244589" y="34937"/>
                  </a:lnTo>
                  <a:lnTo>
                    <a:pt x="244589" y="69875"/>
                  </a:lnTo>
                  <a:lnTo>
                    <a:pt x="209638" y="69875"/>
                  </a:lnTo>
                  <a:lnTo>
                    <a:pt x="209638" y="104813"/>
                  </a:lnTo>
                  <a:lnTo>
                    <a:pt x="244589" y="104813"/>
                  </a:lnTo>
                  <a:lnTo>
                    <a:pt x="279527" y="104825"/>
                  </a:lnTo>
                  <a:lnTo>
                    <a:pt x="279527" y="69875"/>
                  </a:lnTo>
                  <a:lnTo>
                    <a:pt x="314464" y="69875"/>
                  </a:lnTo>
                  <a:lnTo>
                    <a:pt x="31446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4" name="Google Shape;574;p28"/>
            <p:cNvSpPr/>
            <p:nvPr/>
          </p:nvSpPr>
          <p:spPr>
            <a:xfrm>
              <a:off x="15737887" y="7086967"/>
              <a:ext cx="0" cy="384809"/>
            </a:xfrm>
            <a:custGeom>
              <a:rect b="b" l="l" r="r" t="t"/>
              <a:pathLst>
                <a:path extrusionOk="0" h="384809" w="120000">
                  <a:moveTo>
                    <a:pt x="0" y="0"/>
                  </a:moveTo>
                  <a:lnTo>
                    <a:pt x="0" y="384333"/>
                  </a:lnTo>
                </a:path>
              </a:pathLst>
            </a:custGeom>
            <a:noFill/>
            <a:ln cap="flat" cmpd="sng" w="15900">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5" name="Google Shape;575;p28"/>
            <p:cNvSpPr/>
            <p:nvPr/>
          </p:nvSpPr>
          <p:spPr>
            <a:xfrm>
              <a:off x="15720404" y="6982148"/>
              <a:ext cx="245109" cy="1153159"/>
            </a:xfrm>
            <a:custGeom>
              <a:rect b="b" l="l" r="r" t="t"/>
              <a:pathLst>
                <a:path extrusionOk="0" h="1153159" w="245109">
                  <a:moveTo>
                    <a:pt x="34950" y="1048207"/>
                  </a:moveTo>
                  <a:lnTo>
                    <a:pt x="0" y="1048207"/>
                  </a:lnTo>
                  <a:lnTo>
                    <a:pt x="0" y="1083132"/>
                  </a:lnTo>
                  <a:lnTo>
                    <a:pt x="0" y="1118082"/>
                  </a:lnTo>
                  <a:lnTo>
                    <a:pt x="34950" y="1118082"/>
                  </a:lnTo>
                  <a:lnTo>
                    <a:pt x="34950" y="1083144"/>
                  </a:lnTo>
                  <a:lnTo>
                    <a:pt x="34950" y="1048207"/>
                  </a:lnTo>
                  <a:close/>
                </a:path>
                <a:path extrusionOk="0" h="1153159" w="245109">
                  <a:moveTo>
                    <a:pt x="69888" y="978319"/>
                  </a:moveTo>
                  <a:lnTo>
                    <a:pt x="34950" y="978319"/>
                  </a:lnTo>
                  <a:lnTo>
                    <a:pt x="0" y="978319"/>
                  </a:lnTo>
                  <a:lnTo>
                    <a:pt x="0" y="1013256"/>
                  </a:lnTo>
                  <a:lnTo>
                    <a:pt x="34937" y="1013256"/>
                  </a:lnTo>
                  <a:lnTo>
                    <a:pt x="34937" y="1048194"/>
                  </a:lnTo>
                  <a:lnTo>
                    <a:pt x="69888" y="1048194"/>
                  </a:lnTo>
                  <a:lnTo>
                    <a:pt x="69888" y="978319"/>
                  </a:lnTo>
                  <a:close/>
                </a:path>
                <a:path extrusionOk="0" h="1153159" w="245109">
                  <a:moveTo>
                    <a:pt x="69888" y="768692"/>
                  </a:moveTo>
                  <a:lnTo>
                    <a:pt x="34937" y="768692"/>
                  </a:lnTo>
                  <a:lnTo>
                    <a:pt x="34937" y="873506"/>
                  </a:lnTo>
                  <a:lnTo>
                    <a:pt x="0" y="873506"/>
                  </a:lnTo>
                  <a:lnTo>
                    <a:pt x="0" y="908443"/>
                  </a:lnTo>
                  <a:lnTo>
                    <a:pt x="34937" y="908443"/>
                  </a:lnTo>
                  <a:lnTo>
                    <a:pt x="34937" y="943381"/>
                  </a:lnTo>
                  <a:lnTo>
                    <a:pt x="69888" y="943381"/>
                  </a:lnTo>
                  <a:lnTo>
                    <a:pt x="69888" y="908431"/>
                  </a:lnTo>
                  <a:lnTo>
                    <a:pt x="34950" y="908431"/>
                  </a:lnTo>
                  <a:lnTo>
                    <a:pt x="34950" y="873518"/>
                  </a:lnTo>
                  <a:lnTo>
                    <a:pt x="69888" y="873518"/>
                  </a:lnTo>
                  <a:lnTo>
                    <a:pt x="69888" y="768692"/>
                  </a:lnTo>
                  <a:close/>
                </a:path>
                <a:path extrusionOk="0" h="1153159" w="245109">
                  <a:moveTo>
                    <a:pt x="69888" y="628916"/>
                  </a:moveTo>
                  <a:lnTo>
                    <a:pt x="34950" y="628916"/>
                  </a:lnTo>
                  <a:lnTo>
                    <a:pt x="34950" y="524090"/>
                  </a:lnTo>
                  <a:lnTo>
                    <a:pt x="0" y="524090"/>
                  </a:lnTo>
                  <a:lnTo>
                    <a:pt x="0" y="663854"/>
                  </a:lnTo>
                  <a:lnTo>
                    <a:pt x="34937" y="663854"/>
                  </a:lnTo>
                  <a:lnTo>
                    <a:pt x="34937" y="698792"/>
                  </a:lnTo>
                  <a:lnTo>
                    <a:pt x="0" y="698792"/>
                  </a:lnTo>
                  <a:lnTo>
                    <a:pt x="0" y="733742"/>
                  </a:lnTo>
                  <a:lnTo>
                    <a:pt x="34937" y="733742"/>
                  </a:lnTo>
                  <a:lnTo>
                    <a:pt x="34937" y="768680"/>
                  </a:lnTo>
                  <a:lnTo>
                    <a:pt x="69888" y="768680"/>
                  </a:lnTo>
                  <a:lnTo>
                    <a:pt x="69888" y="733742"/>
                  </a:lnTo>
                  <a:lnTo>
                    <a:pt x="34950" y="733742"/>
                  </a:lnTo>
                  <a:lnTo>
                    <a:pt x="34950" y="698792"/>
                  </a:lnTo>
                  <a:lnTo>
                    <a:pt x="69888" y="698792"/>
                  </a:lnTo>
                  <a:lnTo>
                    <a:pt x="69888" y="628916"/>
                  </a:lnTo>
                  <a:close/>
                </a:path>
                <a:path extrusionOk="0" h="1153159" w="245109">
                  <a:moveTo>
                    <a:pt x="69888" y="349389"/>
                  </a:moveTo>
                  <a:lnTo>
                    <a:pt x="34937" y="349389"/>
                  </a:lnTo>
                  <a:lnTo>
                    <a:pt x="34937" y="489153"/>
                  </a:lnTo>
                  <a:lnTo>
                    <a:pt x="69888" y="489153"/>
                  </a:lnTo>
                  <a:lnTo>
                    <a:pt x="69888" y="349389"/>
                  </a:lnTo>
                  <a:close/>
                </a:path>
                <a:path extrusionOk="0" h="1153159" w="245109">
                  <a:moveTo>
                    <a:pt x="69888" y="244563"/>
                  </a:moveTo>
                  <a:lnTo>
                    <a:pt x="34937" y="244563"/>
                  </a:lnTo>
                  <a:lnTo>
                    <a:pt x="34937" y="314439"/>
                  </a:lnTo>
                  <a:lnTo>
                    <a:pt x="69888" y="314439"/>
                  </a:lnTo>
                  <a:lnTo>
                    <a:pt x="69888" y="244563"/>
                  </a:lnTo>
                  <a:close/>
                </a:path>
                <a:path extrusionOk="0" h="1153159" w="245109">
                  <a:moveTo>
                    <a:pt x="69888" y="104825"/>
                  </a:moveTo>
                  <a:lnTo>
                    <a:pt x="34937" y="104825"/>
                  </a:lnTo>
                  <a:lnTo>
                    <a:pt x="34937" y="209651"/>
                  </a:lnTo>
                  <a:lnTo>
                    <a:pt x="69888" y="209651"/>
                  </a:lnTo>
                  <a:lnTo>
                    <a:pt x="69888" y="104825"/>
                  </a:lnTo>
                  <a:close/>
                </a:path>
                <a:path extrusionOk="0" h="1153159" w="245109">
                  <a:moveTo>
                    <a:pt x="69888" y="34937"/>
                  </a:moveTo>
                  <a:lnTo>
                    <a:pt x="34937" y="34937"/>
                  </a:lnTo>
                  <a:lnTo>
                    <a:pt x="34937" y="69888"/>
                  </a:lnTo>
                  <a:lnTo>
                    <a:pt x="69888" y="69888"/>
                  </a:lnTo>
                  <a:lnTo>
                    <a:pt x="69888" y="34937"/>
                  </a:lnTo>
                  <a:close/>
                </a:path>
                <a:path extrusionOk="0" h="1153159" w="245109">
                  <a:moveTo>
                    <a:pt x="104851" y="768692"/>
                  </a:moveTo>
                  <a:lnTo>
                    <a:pt x="69900" y="768692"/>
                  </a:lnTo>
                  <a:lnTo>
                    <a:pt x="69900" y="803643"/>
                  </a:lnTo>
                  <a:lnTo>
                    <a:pt x="104851" y="803643"/>
                  </a:lnTo>
                  <a:lnTo>
                    <a:pt x="104851" y="768692"/>
                  </a:lnTo>
                  <a:close/>
                </a:path>
                <a:path extrusionOk="0" h="1153159" w="245109">
                  <a:moveTo>
                    <a:pt x="104851" y="349389"/>
                  </a:moveTo>
                  <a:lnTo>
                    <a:pt x="69900" y="349389"/>
                  </a:lnTo>
                  <a:lnTo>
                    <a:pt x="69900" y="384340"/>
                  </a:lnTo>
                  <a:lnTo>
                    <a:pt x="104851" y="384340"/>
                  </a:lnTo>
                  <a:lnTo>
                    <a:pt x="104851" y="349389"/>
                  </a:lnTo>
                  <a:close/>
                </a:path>
                <a:path extrusionOk="0" h="1153159" w="245109">
                  <a:moveTo>
                    <a:pt x="139776" y="454215"/>
                  </a:moveTo>
                  <a:lnTo>
                    <a:pt x="104851" y="454215"/>
                  </a:lnTo>
                  <a:lnTo>
                    <a:pt x="69900" y="454215"/>
                  </a:lnTo>
                  <a:lnTo>
                    <a:pt x="69900" y="489153"/>
                  </a:lnTo>
                  <a:lnTo>
                    <a:pt x="104825" y="489153"/>
                  </a:lnTo>
                  <a:lnTo>
                    <a:pt x="104825" y="524090"/>
                  </a:lnTo>
                  <a:lnTo>
                    <a:pt x="69900" y="524090"/>
                  </a:lnTo>
                  <a:lnTo>
                    <a:pt x="69900" y="559028"/>
                  </a:lnTo>
                  <a:lnTo>
                    <a:pt x="104851" y="559028"/>
                  </a:lnTo>
                  <a:lnTo>
                    <a:pt x="104851" y="524090"/>
                  </a:lnTo>
                  <a:lnTo>
                    <a:pt x="139776" y="524090"/>
                  </a:lnTo>
                  <a:lnTo>
                    <a:pt x="139776" y="454215"/>
                  </a:lnTo>
                  <a:close/>
                </a:path>
                <a:path extrusionOk="0" h="1153159" w="245109">
                  <a:moveTo>
                    <a:pt x="209677" y="1048207"/>
                  </a:moveTo>
                  <a:lnTo>
                    <a:pt x="174713" y="1048207"/>
                  </a:lnTo>
                  <a:lnTo>
                    <a:pt x="174713" y="1083132"/>
                  </a:lnTo>
                  <a:lnTo>
                    <a:pt x="174713" y="1153007"/>
                  </a:lnTo>
                  <a:lnTo>
                    <a:pt x="209677" y="1153007"/>
                  </a:lnTo>
                  <a:lnTo>
                    <a:pt x="209677" y="1083144"/>
                  </a:lnTo>
                  <a:lnTo>
                    <a:pt x="209677" y="1048207"/>
                  </a:lnTo>
                  <a:close/>
                </a:path>
                <a:path extrusionOk="0" h="1153159" w="245109">
                  <a:moveTo>
                    <a:pt x="209677" y="314452"/>
                  </a:moveTo>
                  <a:lnTo>
                    <a:pt x="174713" y="314452"/>
                  </a:lnTo>
                  <a:lnTo>
                    <a:pt x="139776" y="314452"/>
                  </a:lnTo>
                  <a:lnTo>
                    <a:pt x="139776" y="279527"/>
                  </a:lnTo>
                  <a:lnTo>
                    <a:pt x="104851" y="279527"/>
                  </a:lnTo>
                  <a:lnTo>
                    <a:pt x="69900" y="279527"/>
                  </a:lnTo>
                  <a:lnTo>
                    <a:pt x="69900" y="314464"/>
                  </a:lnTo>
                  <a:lnTo>
                    <a:pt x="104825" y="314464"/>
                  </a:lnTo>
                  <a:lnTo>
                    <a:pt x="139763" y="314464"/>
                  </a:lnTo>
                  <a:lnTo>
                    <a:pt x="139763" y="384327"/>
                  </a:lnTo>
                  <a:lnTo>
                    <a:pt x="174713" y="384327"/>
                  </a:lnTo>
                  <a:lnTo>
                    <a:pt x="174713" y="349389"/>
                  </a:lnTo>
                  <a:lnTo>
                    <a:pt x="209677" y="349389"/>
                  </a:lnTo>
                  <a:lnTo>
                    <a:pt x="209677" y="314452"/>
                  </a:lnTo>
                  <a:close/>
                </a:path>
                <a:path extrusionOk="0" h="1153159" w="245109">
                  <a:moveTo>
                    <a:pt x="244589" y="1013256"/>
                  </a:moveTo>
                  <a:lnTo>
                    <a:pt x="209651" y="1013256"/>
                  </a:lnTo>
                  <a:lnTo>
                    <a:pt x="209651" y="1048194"/>
                  </a:lnTo>
                  <a:lnTo>
                    <a:pt x="244589" y="1048194"/>
                  </a:lnTo>
                  <a:lnTo>
                    <a:pt x="244589" y="1013256"/>
                  </a:lnTo>
                  <a:close/>
                </a:path>
                <a:path extrusionOk="0" h="1153159" w="245109">
                  <a:moveTo>
                    <a:pt x="244589" y="873506"/>
                  </a:moveTo>
                  <a:lnTo>
                    <a:pt x="209677" y="873506"/>
                  </a:lnTo>
                  <a:lnTo>
                    <a:pt x="174713" y="873506"/>
                  </a:lnTo>
                  <a:lnTo>
                    <a:pt x="174713" y="838555"/>
                  </a:lnTo>
                  <a:lnTo>
                    <a:pt x="139776" y="838555"/>
                  </a:lnTo>
                  <a:lnTo>
                    <a:pt x="104825" y="838555"/>
                  </a:lnTo>
                  <a:lnTo>
                    <a:pt x="104825" y="873506"/>
                  </a:lnTo>
                  <a:lnTo>
                    <a:pt x="69900" y="873506"/>
                  </a:lnTo>
                  <a:lnTo>
                    <a:pt x="69900" y="908431"/>
                  </a:lnTo>
                  <a:lnTo>
                    <a:pt x="69900" y="943381"/>
                  </a:lnTo>
                  <a:lnTo>
                    <a:pt x="104851" y="943381"/>
                  </a:lnTo>
                  <a:lnTo>
                    <a:pt x="104851" y="908443"/>
                  </a:lnTo>
                  <a:lnTo>
                    <a:pt x="104851" y="873506"/>
                  </a:lnTo>
                  <a:lnTo>
                    <a:pt x="139763" y="873506"/>
                  </a:lnTo>
                  <a:lnTo>
                    <a:pt x="139763" y="908431"/>
                  </a:lnTo>
                  <a:lnTo>
                    <a:pt x="139763" y="943381"/>
                  </a:lnTo>
                  <a:lnTo>
                    <a:pt x="174713" y="943381"/>
                  </a:lnTo>
                  <a:lnTo>
                    <a:pt x="174713" y="908443"/>
                  </a:lnTo>
                  <a:lnTo>
                    <a:pt x="209651" y="908443"/>
                  </a:lnTo>
                  <a:lnTo>
                    <a:pt x="209651" y="943381"/>
                  </a:lnTo>
                  <a:lnTo>
                    <a:pt x="174713" y="943381"/>
                  </a:lnTo>
                  <a:lnTo>
                    <a:pt x="174713" y="978319"/>
                  </a:lnTo>
                  <a:lnTo>
                    <a:pt x="139763" y="978319"/>
                  </a:lnTo>
                  <a:lnTo>
                    <a:pt x="139763" y="1013256"/>
                  </a:lnTo>
                  <a:lnTo>
                    <a:pt x="104851" y="1013256"/>
                  </a:lnTo>
                  <a:lnTo>
                    <a:pt x="69900" y="1013256"/>
                  </a:lnTo>
                  <a:lnTo>
                    <a:pt x="69900" y="1048194"/>
                  </a:lnTo>
                  <a:lnTo>
                    <a:pt x="104825" y="1048194"/>
                  </a:lnTo>
                  <a:lnTo>
                    <a:pt x="104825" y="1083132"/>
                  </a:lnTo>
                  <a:lnTo>
                    <a:pt x="69900" y="1083132"/>
                  </a:lnTo>
                  <a:lnTo>
                    <a:pt x="69900" y="1153007"/>
                  </a:lnTo>
                  <a:lnTo>
                    <a:pt x="104825" y="1153007"/>
                  </a:lnTo>
                  <a:lnTo>
                    <a:pt x="139776" y="1153020"/>
                  </a:lnTo>
                  <a:lnTo>
                    <a:pt x="139776" y="1118082"/>
                  </a:lnTo>
                  <a:lnTo>
                    <a:pt x="104851" y="1118082"/>
                  </a:lnTo>
                  <a:lnTo>
                    <a:pt x="104851" y="1083132"/>
                  </a:lnTo>
                  <a:lnTo>
                    <a:pt x="139776" y="1083132"/>
                  </a:lnTo>
                  <a:lnTo>
                    <a:pt x="139776" y="1013256"/>
                  </a:lnTo>
                  <a:lnTo>
                    <a:pt x="174713" y="1013256"/>
                  </a:lnTo>
                  <a:lnTo>
                    <a:pt x="174713" y="978331"/>
                  </a:lnTo>
                  <a:lnTo>
                    <a:pt x="209677" y="978331"/>
                  </a:lnTo>
                  <a:lnTo>
                    <a:pt x="209677" y="943381"/>
                  </a:lnTo>
                  <a:lnTo>
                    <a:pt x="244589" y="943381"/>
                  </a:lnTo>
                  <a:lnTo>
                    <a:pt x="244589" y="908443"/>
                  </a:lnTo>
                  <a:lnTo>
                    <a:pt x="244589" y="873506"/>
                  </a:lnTo>
                  <a:close/>
                </a:path>
                <a:path extrusionOk="0" h="1153159" w="245109">
                  <a:moveTo>
                    <a:pt x="244589" y="768692"/>
                  </a:moveTo>
                  <a:lnTo>
                    <a:pt x="209651" y="768692"/>
                  </a:lnTo>
                  <a:lnTo>
                    <a:pt x="209651" y="803643"/>
                  </a:lnTo>
                  <a:lnTo>
                    <a:pt x="244589" y="803643"/>
                  </a:lnTo>
                  <a:lnTo>
                    <a:pt x="244589" y="768692"/>
                  </a:lnTo>
                  <a:close/>
                </a:path>
                <a:path extrusionOk="0" h="1153159" w="245109">
                  <a:moveTo>
                    <a:pt x="244589" y="663867"/>
                  </a:moveTo>
                  <a:lnTo>
                    <a:pt x="209651" y="663867"/>
                  </a:lnTo>
                  <a:lnTo>
                    <a:pt x="209651" y="733742"/>
                  </a:lnTo>
                  <a:lnTo>
                    <a:pt x="244589" y="733742"/>
                  </a:lnTo>
                  <a:lnTo>
                    <a:pt x="244589" y="663867"/>
                  </a:lnTo>
                  <a:close/>
                </a:path>
                <a:path extrusionOk="0" h="1153159" w="245109">
                  <a:moveTo>
                    <a:pt x="244589" y="384340"/>
                  </a:moveTo>
                  <a:lnTo>
                    <a:pt x="209677" y="384340"/>
                  </a:lnTo>
                  <a:lnTo>
                    <a:pt x="174713" y="384340"/>
                  </a:lnTo>
                  <a:lnTo>
                    <a:pt x="174713" y="419265"/>
                  </a:lnTo>
                  <a:lnTo>
                    <a:pt x="139763" y="419265"/>
                  </a:lnTo>
                  <a:lnTo>
                    <a:pt x="139763" y="454202"/>
                  </a:lnTo>
                  <a:lnTo>
                    <a:pt x="174713" y="454202"/>
                  </a:lnTo>
                  <a:lnTo>
                    <a:pt x="209651" y="454215"/>
                  </a:lnTo>
                  <a:lnTo>
                    <a:pt x="209651" y="489153"/>
                  </a:lnTo>
                  <a:lnTo>
                    <a:pt x="174713" y="489153"/>
                  </a:lnTo>
                  <a:lnTo>
                    <a:pt x="174713" y="593979"/>
                  </a:lnTo>
                  <a:lnTo>
                    <a:pt x="139776" y="593979"/>
                  </a:lnTo>
                  <a:lnTo>
                    <a:pt x="139776" y="559041"/>
                  </a:lnTo>
                  <a:lnTo>
                    <a:pt x="104825" y="559041"/>
                  </a:lnTo>
                  <a:lnTo>
                    <a:pt x="104825" y="593979"/>
                  </a:lnTo>
                  <a:lnTo>
                    <a:pt x="69900" y="593979"/>
                  </a:lnTo>
                  <a:lnTo>
                    <a:pt x="69900" y="628929"/>
                  </a:lnTo>
                  <a:lnTo>
                    <a:pt x="104825" y="628929"/>
                  </a:lnTo>
                  <a:lnTo>
                    <a:pt x="104825" y="698792"/>
                  </a:lnTo>
                  <a:lnTo>
                    <a:pt x="69900" y="698792"/>
                  </a:lnTo>
                  <a:lnTo>
                    <a:pt x="69900" y="733742"/>
                  </a:lnTo>
                  <a:lnTo>
                    <a:pt x="104825" y="733742"/>
                  </a:lnTo>
                  <a:lnTo>
                    <a:pt x="104825" y="768680"/>
                  </a:lnTo>
                  <a:lnTo>
                    <a:pt x="139763" y="768680"/>
                  </a:lnTo>
                  <a:lnTo>
                    <a:pt x="174713" y="768680"/>
                  </a:lnTo>
                  <a:lnTo>
                    <a:pt x="174713" y="733742"/>
                  </a:lnTo>
                  <a:lnTo>
                    <a:pt x="139776" y="733742"/>
                  </a:lnTo>
                  <a:lnTo>
                    <a:pt x="104851" y="733742"/>
                  </a:lnTo>
                  <a:lnTo>
                    <a:pt x="104851" y="698792"/>
                  </a:lnTo>
                  <a:lnTo>
                    <a:pt x="139763" y="698792"/>
                  </a:lnTo>
                  <a:lnTo>
                    <a:pt x="174713" y="698804"/>
                  </a:lnTo>
                  <a:lnTo>
                    <a:pt x="174713" y="663867"/>
                  </a:lnTo>
                  <a:lnTo>
                    <a:pt x="139776" y="663867"/>
                  </a:lnTo>
                  <a:lnTo>
                    <a:pt x="139776" y="628929"/>
                  </a:lnTo>
                  <a:lnTo>
                    <a:pt x="174713" y="628929"/>
                  </a:lnTo>
                  <a:lnTo>
                    <a:pt x="209651" y="628929"/>
                  </a:lnTo>
                  <a:lnTo>
                    <a:pt x="244589" y="628929"/>
                  </a:lnTo>
                  <a:lnTo>
                    <a:pt x="244589" y="593979"/>
                  </a:lnTo>
                  <a:lnTo>
                    <a:pt x="209677" y="593979"/>
                  </a:lnTo>
                  <a:lnTo>
                    <a:pt x="209677" y="559028"/>
                  </a:lnTo>
                  <a:lnTo>
                    <a:pt x="244589" y="559028"/>
                  </a:lnTo>
                  <a:lnTo>
                    <a:pt x="244589" y="524090"/>
                  </a:lnTo>
                  <a:lnTo>
                    <a:pt x="209677" y="524090"/>
                  </a:lnTo>
                  <a:lnTo>
                    <a:pt x="209677" y="489153"/>
                  </a:lnTo>
                  <a:lnTo>
                    <a:pt x="244589" y="489153"/>
                  </a:lnTo>
                  <a:lnTo>
                    <a:pt x="244589" y="454215"/>
                  </a:lnTo>
                  <a:lnTo>
                    <a:pt x="209677" y="454215"/>
                  </a:lnTo>
                  <a:lnTo>
                    <a:pt x="209677" y="419303"/>
                  </a:lnTo>
                  <a:lnTo>
                    <a:pt x="244589" y="419303"/>
                  </a:lnTo>
                  <a:lnTo>
                    <a:pt x="244589" y="384340"/>
                  </a:lnTo>
                  <a:close/>
                </a:path>
                <a:path extrusionOk="0" h="1153159" w="245109">
                  <a:moveTo>
                    <a:pt x="244589" y="174701"/>
                  </a:moveTo>
                  <a:lnTo>
                    <a:pt x="209651" y="174701"/>
                  </a:lnTo>
                  <a:lnTo>
                    <a:pt x="209651" y="244563"/>
                  </a:lnTo>
                  <a:lnTo>
                    <a:pt x="244589" y="244563"/>
                  </a:lnTo>
                  <a:lnTo>
                    <a:pt x="244589" y="174701"/>
                  </a:lnTo>
                  <a:close/>
                </a:path>
                <a:path extrusionOk="0" h="1153159" w="245109">
                  <a:moveTo>
                    <a:pt x="244589" y="104825"/>
                  </a:moveTo>
                  <a:lnTo>
                    <a:pt x="209677" y="104825"/>
                  </a:lnTo>
                  <a:lnTo>
                    <a:pt x="174713" y="104825"/>
                  </a:lnTo>
                  <a:lnTo>
                    <a:pt x="174713" y="139750"/>
                  </a:lnTo>
                  <a:lnTo>
                    <a:pt x="139763" y="139750"/>
                  </a:lnTo>
                  <a:lnTo>
                    <a:pt x="139763" y="174701"/>
                  </a:lnTo>
                  <a:lnTo>
                    <a:pt x="104851" y="174701"/>
                  </a:lnTo>
                  <a:lnTo>
                    <a:pt x="69900" y="174701"/>
                  </a:lnTo>
                  <a:lnTo>
                    <a:pt x="69900" y="244563"/>
                  </a:lnTo>
                  <a:lnTo>
                    <a:pt x="104851" y="244563"/>
                  </a:lnTo>
                  <a:lnTo>
                    <a:pt x="104851" y="209638"/>
                  </a:lnTo>
                  <a:lnTo>
                    <a:pt x="139763" y="209638"/>
                  </a:lnTo>
                  <a:lnTo>
                    <a:pt x="139763" y="244563"/>
                  </a:lnTo>
                  <a:lnTo>
                    <a:pt x="174713" y="244563"/>
                  </a:lnTo>
                  <a:lnTo>
                    <a:pt x="174713" y="139763"/>
                  </a:lnTo>
                  <a:lnTo>
                    <a:pt x="209651" y="139763"/>
                  </a:lnTo>
                  <a:lnTo>
                    <a:pt x="244589" y="139763"/>
                  </a:lnTo>
                  <a:lnTo>
                    <a:pt x="244589" y="104825"/>
                  </a:lnTo>
                  <a:close/>
                </a:path>
                <a:path extrusionOk="0" h="1153159" w="245109">
                  <a:moveTo>
                    <a:pt x="244589" y="0"/>
                  </a:moveTo>
                  <a:lnTo>
                    <a:pt x="244589" y="0"/>
                  </a:lnTo>
                  <a:lnTo>
                    <a:pt x="104825" y="0"/>
                  </a:lnTo>
                  <a:lnTo>
                    <a:pt x="104825" y="104825"/>
                  </a:lnTo>
                  <a:lnTo>
                    <a:pt x="69900" y="104825"/>
                  </a:lnTo>
                  <a:lnTo>
                    <a:pt x="69900" y="139763"/>
                  </a:lnTo>
                  <a:lnTo>
                    <a:pt x="104851" y="139763"/>
                  </a:lnTo>
                  <a:lnTo>
                    <a:pt x="104851" y="104825"/>
                  </a:lnTo>
                  <a:lnTo>
                    <a:pt x="139776" y="104825"/>
                  </a:lnTo>
                  <a:lnTo>
                    <a:pt x="174713" y="104813"/>
                  </a:lnTo>
                  <a:lnTo>
                    <a:pt x="209651" y="104813"/>
                  </a:lnTo>
                  <a:lnTo>
                    <a:pt x="244589" y="104813"/>
                  </a:lnTo>
                  <a:lnTo>
                    <a:pt x="244589" y="69875"/>
                  </a:lnTo>
                  <a:lnTo>
                    <a:pt x="209677" y="69875"/>
                  </a:lnTo>
                  <a:lnTo>
                    <a:pt x="174713" y="69875"/>
                  </a:lnTo>
                  <a:lnTo>
                    <a:pt x="139776" y="69875"/>
                  </a:lnTo>
                  <a:lnTo>
                    <a:pt x="139776" y="34937"/>
                  </a:lnTo>
                  <a:lnTo>
                    <a:pt x="174713" y="34937"/>
                  </a:lnTo>
                  <a:lnTo>
                    <a:pt x="209651" y="34937"/>
                  </a:lnTo>
                  <a:lnTo>
                    <a:pt x="244589" y="34937"/>
                  </a:lnTo>
                  <a:lnTo>
                    <a:pt x="24458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6" name="Google Shape;576;p28"/>
            <p:cNvSpPr/>
            <p:nvPr/>
          </p:nvSpPr>
          <p:spPr>
            <a:xfrm>
              <a:off x="15930055" y="6982148"/>
              <a:ext cx="140334" cy="1153159"/>
            </a:xfrm>
            <a:custGeom>
              <a:rect b="b" l="l" r="r" t="t"/>
              <a:pathLst>
                <a:path extrusionOk="0" h="1153159" w="140334">
                  <a:moveTo>
                    <a:pt x="34937" y="1013256"/>
                  </a:moveTo>
                  <a:lnTo>
                    <a:pt x="0" y="1013256"/>
                  </a:lnTo>
                  <a:lnTo>
                    <a:pt x="0" y="1048194"/>
                  </a:lnTo>
                  <a:lnTo>
                    <a:pt x="34937" y="1048194"/>
                  </a:lnTo>
                  <a:lnTo>
                    <a:pt x="34937" y="1013256"/>
                  </a:lnTo>
                  <a:close/>
                </a:path>
                <a:path extrusionOk="0" h="1153159" w="140334">
                  <a:moveTo>
                    <a:pt x="69888" y="943381"/>
                  </a:moveTo>
                  <a:lnTo>
                    <a:pt x="34937" y="943381"/>
                  </a:lnTo>
                  <a:lnTo>
                    <a:pt x="34937" y="1013256"/>
                  </a:lnTo>
                  <a:lnTo>
                    <a:pt x="69888" y="1013256"/>
                  </a:lnTo>
                  <a:lnTo>
                    <a:pt x="69888" y="943381"/>
                  </a:lnTo>
                  <a:close/>
                </a:path>
                <a:path extrusionOk="0" h="1153159" w="140334">
                  <a:moveTo>
                    <a:pt x="104825" y="1083132"/>
                  </a:moveTo>
                  <a:lnTo>
                    <a:pt x="69888" y="1083132"/>
                  </a:lnTo>
                  <a:lnTo>
                    <a:pt x="69888" y="1048207"/>
                  </a:lnTo>
                  <a:lnTo>
                    <a:pt x="34937" y="1048207"/>
                  </a:lnTo>
                  <a:lnTo>
                    <a:pt x="34937" y="1083132"/>
                  </a:lnTo>
                  <a:lnTo>
                    <a:pt x="0" y="1083132"/>
                  </a:lnTo>
                  <a:lnTo>
                    <a:pt x="0" y="1118082"/>
                  </a:lnTo>
                  <a:lnTo>
                    <a:pt x="34937" y="1118082"/>
                  </a:lnTo>
                  <a:lnTo>
                    <a:pt x="69875" y="1118082"/>
                  </a:lnTo>
                  <a:lnTo>
                    <a:pt x="69875" y="1153007"/>
                  </a:lnTo>
                  <a:lnTo>
                    <a:pt x="104825" y="1153007"/>
                  </a:lnTo>
                  <a:lnTo>
                    <a:pt x="104825" y="1083132"/>
                  </a:lnTo>
                  <a:close/>
                </a:path>
                <a:path extrusionOk="0" h="1153159" w="140334">
                  <a:moveTo>
                    <a:pt x="104825" y="768692"/>
                  </a:moveTo>
                  <a:lnTo>
                    <a:pt x="69888" y="768692"/>
                  </a:lnTo>
                  <a:lnTo>
                    <a:pt x="34937" y="768692"/>
                  </a:lnTo>
                  <a:lnTo>
                    <a:pt x="34937" y="838555"/>
                  </a:lnTo>
                  <a:lnTo>
                    <a:pt x="69875" y="838555"/>
                  </a:lnTo>
                  <a:lnTo>
                    <a:pt x="69875" y="873506"/>
                  </a:lnTo>
                  <a:lnTo>
                    <a:pt x="34937" y="873506"/>
                  </a:lnTo>
                  <a:lnTo>
                    <a:pt x="34937" y="908443"/>
                  </a:lnTo>
                  <a:lnTo>
                    <a:pt x="69875" y="908443"/>
                  </a:lnTo>
                  <a:lnTo>
                    <a:pt x="104825" y="908456"/>
                  </a:lnTo>
                  <a:lnTo>
                    <a:pt x="104825" y="768692"/>
                  </a:lnTo>
                  <a:close/>
                </a:path>
                <a:path extrusionOk="0" h="1153159" w="140334">
                  <a:moveTo>
                    <a:pt x="104825" y="628916"/>
                  </a:moveTo>
                  <a:lnTo>
                    <a:pt x="69875" y="628916"/>
                  </a:lnTo>
                  <a:lnTo>
                    <a:pt x="69875" y="663867"/>
                  </a:lnTo>
                  <a:lnTo>
                    <a:pt x="34937" y="663867"/>
                  </a:lnTo>
                  <a:lnTo>
                    <a:pt x="34937" y="698804"/>
                  </a:lnTo>
                  <a:lnTo>
                    <a:pt x="69875" y="698804"/>
                  </a:lnTo>
                  <a:lnTo>
                    <a:pt x="69875" y="733742"/>
                  </a:lnTo>
                  <a:lnTo>
                    <a:pt x="34937" y="733742"/>
                  </a:lnTo>
                  <a:lnTo>
                    <a:pt x="34937" y="768680"/>
                  </a:lnTo>
                  <a:lnTo>
                    <a:pt x="69875" y="768680"/>
                  </a:lnTo>
                  <a:lnTo>
                    <a:pt x="104825" y="768680"/>
                  </a:lnTo>
                  <a:lnTo>
                    <a:pt x="104825" y="628916"/>
                  </a:lnTo>
                  <a:close/>
                </a:path>
                <a:path extrusionOk="0" h="1153159" w="140334">
                  <a:moveTo>
                    <a:pt x="104825" y="524090"/>
                  </a:moveTo>
                  <a:lnTo>
                    <a:pt x="69888" y="524090"/>
                  </a:lnTo>
                  <a:lnTo>
                    <a:pt x="34937" y="524090"/>
                  </a:lnTo>
                  <a:lnTo>
                    <a:pt x="34937" y="559028"/>
                  </a:lnTo>
                  <a:lnTo>
                    <a:pt x="69875" y="559028"/>
                  </a:lnTo>
                  <a:lnTo>
                    <a:pt x="69875" y="593966"/>
                  </a:lnTo>
                  <a:lnTo>
                    <a:pt x="104825" y="593966"/>
                  </a:lnTo>
                  <a:lnTo>
                    <a:pt x="104825" y="524090"/>
                  </a:lnTo>
                  <a:close/>
                </a:path>
                <a:path extrusionOk="0" h="1153159" w="140334">
                  <a:moveTo>
                    <a:pt x="139750" y="69875"/>
                  </a:moveTo>
                  <a:lnTo>
                    <a:pt x="104825" y="69875"/>
                  </a:lnTo>
                  <a:lnTo>
                    <a:pt x="69888" y="69875"/>
                  </a:lnTo>
                  <a:lnTo>
                    <a:pt x="69888" y="0"/>
                  </a:lnTo>
                  <a:lnTo>
                    <a:pt x="34937" y="0"/>
                  </a:lnTo>
                  <a:lnTo>
                    <a:pt x="34937" y="104825"/>
                  </a:lnTo>
                  <a:lnTo>
                    <a:pt x="69875" y="104825"/>
                  </a:lnTo>
                  <a:lnTo>
                    <a:pt x="69875" y="244563"/>
                  </a:lnTo>
                  <a:lnTo>
                    <a:pt x="34937" y="244563"/>
                  </a:lnTo>
                  <a:lnTo>
                    <a:pt x="34937" y="279527"/>
                  </a:lnTo>
                  <a:lnTo>
                    <a:pt x="69875" y="279527"/>
                  </a:lnTo>
                  <a:lnTo>
                    <a:pt x="69875" y="314452"/>
                  </a:lnTo>
                  <a:lnTo>
                    <a:pt x="34937" y="314452"/>
                  </a:lnTo>
                  <a:lnTo>
                    <a:pt x="34937" y="419277"/>
                  </a:lnTo>
                  <a:lnTo>
                    <a:pt x="69875" y="419277"/>
                  </a:lnTo>
                  <a:lnTo>
                    <a:pt x="69875" y="454202"/>
                  </a:lnTo>
                  <a:lnTo>
                    <a:pt x="104813" y="454202"/>
                  </a:lnTo>
                  <a:lnTo>
                    <a:pt x="104813" y="489140"/>
                  </a:lnTo>
                  <a:lnTo>
                    <a:pt x="139750" y="489140"/>
                  </a:lnTo>
                  <a:lnTo>
                    <a:pt x="139750" y="419265"/>
                  </a:lnTo>
                  <a:lnTo>
                    <a:pt x="104825" y="419265"/>
                  </a:lnTo>
                  <a:lnTo>
                    <a:pt x="69888" y="419265"/>
                  </a:lnTo>
                  <a:lnTo>
                    <a:pt x="69888" y="384340"/>
                  </a:lnTo>
                  <a:lnTo>
                    <a:pt x="104825" y="384340"/>
                  </a:lnTo>
                  <a:lnTo>
                    <a:pt x="104825" y="349389"/>
                  </a:lnTo>
                  <a:lnTo>
                    <a:pt x="139750" y="349389"/>
                  </a:lnTo>
                  <a:lnTo>
                    <a:pt x="139750" y="314452"/>
                  </a:lnTo>
                  <a:lnTo>
                    <a:pt x="104825" y="314452"/>
                  </a:lnTo>
                  <a:lnTo>
                    <a:pt x="104825" y="279527"/>
                  </a:lnTo>
                  <a:lnTo>
                    <a:pt x="139750" y="279527"/>
                  </a:lnTo>
                  <a:lnTo>
                    <a:pt x="139750" y="244563"/>
                  </a:lnTo>
                  <a:lnTo>
                    <a:pt x="104825" y="244563"/>
                  </a:lnTo>
                  <a:lnTo>
                    <a:pt x="104825" y="174688"/>
                  </a:lnTo>
                  <a:lnTo>
                    <a:pt x="139750" y="174688"/>
                  </a:lnTo>
                  <a:lnTo>
                    <a:pt x="139750" y="139750"/>
                  </a:lnTo>
                  <a:lnTo>
                    <a:pt x="104825" y="139750"/>
                  </a:lnTo>
                  <a:lnTo>
                    <a:pt x="104825" y="104825"/>
                  </a:lnTo>
                  <a:lnTo>
                    <a:pt x="104813" y="244589"/>
                  </a:lnTo>
                  <a:lnTo>
                    <a:pt x="104813" y="279527"/>
                  </a:lnTo>
                  <a:lnTo>
                    <a:pt x="104813" y="314464"/>
                  </a:lnTo>
                  <a:lnTo>
                    <a:pt x="104813" y="349389"/>
                  </a:lnTo>
                  <a:lnTo>
                    <a:pt x="69888" y="349389"/>
                  </a:lnTo>
                  <a:lnTo>
                    <a:pt x="69888" y="314464"/>
                  </a:lnTo>
                  <a:lnTo>
                    <a:pt x="104813" y="314464"/>
                  </a:lnTo>
                  <a:lnTo>
                    <a:pt x="104813" y="279527"/>
                  </a:lnTo>
                  <a:lnTo>
                    <a:pt x="69888" y="279527"/>
                  </a:lnTo>
                  <a:lnTo>
                    <a:pt x="69888" y="244589"/>
                  </a:lnTo>
                  <a:lnTo>
                    <a:pt x="104813" y="244589"/>
                  </a:lnTo>
                  <a:lnTo>
                    <a:pt x="104813" y="104825"/>
                  </a:lnTo>
                  <a:lnTo>
                    <a:pt x="69888" y="104825"/>
                  </a:lnTo>
                  <a:lnTo>
                    <a:pt x="104813" y="104813"/>
                  </a:lnTo>
                  <a:lnTo>
                    <a:pt x="139750" y="104813"/>
                  </a:lnTo>
                  <a:lnTo>
                    <a:pt x="139750" y="69875"/>
                  </a:lnTo>
                  <a:close/>
                </a:path>
                <a:path extrusionOk="0" h="1153159" w="140334">
                  <a:moveTo>
                    <a:pt x="139750" y="0"/>
                  </a:moveTo>
                  <a:lnTo>
                    <a:pt x="104813" y="0"/>
                  </a:lnTo>
                  <a:lnTo>
                    <a:pt x="104813" y="34937"/>
                  </a:lnTo>
                  <a:lnTo>
                    <a:pt x="139750" y="34937"/>
                  </a:lnTo>
                  <a:lnTo>
                    <a:pt x="1397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7" name="Google Shape;577;p28"/>
            <p:cNvSpPr/>
            <p:nvPr/>
          </p:nvSpPr>
          <p:spPr>
            <a:xfrm>
              <a:off x="16052343" y="7576125"/>
              <a:ext cx="0" cy="559434"/>
            </a:xfrm>
            <a:custGeom>
              <a:rect b="b" l="l" r="r" t="t"/>
              <a:pathLst>
                <a:path extrusionOk="0" h="559434" w="120000">
                  <a:moveTo>
                    <a:pt x="0" y="0"/>
                  </a:moveTo>
                  <a:lnTo>
                    <a:pt x="0" y="559040"/>
                  </a:lnTo>
                </a:path>
              </a:pathLst>
            </a:custGeom>
            <a:noFill/>
            <a:ln cap="flat" cmpd="sng" w="15875">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8" name="Google Shape;578;p28"/>
            <p:cNvSpPr/>
            <p:nvPr/>
          </p:nvSpPr>
          <p:spPr>
            <a:xfrm>
              <a:off x="16069819" y="6982148"/>
              <a:ext cx="245109" cy="1153159"/>
            </a:xfrm>
            <a:custGeom>
              <a:rect b="b" l="l" r="r" t="t"/>
              <a:pathLst>
                <a:path extrusionOk="0" h="1153159" w="245109">
                  <a:moveTo>
                    <a:pt x="34950" y="174701"/>
                  </a:moveTo>
                  <a:lnTo>
                    <a:pt x="0" y="174701"/>
                  </a:lnTo>
                  <a:lnTo>
                    <a:pt x="0" y="279527"/>
                  </a:lnTo>
                  <a:lnTo>
                    <a:pt x="34950" y="279527"/>
                  </a:lnTo>
                  <a:lnTo>
                    <a:pt x="34950" y="174701"/>
                  </a:lnTo>
                  <a:close/>
                </a:path>
                <a:path extrusionOk="0" h="1153159" w="245109">
                  <a:moveTo>
                    <a:pt x="34950" y="104825"/>
                  </a:moveTo>
                  <a:lnTo>
                    <a:pt x="0" y="104825"/>
                  </a:lnTo>
                  <a:lnTo>
                    <a:pt x="0" y="139763"/>
                  </a:lnTo>
                  <a:lnTo>
                    <a:pt x="34950" y="139763"/>
                  </a:lnTo>
                  <a:lnTo>
                    <a:pt x="34950" y="104825"/>
                  </a:lnTo>
                  <a:close/>
                </a:path>
                <a:path extrusionOk="0" h="1153159" w="245109">
                  <a:moveTo>
                    <a:pt x="34950" y="69875"/>
                  </a:moveTo>
                  <a:lnTo>
                    <a:pt x="0" y="69875"/>
                  </a:lnTo>
                  <a:lnTo>
                    <a:pt x="0" y="104813"/>
                  </a:lnTo>
                  <a:lnTo>
                    <a:pt x="34950" y="104813"/>
                  </a:lnTo>
                  <a:lnTo>
                    <a:pt x="34950" y="69875"/>
                  </a:lnTo>
                  <a:close/>
                </a:path>
                <a:path extrusionOk="0" h="1153159" w="245109">
                  <a:moveTo>
                    <a:pt x="34950" y="0"/>
                  </a:moveTo>
                  <a:lnTo>
                    <a:pt x="0" y="0"/>
                  </a:lnTo>
                  <a:lnTo>
                    <a:pt x="0" y="34937"/>
                  </a:lnTo>
                  <a:lnTo>
                    <a:pt x="34950" y="34937"/>
                  </a:lnTo>
                  <a:lnTo>
                    <a:pt x="34950" y="0"/>
                  </a:lnTo>
                  <a:close/>
                </a:path>
                <a:path extrusionOk="0" h="1153159" w="245109">
                  <a:moveTo>
                    <a:pt x="69888" y="768692"/>
                  </a:moveTo>
                  <a:lnTo>
                    <a:pt x="34950" y="768692"/>
                  </a:lnTo>
                  <a:lnTo>
                    <a:pt x="0" y="768692"/>
                  </a:lnTo>
                  <a:lnTo>
                    <a:pt x="0" y="803643"/>
                  </a:lnTo>
                  <a:lnTo>
                    <a:pt x="34937" y="803643"/>
                  </a:lnTo>
                  <a:lnTo>
                    <a:pt x="69888" y="803643"/>
                  </a:lnTo>
                  <a:lnTo>
                    <a:pt x="69888" y="768692"/>
                  </a:lnTo>
                  <a:close/>
                </a:path>
                <a:path extrusionOk="0" h="1153159" w="245109">
                  <a:moveTo>
                    <a:pt x="104813" y="1048207"/>
                  </a:moveTo>
                  <a:lnTo>
                    <a:pt x="69875" y="1048207"/>
                  </a:lnTo>
                  <a:lnTo>
                    <a:pt x="69875" y="1083132"/>
                  </a:lnTo>
                  <a:lnTo>
                    <a:pt x="34937" y="1083132"/>
                  </a:lnTo>
                  <a:lnTo>
                    <a:pt x="34937" y="1118082"/>
                  </a:lnTo>
                  <a:lnTo>
                    <a:pt x="0" y="1118082"/>
                  </a:lnTo>
                  <a:lnTo>
                    <a:pt x="0" y="1153020"/>
                  </a:lnTo>
                  <a:lnTo>
                    <a:pt x="34950" y="1153020"/>
                  </a:lnTo>
                  <a:lnTo>
                    <a:pt x="69888" y="1153007"/>
                  </a:lnTo>
                  <a:lnTo>
                    <a:pt x="69888" y="1083144"/>
                  </a:lnTo>
                  <a:lnTo>
                    <a:pt x="104813" y="1083144"/>
                  </a:lnTo>
                  <a:lnTo>
                    <a:pt x="104813" y="1048207"/>
                  </a:lnTo>
                  <a:close/>
                </a:path>
                <a:path extrusionOk="0" h="1153159" w="245109">
                  <a:moveTo>
                    <a:pt x="104813" y="908431"/>
                  </a:moveTo>
                  <a:lnTo>
                    <a:pt x="69875" y="908431"/>
                  </a:lnTo>
                  <a:lnTo>
                    <a:pt x="69875" y="943381"/>
                  </a:lnTo>
                  <a:lnTo>
                    <a:pt x="104813" y="943381"/>
                  </a:lnTo>
                  <a:lnTo>
                    <a:pt x="104813" y="908431"/>
                  </a:lnTo>
                  <a:close/>
                </a:path>
                <a:path extrusionOk="0" h="1153159" w="245109">
                  <a:moveTo>
                    <a:pt x="104813" y="838555"/>
                  </a:moveTo>
                  <a:lnTo>
                    <a:pt x="104813" y="838555"/>
                  </a:lnTo>
                  <a:lnTo>
                    <a:pt x="0" y="838555"/>
                  </a:lnTo>
                  <a:lnTo>
                    <a:pt x="0" y="908431"/>
                  </a:lnTo>
                  <a:lnTo>
                    <a:pt x="0" y="1013256"/>
                  </a:lnTo>
                  <a:lnTo>
                    <a:pt x="34937" y="1013256"/>
                  </a:lnTo>
                  <a:lnTo>
                    <a:pt x="34937" y="1048194"/>
                  </a:lnTo>
                  <a:lnTo>
                    <a:pt x="69888" y="1048194"/>
                  </a:lnTo>
                  <a:lnTo>
                    <a:pt x="69888" y="1013256"/>
                  </a:lnTo>
                  <a:lnTo>
                    <a:pt x="104813" y="1013256"/>
                  </a:lnTo>
                  <a:lnTo>
                    <a:pt x="104813" y="978319"/>
                  </a:lnTo>
                  <a:lnTo>
                    <a:pt x="69888" y="978319"/>
                  </a:lnTo>
                  <a:lnTo>
                    <a:pt x="34950" y="978319"/>
                  </a:lnTo>
                  <a:lnTo>
                    <a:pt x="34950" y="908431"/>
                  </a:lnTo>
                  <a:lnTo>
                    <a:pt x="34950" y="873506"/>
                  </a:lnTo>
                  <a:lnTo>
                    <a:pt x="69875" y="873506"/>
                  </a:lnTo>
                  <a:lnTo>
                    <a:pt x="104813" y="873506"/>
                  </a:lnTo>
                  <a:lnTo>
                    <a:pt x="104813" y="838555"/>
                  </a:lnTo>
                  <a:close/>
                </a:path>
                <a:path extrusionOk="0" h="1153159" w="245109">
                  <a:moveTo>
                    <a:pt x="104813" y="279527"/>
                  </a:moveTo>
                  <a:lnTo>
                    <a:pt x="69875" y="279527"/>
                  </a:lnTo>
                  <a:lnTo>
                    <a:pt x="69875" y="349389"/>
                  </a:lnTo>
                  <a:lnTo>
                    <a:pt x="34950" y="349389"/>
                  </a:lnTo>
                  <a:lnTo>
                    <a:pt x="0" y="349389"/>
                  </a:lnTo>
                  <a:lnTo>
                    <a:pt x="0" y="384340"/>
                  </a:lnTo>
                  <a:lnTo>
                    <a:pt x="34937" y="384340"/>
                  </a:lnTo>
                  <a:lnTo>
                    <a:pt x="34937" y="454215"/>
                  </a:lnTo>
                  <a:lnTo>
                    <a:pt x="69875" y="454215"/>
                  </a:lnTo>
                  <a:lnTo>
                    <a:pt x="69875" y="489153"/>
                  </a:lnTo>
                  <a:lnTo>
                    <a:pt x="34937" y="489153"/>
                  </a:lnTo>
                  <a:lnTo>
                    <a:pt x="34937" y="559041"/>
                  </a:lnTo>
                  <a:lnTo>
                    <a:pt x="0" y="559041"/>
                  </a:lnTo>
                  <a:lnTo>
                    <a:pt x="0" y="593979"/>
                  </a:lnTo>
                  <a:lnTo>
                    <a:pt x="34937" y="593979"/>
                  </a:lnTo>
                  <a:lnTo>
                    <a:pt x="34937" y="698792"/>
                  </a:lnTo>
                  <a:lnTo>
                    <a:pt x="0" y="698792"/>
                  </a:lnTo>
                  <a:lnTo>
                    <a:pt x="0" y="733742"/>
                  </a:lnTo>
                  <a:lnTo>
                    <a:pt x="34937" y="733742"/>
                  </a:lnTo>
                  <a:lnTo>
                    <a:pt x="69875" y="733742"/>
                  </a:lnTo>
                  <a:lnTo>
                    <a:pt x="69875" y="768680"/>
                  </a:lnTo>
                  <a:lnTo>
                    <a:pt x="104813" y="768680"/>
                  </a:lnTo>
                  <a:lnTo>
                    <a:pt x="104813" y="733742"/>
                  </a:lnTo>
                  <a:lnTo>
                    <a:pt x="69888" y="733742"/>
                  </a:lnTo>
                  <a:lnTo>
                    <a:pt x="69888" y="698804"/>
                  </a:lnTo>
                  <a:lnTo>
                    <a:pt x="104813" y="698804"/>
                  </a:lnTo>
                  <a:lnTo>
                    <a:pt x="104813" y="663867"/>
                  </a:lnTo>
                  <a:lnTo>
                    <a:pt x="69888" y="663867"/>
                  </a:lnTo>
                  <a:lnTo>
                    <a:pt x="69888" y="628929"/>
                  </a:lnTo>
                  <a:lnTo>
                    <a:pt x="104813" y="628929"/>
                  </a:lnTo>
                  <a:lnTo>
                    <a:pt x="104813" y="593979"/>
                  </a:lnTo>
                  <a:lnTo>
                    <a:pt x="69888" y="593979"/>
                  </a:lnTo>
                  <a:lnTo>
                    <a:pt x="69888" y="559041"/>
                  </a:lnTo>
                  <a:lnTo>
                    <a:pt x="104813" y="559041"/>
                  </a:lnTo>
                  <a:lnTo>
                    <a:pt x="104813" y="454215"/>
                  </a:lnTo>
                  <a:lnTo>
                    <a:pt x="69888" y="454215"/>
                  </a:lnTo>
                  <a:lnTo>
                    <a:pt x="69888" y="384340"/>
                  </a:lnTo>
                  <a:lnTo>
                    <a:pt x="104813" y="384340"/>
                  </a:lnTo>
                  <a:lnTo>
                    <a:pt x="104813" y="279527"/>
                  </a:lnTo>
                  <a:close/>
                </a:path>
                <a:path extrusionOk="0" h="1153159" w="245109">
                  <a:moveTo>
                    <a:pt x="104813" y="0"/>
                  </a:moveTo>
                  <a:lnTo>
                    <a:pt x="69875" y="0"/>
                  </a:lnTo>
                  <a:lnTo>
                    <a:pt x="69875" y="104825"/>
                  </a:lnTo>
                  <a:lnTo>
                    <a:pt x="69875" y="244589"/>
                  </a:lnTo>
                  <a:lnTo>
                    <a:pt x="104813" y="244589"/>
                  </a:lnTo>
                  <a:lnTo>
                    <a:pt x="104813" y="104825"/>
                  </a:lnTo>
                  <a:lnTo>
                    <a:pt x="104813" y="0"/>
                  </a:lnTo>
                  <a:close/>
                </a:path>
                <a:path extrusionOk="0" h="1153159" w="245109">
                  <a:moveTo>
                    <a:pt x="209651" y="1048207"/>
                  </a:moveTo>
                  <a:lnTo>
                    <a:pt x="174701" y="1048207"/>
                  </a:lnTo>
                  <a:lnTo>
                    <a:pt x="174701" y="1083132"/>
                  </a:lnTo>
                  <a:lnTo>
                    <a:pt x="139776" y="1083132"/>
                  </a:lnTo>
                  <a:lnTo>
                    <a:pt x="139776" y="1048207"/>
                  </a:lnTo>
                  <a:lnTo>
                    <a:pt x="104825" y="1048207"/>
                  </a:lnTo>
                  <a:lnTo>
                    <a:pt x="104825" y="1083144"/>
                  </a:lnTo>
                  <a:lnTo>
                    <a:pt x="139750" y="1083144"/>
                  </a:lnTo>
                  <a:lnTo>
                    <a:pt x="139750" y="1118082"/>
                  </a:lnTo>
                  <a:lnTo>
                    <a:pt x="104825" y="1118082"/>
                  </a:lnTo>
                  <a:lnTo>
                    <a:pt x="104825" y="1153020"/>
                  </a:lnTo>
                  <a:lnTo>
                    <a:pt x="139776" y="1153020"/>
                  </a:lnTo>
                  <a:lnTo>
                    <a:pt x="139776" y="1118082"/>
                  </a:lnTo>
                  <a:lnTo>
                    <a:pt x="174701" y="1118082"/>
                  </a:lnTo>
                  <a:lnTo>
                    <a:pt x="209651" y="1118082"/>
                  </a:lnTo>
                  <a:lnTo>
                    <a:pt x="209651" y="1083144"/>
                  </a:lnTo>
                  <a:lnTo>
                    <a:pt x="209651" y="1048207"/>
                  </a:lnTo>
                  <a:close/>
                </a:path>
                <a:path extrusionOk="0" h="1153159" w="245109">
                  <a:moveTo>
                    <a:pt x="244563" y="873506"/>
                  </a:moveTo>
                  <a:lnTo>
                    <a:pt x="209626" y="873506"/>
                  </a:lnTo>
                  <a:lnTo>
                    <a:pt x="209626" y="908443"/>
                  </a:lnTo>
                  <a:lnTo>
                    <a:pt x="244563" y="908443"/>
                  </a:lnTo>
                  <a:lnTo>
                    <a:pt x="244563" y="873506"/>
                  </a:lnTo>
                  <a:close/>
                </a:path>
                <a:path extrusionOk="0" h="1153159" w="245109">
                  <a:moveTo>
                    <a:pt x="244563" y="593979"/>
                  </a:moveTo>
                  <a:lnTo>
                    <a:pt x="209651" y="593979"/>
                  </a:lnTo>
                  <a:lnTo>
                    <a:pt x="209626" y="628929"/>
                  </a:lnTo>
                  <a:lnTo>
                    <a:pt x="209626" y="663867"/>
                  </a:lnTo>
                  <a:lnTo>
                    <a:pt x="174701" y="663867"/>
                  </a:lnTo>
                  <a:lnTo>
                    <a:pt x="174701" y="628929"/>
                  </a:lnTo>
                  <a:lnTo>
                    <a:pt x="209626" y="628929"/>
                  </a:lnTo>
                  <a:lnTo>
                    <a:pt x="209626" y="593979"/>
                  </a:lnTo>
                  <a:lnTo>
                    <a:pt x="174701" y="593979"/>
                  </a:lnTo>
                  <a:lnTo>
                    <a:pt x="174701" y="628916"/>
                  </a:lnTo>
                  <a:lnTo>
                    <a:pt x="139776" y="628916"/>
                  </a:lnTo>
                  <a:lnTo>
                    <a:pt x="139776" y="593979"/>
                  </a:lnTo>
                  <a:lnTo>
                    <a:pt x="174701" y="593979"/>
                  </a:lnTo>
                  <a:lnTo>
                    <a:pt x="174701" y="559041"/>
                  </a:lnTo>
                  <a:lnTo>
                    <a:pt x="139776" y="559041"/>
                  </a:lnTo>
                  <a:lnTo>
                    <a:pt x="104825" y="559041"/>
                  </a:lnTo>
                  <a:lnTo>
                    <a:pt x="104825" y="733742"/>
                  </a:lnTo>
                  <a:lnTo>
                    <a:pt x="139750" y="733742"/>
                  </a:lnTo>
                  <a:lnTo>
                    <a:pt x="174701" y="733742"/>
                  </a:lnTo>
                  <a:lnTo>
                    <a:pt x="174701" y="768692"/>
                  </a:lnTo>
                  <a:lnTo>
                    <a:pt x="209626" y="768692"/>
                  </a:lnTo>
                  <a:lnTo>
                    <a:pt x="209626" y="803605"/>
                  </a:lnTo>
                  <a:lnTo>
                    <a:pt x="174701" y="803605"/>
                  </a:lnTo>
                  <a:lnTo>
                    <a:pt x="174701" y="768692"/>
                  </a:lnTo>
                  <a:lnTo>
                    <a:pt x="139776" y="768692"/>
                  </a:lnTo>
                  <a:lnTo>
                    <a:pt x="104825" y="768692"/>
                  </a:lnTo>
                  <a:lnTo>
                    <a:pt x="104825" y="803643"/>
                  </a:lnTo>
                  <a:lnTo>
                    <a:pt x="139750" y="803643"/>
                  </a:lnTo>
                  <a:lnTo>
                    <a:pt x="139750" y="838555"/>
                  </a:lnTo>
                  <a:lnTo>
                    <a:pt x="104825" y="838555"/>
                  </a:lnTo>
                  <a:lnTo>
                    <a:pt x="104825" y="873506"/>
                  </a:lnTo>
                  <a:lnTo>
                    <a:pt x="139750" y="873506"/>
                  </a:lnTo>
                  <a:lnTo>
                    <a:pt x="139750" y="908431"/>
                  </a:lnTo>
                  <a:lnTo>
                    <a:pt x="139750" y="978319"/>
                  </a:lnTo>
                  <a:lnTo>
                    <a:pt x="104825" y="978319"/>
                  </a:lnTo>
                  <a:lnTo>
                    <a:pt x="104825" y="1013256"/>
                  </a:lnTo>
                  <a:lnTo>
                    <a:pt x="139750" y="1013256"/>
                  </a:lnTo>
                  <a:lnTo>
                    <a:pt x="139750" y="1048194"/>
                  </a:lnTo>
                  <a:lnTo>
                    <a:pt x="174701" y="1048194"/>
                  </a:lnTo>
                  <a:lnTo>
                    <a:pt x="174701" y="1013256"/>
                  </a:lnTo>
                  <a:lnTo>
                    <a:pt x="209651" y="1013256"/>
                  </a:lnTo>
                  <a:lnTo>
                    <a:pt x="209651" y="943381"/>
                  </a:lnTo>
                  <a:lnTo>
                    <a:pt x="174701" y="943381"/>
                  </a:lnTo>
                  <a:lnTo>
                    <a:pt x="174701" y="908456"/>
                  </a:lnTo>
                  <a:lnTo>
                    <a:pt x="174701" y="838555"/>
                  </a:lnTo>
                  <a:lnTo>
                    <a:pt x="209626" y="838555"/>
                  </a:lnTo>
                  <a:lnTo>
                    <a:pt x="244563" y="838555"/>
                  </a:lnTo>
                  <a:lnTo>
                    <a:pt x="244563" y="768692"/>
                  </a:lnTo>
                  <a:lnTo>
                    <a:pt x="209651" y="768692"/>
                  </a:lnTo>
                  <a:lnTo>
                    <a:pt x="209651" y="698804"/>
                  </a:lnTo>
                  <a:lnTo>
                    <a:pt x="244563" y="698804"/>
                  </a:lnTo>
                  <a:lnTo>
                    <a:pt x="244563" y="593979"/>
                  </a:lnTo>
                  <a:close/>
                </a:path>
                <a:path extrusionOk="0" h="1153159" w="245109">
                  <a:moveTo>
                    <a:pt x="244563" y="524090"/>
                  </a:moveTo>
                  <a:lnTo>
                    <a:pt x="209651" y="524090"/>
                  </a:lnTo>
                  <a:lnTo>
                    <a:pt x="174701" y="524090"/>
                  </a:lnTo>
                  <a:lnTo>
                    <a:pt x="174701" y="559028"/>
                  </a:lnTo>
                  <a:lnTo>
                    <a:pt x="209626" y="559028"/>
                  </a:lnTo>
                  <a:lnTo>
                    <a:pt x="244563" y="559028"/>
                  </a:lnTo>
                  <a:lnTo>
                    <a:pt x="244563" y="524090"/>
                  </a:lnTo>
                  <a:close/>
                </a:path>
                <a:path extrusionOk="0" h="1153159" w="245109">
                  <a:moveTo>
                    <a:pt x="244563" y="279527"/>
                  </a:moveTo>
                  <a:lnTo>
                    <a:pt x="209651" y="279527"/>
                  </a:lnTo>
                  <a:lnTo>
                    <a:pt x="209626" y="349389"/>
                  </a:lnTo>
                  <a:lnTo>
                    <a:pt x="209626" y="384340"/>
                  </a:lnTo>
                  <a:lnTo>
                    <a:pt x="174701" y="384340"/>
                  </a:lnTo>
                  <a:lnTo>
                    <a:pt x="174701" y="349389"/>
                  </a:lnTo>
                  <a:lnTo>
                    <a:pt x="139776" y="349389"/>
                  </a:lnTo>
                  <a:lnTo>
                    <a:pt x="139776" y="314464"/>
                  </a:lnTo>
                  <a:lnTo>
                    <a:pt x="174701" y="314464"/>
                  </a:lnTo>
                  <a:lnTo>
                    <a:pt x="174701" y="349389"/>
                  </a:lnTo>
                  <a:lnTo>
                    <a:pt x="209626" y="349389"/>
                  </a:lnTo>
                  <a:lnTo>
                    <a:pt x="209626" y="279527"/>
                  </a:lnTo>
                  <a:lnTo>
                    <a:pt x="174701" y="279527"/>
                  </a:lnTo>
                  <a:lnTo>
                    <a:pt x="139776" y="279527"/>
                  </a:lnTo>
                  <a:lnTo>
                    <a:pt x="104825" y="279527"/>
                  </a:lnTo>
                  <a:lnTo>
                    <a:pt x="104825" y="349389"/>
                  </a:lnTo>
                  <a:lnTo>
                    <a:pt x="139750" y="349389"/>
                  </a:lnTo>
                  <a:lnTo>
                    <a:pt x="139750" y="419265"/>
                  </a:lnTo>
                  <a:lnTo>
                    <a:pt x="104825" y="419265"/>
                  </a:lnTo>
                  <a:lnTo>
                    <a:pt x="104825" y="489140"/>
                  </a:lnTo>
                  <a:lnTo>
                    <a:pt x="139776" y="489140"/>
                  </a:lnTo>
                  <a:lnTo>
                    <a:pt x="139776" y="454215"/>
                  </a:lnTo>
                  <a:lnTo>
                    <a:pt x="174701" y="454215"/>
                  </a:lnTo>
                  <a:lnTo>
                    <a:pt x="174701" y="489165"/>
                  </a:lnTo>
                  <a:lnTo>
                    <a:pt x="209651" y="489165"/>
                  </a:lnTo>
                  <a:lnTo>
                    <a:pt x="209651" y="419290"/>
                  </a:lnTo>
                  <a:lnTo>
                    <a:pt x="244563" y="419290"/>
                  </a:lnTo>
                  <a:lnTo>
                    <a:pt x="244563" y="279527"/>
                  </a:lnTo>
                  <a:close/>
                </a:path>
                <a:path extrusionOk="0" h="1153159" w="245109">
                  <a:moveTo>
                    <a:pt x="244563" y="209638"/>
                  </a:moveTo>
                  <a:lnTo>
                    <a:pt x="244563" y="209638"/>
                  </a:lnTo>
                  <a:lnTo>
                    <a:pt x="104825" y="209638"/>
                  </a:lnTo>
                  <a:lnTo>
                    <a:pt x="104825" y="244576"/>
                  </a:lnTo>
                  <a:lnTo>
                    <a:pt x="244563" y="244576"/>
                  </a:lnTo>
                  <a:lnTo>
                    <a:pt x="244563" y="209638"/>
                  </a:lnTo>
                  <a:close/>
                </a:path>
                <a:path extrusionOk="0" h="1153159" w="245109">
                  <a:moveTo>
                    <a:pt x="244563" y="104825"/>
                  </a:moveTo>
                  <a:lnTo>
                    <a:pt x="209651" y="104825"/>
                  </a:lnTo>
                  <a:lnTo>
                    <a:pt x="174701" y="104825"/>
                  </a:lnTo>
                  <a:lnTo>
                    <a:pt x="139750" y="104825"/>
                  </a:lnTo>
                  <a:lnTo>
                    <a:pt x="139750" y="174701"/>
                  </a:lnTo>
                  <a:lnTo>
                    <a:pt x="174701" y="174701"/>
                  </a:lnTo>
                  <a:lnTo>
                    <a:pt x="209626" y="174701"/>
                  </a:lnTo>
                  <a:lnTo>
                    <a:pt x="244563" y="174701"/>
                  </a:lnTo>
                  <a:lnTo>
                    <a:pt x="244563" y="104825"/>
                  </a:lnTo>
                  <a:close/>
                </a:path>
                <a:path extrusionOk="0" h="1153159" w="245109">
                  <a:moveTo>
                    <a:pt x="244563" y="69875"/>
                  </a:moveTo>
                  <a:lnTo>
                    <a:pt x="209651" y="69875"/>
                  </a:lnTo>
                  <a:lnTo>
                    <a:pt x="174701" y="69875"/>
                  </a:lnTo>
                  <a:lnTo>
                    <a:pt x="139750" y="69875"/>
                  </a:lnTo>
                  <a:lnTo>
                    <a:pt x="139750" y="104813"/>
                  </a:lnTo>
                  <a:lnTo>
                    <a:pt x="174701" y="104813"/>
                  </a:lnTo>
                  <a:lnTo>
                    <a:pt x="209626" y="104813"/>
                  </a:lnTo>
                  <a:lnTo>
                    <a:pt x="244563" y="104813"/>
                  </a:lnTo>
                  <a:lnTo>
                    <a:pt x="244563" y="69875"/>
                  </a:lnTo>
                  <a:close/>
                </a:path>
                <a:path extrusionOk="0" h="1153159" w="245109">
                  <a:moveTo>
                    <a:pt x="244563" y="0"/>
                  </a:moveTo>
                  <a:lnTo>
                    <a:pt x="244563" y="0"/>
                  </a:lnTo>
                  <a:lnTo>
                    <a:pt x="104825" y="0"/>
                  </a:lnTo>
                  <a:lnTo>
                    <a:pt x="104825" y="34937"/>
                  </a:lnTo>
                  <a:lnTo>
                    <a:pt x="244563" y="34937"/>
                  </a:lnTo>
                  <a:lnTo>
                    <a:pt x="2445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79" name="Google Shape;579;p28"/>
            <p:cNvSpPr/>
            <p:nvPr/>
          </p:nvSpPr>
          <p:spPr>
            <a:xfrm>
              <a:off x="16279445" y="6982148"/>
              <a:ext cx="105409" cy="1153159"/>
            </a:xfrm>
            <a:custGeom>
              <a:rect b="b" l="l" r="r" t="t"/>
              <a:pathLst>
                <a:path extrusionOk="0" h="1153159" w="105409">
                  <a:moveTo>
                    <a:pt x="34937" y="1048207"/>
                  </a:moveTo>
                  <a:lnTo>
                    <a:pt x="0" y="1048207"/>
                  </a:lnTo>
                  <a:lnTo>
                    <a:pt x="0" y="1083132"/>
                  </a:lnTo>
                  <a:lnTo>
                    <a:pt x="0" y="1118082"/>
                  </a:lnTo>
                  <a:lnTo>
                    <a:pt x="34937" y="1118082"/>
                  </a:lnTo>
                  <a:lnTo>
                    <a:pt x="34937" y="1083144"/>
                  </a:lnTo>
                  <a:lnTo>
                    <a:pt x="34937" y="1048207"/>
                  </a:lnTo>
                  <a:close/>
                </a:path>
                <a:path extrusionOk="0" h="1153159" w="105409">
                  <a:moveTo>
                    <a:pt x="34937" y="873506"/>
                  </a:moveTo>
                  <a:lnTo>
                    <a:pt x="0" y="873506"/>
                  </a:lnTo>
                  <a:lnTo>
                    <a:pt x="0" y="908431"/>
                  </a:lnTo>
                  <a:lnTo>
                    <a:pt x="0" y="978306"/>
                  </a:lnTo>
                  <a:lnTo>
                    <a:pt x="34937" y="978306"/>
                  </a:lnTo>
                  <a:lnTo>
                    <a:pt x="34937" y="908443"/>
                  </a:lnTo>
                  <a:lnTo>
                    <a:pt x="34937" y="873506"/>
                  </a:lnTo>
                  <a:close/>
                </a:path>
                <a:path extrusionOk="0" h="1153159" w="105409">
                  <a:moveTo>
                    <a:pt x="69900" y="1118082"/>
                  </a:moveTo>
                  <a:lnTo>
                    <a:pt x="34950" y="1118082"/>
                  </a:lnTo>
                  <a:lnTo>
                    <a:pt x="34950" y="1153020"/>
                  </a:lnTo>
                  <a:lnTo>
                    <a:pt x="69900" y="1153020"/>
                  </a:lnTo>
                  <a:lnTo>
                    <a:pt x="69900" y="1118082"/>
                  </a:lnTo>
                  <a:close/>
                </a:path>
                <a:path extrusionOk="0" h="1153159" w="105409">
                  <a:moveTo>
                    <a:pt x="69900" y="768692"/>
                  </a:moveTo>
                  <a:lnTo>
                    <a:pt x="34950" y="768692"/>
                  </a:lnTo>
                  <a:lnTo>
                    <a:pt x="34950" y="803643"/>
                  </a:lnTo>
                  <a:lnTo>
                    <a:pt x="69900" y="803643"/>
                  </a:lnTo>
                  <a:lnTo>
                    <a:pt x="69900" y="768692"/>
                  </a:lnTo>
                  <a:close/>
                </a:path>
                <a:path extrusionOk="0" h="1153159" w="105409">
                  <a:moveTo>
                    <a:pt x="104851" y="943381"/>
                  </a:moveTo>
                  <a:lnTo>
                    <a:pt x="69900" y="943381"/>
                  </a:lnTo>
                  <a:lnTo>
                    <a:pt x="69900" y="978319"/>
                  </a:lnTo>
                  <a:lnTo>
                    <a:pt x="34950" y="978319"/>
                  </a:lnTo>
                  <a:lnTo>
                    <a:pt x="34950" y="1048194"/>
                  </a:lnTo>
                  <a:lnTo>
                    <a:pt x="69900" y="1048194"/>
                  </a:lnTo>
                  <a:lnTo>
                    <a:pt x="104851" y="1048194"/>
                  </a:lnTo>
                  <a:lnTo>
                    <a:pt x="104851" y="1013256"/>
                  </a:lnTo>
                  <a:lnTo>
                    <a:pt x="69900" y="1013256"/>
                  </a:lnTo>
                  <a:lnTo>
                    <a:pt x="69900" y="978331"/>
                  </a:lnTo>
                  <a:lnTo>
                    <a:pt x="104851" y="978331"/>
                  </a:lnTo>
                  <a:lnTo>
                    <a:pt x="104851" y="943381"/>
                  </a:lnTo>
                  <a:close/>
                </a:path>
                <a:path extrusionOk="0" h="1153159" w="105409">
                  <a:moveTo>
                    <a:pt x="104851" y="873506"/>
                  </a:moveTo>
                  <a:lnTo>
                    <a:pt x="69900" y="873506"/>
                  </a:lnTo>
                  <a:lnTo>
                    <a:pt x="69900" y="908443"/>
                  </a:lnTo>
                  <a:lnTo>
                    <a:pt x="104851" y="908443"/>
                  </a:lnTo>
                  <a:lnTo>
                    <a:pt x="104851" y="873506"/>
                  </a:lnTo>
                  <a:close/>
                </a:path>
                <a:path extrusionOk="0" h="1153159" w="105409">
                  <a:moveTo>
                    <a:pt x="104851" y="698792"/>
                  </a:moveTo>
                  <a:lnTo>
                    <a:pt x="69900" y="698792"/>
                  </a:lnTo>
                  <a:lnTo>
                    <a:pt x="69900" y="628916"/>
                  </a:lnTo>
                  <a:lnTo>
                    <a:pt x="34950" y="628916"/>
                  </a:lnTo>
                  <a:lnTo>
                    <a:pt x="34950" y="733742"/>
                  </a:lnTo>
                  <a:lnTo>
                    <a:pt x="69900" y="733742"/>
                  </a:lnTo>
                  <a:lnTo>
                    <a:pt x="69900" y="768667"/>
                  </a:lnTo>
                  <a:lnTo>
                    <a:pt x="104851" y="768667"/>
                  </a:lnTo>
                  <a:lnTo>
                    <a:pt x="104851" y="698792"/>
                  </a:lnTo>
                  <a:close/>
                </a:path>
                <a:path extrusionOk="0" h="1153159" w="105409">
                  <a:moveTo>
                    <a:pt x="104851" y="559041"/>
                  </a:moveTo>
                  <a:lnTo>
                    <a:pt x="69900" y="559041"/>
                  </a:lnTo>
                  <a:lnTo>
                    <a:pt x="69900" y="628916"/>
                  </a:lnTo>
                  <a:lnTo>
                    <a:pt x="104851" y="628916"/>
                  </a:lnTo>
                  <a:lnTo>
                    <a:pt x="104851" y="559041"/>
                  </a:lnTo>
                  <a:close/>
                </a:path>
                <a:path extrusionOk="0" h="1153159" w="105409">
                  <a:moveTo>
                    <a:pt x="104851" y="384340"/>
                  </a:moveTo>
                  <a:lnTo>
                    <a:pt x="69900" y="384340"/>
                  </a:lnTo>
                  <a:lnTo>
                    <a:pt x="69900" y="349389"/>
                  </a:lnTo>
                  <a:lnTo>
                    <a:pt x="34950" y="349389"/>
                  </a:lnTo>
                  <a:lnTo>
                    <a:pt x="34950" y="524090"/>
                  </a:lnTo>
                  <a:lnTo>
                    <a:pt x="69900" y="524090"/>
                  </a:lnTo>
                  <a:lnTo>
                    <a:pt x="69900" y="489165"/>
                  </a:lnTo>
                  <a:lnTo>
                    <a:pt x="104851" y="489165"/>
                  </a:lnTo>
                  <a:lnTo>
                    <a:pt x="104851" y="384340"/>
                  </a:lnTo>
                  <a:close/>
                </a:path>
                <a:path extrusionOk="0" h="1153159" w="105409">
                  <a:moveTo>
                    <a:pt x="104851" y="314452"/>
                  </a:moveTo>
                  <a:lnTo>
                    <a:pt x="69900" y="314452"/>
                  </a:lnTo>
                  <a:lnTo>
                    <a:pt x="69900" y="349389"/>
                  </a:lnTo>
                  <a:lnTo>
                    <a:pt x="104851" y="349389"/>
                  </a:lnTo>
                  <a:lnTo>
                    <a:pt x="104851" y="314452"/>
                  </a:lnTo>
                  <a:close/>
                </a:path>
                <a:path extrusionOk="0" h="1153159" w="105409">
                  <a:moveTo>
                    <a:pt x="104851" y="0"/>
                  </a:moveTo>
                  <a:lnTo>
                    <a:pt x="69900" y="0"/>
                  </a:lnTo>
                  <a:lnTo>
                    <a:pt x="34950" y="0"/>
                  </a:lnTo>
                  <a:lnTo>
                    <a:pt x="34950" y="34937"/>
                  </a:lnTo>
                  <a:lnTo>
                    <a:pt x="69900" y="34937"/>
                  </a:lnTo>
                  <a:lnTo>
                    <a:pt x="69900" y="104825"/>
                  </a:lnTo>
                  <a:lnTo>
                    <a:pt x="69900" y="209638"/>
                  </a:lnTo>
                  <a:lnTo>
                    <a:pt x="34950" y="209638"/>
                  </a:lnTo>
                  <a:lnTo>
                    <a:pt x="34950" y="244576"/>
                  </a:lnTo>
                  <a:lnTo>
                    <a:pt x="69900" y="244576"/>
                  </a:lnTo>
                  <a:lnTo>
                    <a:pt x="104851" y="244589"/>
                  </a:lnTo>
                  <a:lnTo>
                    <a:pt x="104851" y="104825"/>
                  </a:lnTo>
                  <a:lnTo>
                    <a:pt x="10485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80" name="Google Shape;580;p28"/>
            <p:cNvPicPr preferRelativeResize="0"/>
            <p:nvPr/>
          </p:nvPicPr>
          <p:blipFill rotWithShape="1">
            <a:blip r:embed="rId16">
              <a:alphaModFix/>
            </a:blip>
            <a:srcRect b="0" l="0" r="0" t="0"/>
            <a:stretch/>
          </p:blipFill>
          <p:spPr>
            <a:xfrm>
              <a:off x="18829730" y="10656764"/>
              <a:ext cx="143513" cy="143534"/>
            </a:xfrm>
            <a:prstGeom prst="rect">
              <a:avLst/>
            </a:prstGeom>
            <a:noFill/>
            <a:ln>
              <a:noFill/>
            </a:ln>
          </p:spPr>
        </p:pic>
        <p:sp>
          <p:nvSpPr>
            <p:cNvPr id="581" name="Google Shape;581;p28"/>
            <p:cNvSpPr/>
            <p:nvPr/>
          </p:nvSpPr>
          <p:spPr>
            <a:xfrm>
              <a:off x="10308587" y="7734106"/>
              <a:ext cx="8656319" cy="3117850"/>
            </a:xfrm>
            <a:custGeom>
              <a:rect b="b" l="l" r="r" t="t"/>
              <a:pathLst>
                <a:path extrusionOk="0" h="3117850" w="8656319">
                  <a:moveTo>
                    <a:pt x="3522301" y="0"/>
                  </a:moveTo>
                  <a:lnTo>
                    <a:pt x="172246" y="0"/>
                  </a:lnTo>
                  <a:lnTo>
                    <a:pt x="126474" y="6149"/>
                  </a:lnTo>
                  <a:lnTo>
                    <a:pt x="85333" y="23505"/>
                  </a:lnTo>
                  <a:lnTo>
                    <a:pt x="50469" y="50430"/>
                  </a:lnTo>
                  <a:lnTo>
                    <a:pt x="23528" y="85287"/>
                  </a:lnTo>
                  <a:lnTo>
                    <a:pt x="6156" y="126438"/>
                  </a:lnTo>
                  <a:lnTo>
                    <a:pt x="0" y="172246"/>
                  </a:lnTo>
                  <a:lnTo>
                    <a:pt x="0" y="2945250"/>
                  </a:lnTo>
                  <a:lnTo>
                    <a:pt x="6152" y="2991040"/>
                  </a:lnTo>
                  <a:lnTo>
                    <a:pt x="23516" y="3032186"/>
                  </a:lnTo>
                  <a:lnTo>
                    <a:pt x="50450" y="3067046"/>
                  </a:lnTo>
                  <a:lnTo>
                    <a:pt x="85310" y="3093979"/>
                  </a:lnTo>
                  <a:lnTo>
                    <a:pt x="126456" y="3111343"/>
                  </a:lnTo>
                  <a:lnTo>
                    <a:pt x="172246" y="3117496"/>
                  </a:lnTo>
                  <a:lnTo>
                    <a:pt x="6937443" y="3117496"/>
                  </a:lnTo>
                  <a:lnTo>
                    <a:pt x="6983354" y="3114061"/>
                  </a:lnTo>
                  <a:lnTo>
                    <a:pt x="7027761" y="3103972"/>
                  </a:lnTo>
                  <a:lnTo>
                    <a:pt x="7069984" y="3087552"/>
                  </a:lnTo>
                  <a:lnTo>
                    <a:pt x="7109347" y="3065123"/>
                  </a:lnTo>
                  <a:lnTo>
                    <a:pt x="7145170" y="3037009"/>
                  </a:lnTo>
                  <a:lnTo>
                    <a:pt x="7176776" y="3003531"/>
                  </a:lnTo>
                  <a:lnTo>
                    <a:pt x="7298971" y="2853044"/>
                  </a:lnTo>
                  <a:lnTo>
                    <a:pt x="7330577" y="2819566"/>
                  </a:lnTo>
                  <a:lnTo>
                    <a:pt x="7366400" y="2791451"/>
                  </a:lnTo>
                  <a:lnTo>
                    <a:pt x="7405761" y="2769023"/>
                  </a:lnTo>
                  <a:lnTo>
                    <a:pt x="7447983" y="2752602"/>
                  </a:lnTo>
                  <a:lnTo>
                    <a:pt x="7492386" y="2742513"/>
                  </a:lnTo>
                  <a:lnTo>
                    <a:pt x="7538294" y="2739078"/>
                  </a:lnTo>
                  <a:lnTo>
                    <a:pt x="8347997" y="2739078"/>
                  </a:lnTo>
                  <a:lnTo>
                    <a:pt x="8393552" y="2735736"/>
                  </a:lnTo>
                  <a:lnTo>
                    <a:pt x="8437032" y="2726026"/>
                  </a:lnTo>
                  <a:lnTo>
                    <a:pt x="8477960" y="2710425"/>
                  </a:lnTo>
                  <a:lnTo>
                    <a:pt x="8515859" y="2689411"/>
                  </a:lnTo>
                  <a:lnTo>
                    <a:pt x="8550252" y="2663460"/>
                  </a:lnTo>
                  <a:lnTo>
                    <a:pt x="8580662" y="2633050"/>
                  </a:lnTo>
                  <a:lnTo>
                    <a:pt x="8606613" y="2598657"/>
                  </a:lnTo>
                  <a:lnTo>
                    <a:pt x="8627627" y="2560758"/>
                  </a:lnTo>
                  <a:lnTo>
                    <a:pt x="8643228" y="2519830"/>
                  </a:lnTo>
                  <a:lnTo>
                    <a:pt x="8652938" y="2476350"/>
                  </a:lnTo>
                  <a:lnTo>
                    <a:pt x="8656280" y="2430795"/>
                  </a:lnTo>
                  <a:lnTo>
                    <a:pt x="8656280" y="721862"/>
                  </a:lnTo>
                  <a:lnTo>
                    <a:pt x="8650128" y="676073"/>
                  </a:lnTo>
                  <a:lnTo>
                    <a:pt x="8632764" y="634927"/>
                  </a:lnTo>
                  <a:lnTo>
                    <a:pt x="8605830" y="600066"/>
                  </a:lnTo>
                  <a:lnTo>
                    <a:pt x="8570970" y="573133"/>
                  </a:lnTo>
                  <a:lnTo>
                    <a:pt x="8529824" y="555769"/>
                  </a:lnTo>
                  <a:lnTo>
                    <a:pt x="8484034" y="549616"/>
                  </a:lnTo>
                  <a:lnTo>
                    <a:pt x="4106681" y="549616"/>
                  </a:lnTo>
                  <a:lnTo>
                    <a:pt x="4066847" y="544947"/>
                  </a:lnTo>
                  <a:lnTo>
                    <a:pt x="4029654" y="531423"/>
                  </a:lnTo>
                  <a:lnTo>
                    <a:pt x="3996525" y="509771"/>
                  </a:lnTo>
                  <a:lnTo>
                    <a:pt x="3968884" y="480718"/>
                  </a:lnTo>
                  <a:lnTo>
                    <a:pt x="3660097" y="68898"/>
                  </a:lnTo>
                  <a:lnTo>
                    <a:pt x="3632456" y="39844"/>
                  </a:lnTo>
                  <a:lnTo>
                    <a:pt x="3599327" y="18193"/>
                  </a:lnTo>
                  <a:lnTo>
                    <a:pt x="3562134" y="4669"/>
                  </a:lnTo>
                  <a:lnTo>
                    <a:pt x="35223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582" name="Google Shape;582;p28"/>
          <p:cNvSpPr txBox="1"/>
          <p:nvPr/>
        </p:nvSpPr>
        <p:spPr>
          <a:xfrm>
            <a:off x="4682910" y="2399908"/>
            <a:ext cx="1481400" cy="10062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The code always looks the same for the same message. If you change the message even a little, the code will be completely different. This helps computers remember things and check if anything has been changed.</a:t>
            </a:r>
            <a:endParaRPr sz="800">
              <a:latin typeface="Open Sans"/>
              <a:ea typeface="Open Sans"/>
              <a:cs typeface="Open Sans"/>
              <a:sym typeface="Open Sans"/>
            </a:endParaRPr>
          </a:p>
        </p:txBody>
      </p:sp>
      <p:sp>
        <p:nvSpPr>
          <p:cNvPr id="583" name="Google Shape;583;p28"/>
          <p:cNvSpPr txBox="1"/>
          <p:nvPr/>
        </p:nvSpPr>
        <p:spPr>
          <a:xfrm>
            <a:off x="4809614" y="3637663"/>
            <a:ext cx="1249800" cy="984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b="1" lang="en" sz="600">
                <a:solidFill>
                  <a:srgbClr val="57585B"/>
                </a:solidFill>
                <a:latin typeface="Open Sans"/>
                <a:ea typeface="Open Sans"/>
                <a:cs typeface="Open Sans"/>
                <a:sym typeface="Open Sans"/>
              </a:rPr>
              <a:t>Activity </a:t>
            </a:r>
            <a:r>
              <a:rPr lang="en" sz="600">
                <a:solidFill>
                  <a:srgbClr val="57585B"/>
                </a:solidFill>
                <a:latin typeface="Open Sans"/>
                <a:ea typeface="Open Sans"/>
                <a:cs typeface="Open Sans"/>
                <a:sym typeface="Open Sans"/>
              </a:rPr>
              <a:t>- Generate SHA 256 Hash</a:t>
            </a:r>
            <a:endParaRPr sz="600">
              <a:latin typeface="Open Sans"/>
              <a:ea typeface="Open Sans"/>
              <a:cs typeface="Open Sans"/>
              <a:sym typeface="Open Sans"/>
            </a:endParaRPr>
          </a:p>
        </p:txBody>
      </p:sp>
      <p:grpSp>
        <p:nvGrpSpPr>
          <p:cNvPr id="584" name="Google Shape;584;p28"/>
          <p:cNvGrpSpPr/>
          <p:nvPr/>
        </p:nvGrpSpPr>
        <p:grpSpPr>
          <a:xfrm>
            <a:off x="4742473" y="3667335"/>
            <a:ext cx="3739965" cy="1143239"/>
            <a:chOff x="10427602" y="8063621"/>
            <a:chExt cx="8223317" cy="2513719"/>
          </a:xfrm>
        </p:grpSpPr>
        <p:sp>
          <p:nvSpPr>
            <p:cNvPr id="585" name="Google Shape;585;p28"/>
            <p:cNvSpPr/>
            <p:nvPr/>
          </p:nvSpPr>
          <p:spPr>
            <a:xfrm>
              <a:off x="13439821" y="8117697"/>
              <a:ext cx="233044" cy="0"/>
            </a:xfrm>
            <a:custGeom>
              <a:rect b="b" l="l" r="r" t="t"/>
              <a:pathLst>
                <a:path extrusionOk="0" h="120000" w="233044">
                  <a:moveTo>
                    <a:pt x="0" y="0"/>
                  </a:moveTo>
                  <a:lnTo>
                    <a:pt x="232558" y="0"/>
                  </a:lnTo>
                </a:path>
              </a:pathLst>
            </a:custGeom>
            <a:noFill/>
            <a:ln cap="flat" cmpd="sng" w="78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86" name="Google Shape;586;p28"/>
            <p:cNvSpPr/>
            <p:nvPr/>
          </p:nvSpPr>
          <p:spPr>
            <a:xfrm>
              <a:off x="13618164" y="8063621"/>
              <a:ext cx="54609" cy="108584"/>
            </a:xfrm>
            <a:custGeom>
              <a:rect b="b" l="l" r="r" t="t"/>
              <a:pathLst>
                <a:path extrusionOk="0" h="108584" w="54609">
                  <a:moveTo>
                    <a:pt x="54218" y="54218"/>
                  </a:moveTo>
                  <a:lnTo>
                    <a:pt x="0" y="0"/>
                  </a:lnTo>
                </a:path>
                <a:path extrusionOk="0" h="108584" w="54609">
                  <a:moveTo>
                    <a:pt x="54218" y="54218"/>
                  </a:moveTo>
                  <a:lnTo>
                    <a:pt x="0" y="108321"/>
                  </a:lnTo>
                </a:path>
              </a:pathLst>
            </a:custGeom>
            <a:noFill/>
            <a:ln cap="flat" cmpd="sng" w="78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87" name="Google Shape;587;p28"/>
            <p:cNvSpPr/>
            <p:nvPr/>
          </p:nvSpPr>
          <p:spPr>
            <a:xfrm>
              <a:off x="14547239" y="8520330"/>
              <a:ext cx="0" cy="2044065"/>
            </a:xfrm>
            <a:custGeom>
              <a:rect b="b" l="l" r="r" t="t"/>
              <a:pathLst>
                <a:path extrusionOk="0" h="2044065" w="120000">
                  <a:moveTo>
                    <a:pt x="0" y="0"/>
                  </a:moveTo>
                  <a:lnTo>
                    <a:pt x="0" y="2043613"/>
                  </a:lnTo>
                </a:path>
              </a:pathLst>
            </a:custGeom>
            <a:noFill/>
            <a:ln cap="flat" cmpd="sng" w="43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588" name="Google Shape;588;p28"/>
            <p:cNvPicPr preferRelativeResize="0"/>
            <p:nvPr/>
          </p:nvPicPr>
          <p:blipFill rotWithShape="1">
            <a:blip r:embed="rId17">
              <a:alphaModFix/>
            </a:blip>
            <a:srcRect b="0" l="0" r="0" t="0"/>
            <a:stretch/>
          </p:blipFill>
          <p:spPr>
            <a:xfrm>
              <a:off x="10427602" y="8991139"/>
              <a:ext cx="3896915" cy="1586201"/>
            </a:xfrm>
            <a:prstGeom prst="rect">
              <a:avLst/>
            </a:prstGeom>
            <a:noFill/>
            <a:ln>
              <a:noFill/>
            </a:ln>
          </p:spPr>
        </p:pic>
        <p:pic>
          <p:nvPicPr>
            <p:cNvPr id="589" name="Google Shape;589;p28"/>
            <p:cNvPicPr preferRelativeResize="0"/>
            <p:nvPr/>
          </p:nvPicPr>
          <p:blipFill rotWithShape="1">
            <a:blip r:embed="rId18">
              <a:alphaModFix/>
            </a:blip>
            <a:srcRect b="0" l="0" r="0" t="0"/>
            <a:stretch/>
          </p:blipFill>
          <p:spPr>
            <a:xfrm>
              <a:off x="14753425" y="8977367"/>
              <a:ext cx="3897494" cy="1586573"/>
            </a:xfrm>
            <a:prstGeom prst="rect">
              <a:avLst/>
            </a:prstGeom>
            <a:noFill/>
            <a:ln>
              <a:noFill/>
            </a:ln>
          </p:spPr>
        </p:pic>
      </p:grpSp>
      <p:sp>
        <p:nvSpPr>
          <p:cNvPr id="590" name="Google Shape;590;p28"/>
          <p:cNvSpPr txBox="1"/>
          <p:nvPr/>
        </p:nvSpPr>
        <p:spPr>
          <a:xfrm>
            <a:off x="4946903" y="4077591"/>
            <a:ext cx="114900" cy="534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0" lang="en" sz="300">
                <a:solidFill>
                  <a:srgbClr val="221F1F"/>
                </a:solidFill>
                <a:latin typeface="Open Sans Medium"/>
                <a:ea typeface="Open Sans Medium"/>
                <a:cs typeface="Open Sans Medium"/>
                <a:sym typeface="Open Sans Medium"/>
              </a:rPr>
              <a:t>Input</a:t>
            </a:r>
            <a:endParaRPr sz="300">
              <a:latin typeface="Open Sans Medium"/>
              <a:ea typeface="Open Sans Medium"/>
              <a:cs typeface="Open Sans Medium"/>
              <a:sym typeface="Open Sans Medium"/>
            </a:endParaRPr>
          </a:p>
        </p:txBody>
      </p:sp>
      <p:sp>
        <p:nvSpPr>
          <p:cNvPr id="591" name="Google Shape;591;p28"/>
          <p:cNvSpPr txBox="1"/>
          <p:nvPr/>
        </p:nvSpPr>
        <p:spPr>
          <a:xfrm>
            <a:off x="4842207" y="4745271"/>
            <a:ext cx="324300" cy="53400"/>
          </a:xfrm>
          <a:prstGeom prst="rect">
            <a:avLst/>
          </a:prstGeom>
          <a:noFill/>
          <a:ln>
            <a:noFill/>
          </a:ln>
        </p:spPr>
        <p:txBody>
          <a:bodyPr anchorCtr="0" anchor="t" bIns="0" lIns="0" spcFirstLastPara="1" rIns="0" wrap="square" tIns="7225">
            <a:spAutoFit/>
          </a:bodyPr>
          <a:lstStyle/>
          <a:p>
            <a:pPr indent="0" lvl="0" marL="0" rtl="0" algn="l">
              <a:lnSpc>
                <a:spcPct val="100000"/>
              </a:lnSpc>
              <a:spcBef>
                <a:spcPts val="0"/>
              </a:spcBef>
              <a:spcAft>
                <a:spcPts val="0"/>
              </a:spcAft>
              <a:buNone/>
            </a:pPr>
            <a:r>
              <a:rPr b="0" lang="en" sz="300">
                <a:solidFill>
                  <a:srgbClr val="221F1F"/>
                </a:solidFill>
                <a:latin typeface="Open Sans Medium"/>
                <a:ea typeface="Open Sans Medium"/>
                <a:cs typeface="Open Sans Medium"/>
                <a:sym typeface="Open Sans Medium"/>
              </a:rPr>
              <a:t>Cat.jpg 1.21 MB</a:t>
            </a:r>
            <a:endParaRPr sz="300">
              <a:latin typeface="Open Sans Medium"/>
              <a:ea typeface="Open Sans Medium"/>
              <a:cs typeface="Open Sans Medium"/>
              <a:sym typeface="Open Sans Medium"/>
            </a:endParaRPr>
          </a:p>
        </p:txBody>
      </p:sp>
      <p:sp>
        <p:nvSpPr>
          <p:cNvPr id="592" name="Google Shape;592;p28"/>
          <p:cNvSpPr txBox="1"/>
          <p:nvPr/>
        </p:nvSpPr>
        <p:spPr>
          <a:xfrm>
            <a:off x="5533225" y="4444225"/>
            <a:ext cx="291300" cy="194700"/>
          </a:xfrm>
          <a:prstGeom prst="rect">
            <a:avLst/>
          </a:prstGeom>
          <a:noFill/>
          <a:ln>
            <a:noFill/>
          </a:ln>
        </p:spPr>
        <p:txBody>
          <a:bodyPr anchorCtr="0" anchor="t" bIns="0" lIns="0" spcFirstLastPara="1" rIns="0" wrap="square" tIns="5475">
            <a:spAutoFit/>
          </a:bodyPr>
          <a:lstStyle/>
          <a:p>
            <a:pPr indent="-12700" lvl="0" marL="12700" marR="0" rtl="0" algn="l">
              <a:lnSpc>
                <a:spcPct val="103699"/>
              </a:lnSpc>
              <a:spcBef>
                <a:spcPts val="0"/>
              </a:spcBef>
              <a:spcAft>
                <a:spcPts val="0"/>
              </a:spcAft>
              <a:buNone/>
            </a:pPr>
            <a:r>
              <a:rPr b="0" lang="en" sz="400">
                <a:solidFill>
                  <a:srgbClr val="221F1F"/>
                </a:solidFill>
                <a:latin typeface="Open Sans Medium"/>
                <a:ea typeface="Open Sans Medium"/>
                <a:cs typeface="Open Sans Medium"/>
                <a:sym typeface="Open Sans Medium"/>
              </a:rPr>
              <a:t>Cryptographic hash function</a:t>
            </a:r>
            <a:endParaRPr sz="400">
              <a:latin typeface="Open Sans Medium"/>
              <a:ea typeface="Open Sans Medium"/>
              <a:cs typeface="Open Sans Medium"/>
              <a:sym typeface="Open Sans Medium"/>
            </a:endParaRPr>
          </a:p>
        </p:txBody>
      </p:sp>
      <p:sp>
        <p:nvSpPr>
          <p:cNvPr id="593" name="Google Shape;593;p28"/>
          <p:cNvSpPr txBox="1"/>
          <p:nvPr/>
        </p:nvSpPr>
        <p:spPr>
          <a:xfrm>
            <a:off x="5568046" y="4351673"/>
            <a:ext cx="184800" cy="51300"/>
          </a:xfrm>
          <a:prstGeom prst="rect">
            <a:avLst/>
          </a:prstGeom>
          <a:noFill/>
          <a:ln>
            <a:noFill/>
          </a:ln>
        </p:spPr>
        <p:txBody>
          <a:bodyPr anchorCtr="0" anchor="t" bIns="0" lIns="0" spcFirstLastPara="1" rIns="0" wrap="square" tIns="5200">
            <a:spAutoFit/>
          </a:bodyPr>
          <a:lstStyle/>
          <a:p>
            <a:pPr indent="0" lvl="0" marL="0" rtl="0" algn="l">
              <a:lnSpc>
                <a:spcPct val="100000"/>
              </a:lnSpc>
              <a:spcBef>
                <a:spcPts val="0"/>
              </a:spcBef>
              <a:spcAft>
                <a:spcPts val="0"/>
              </a:spcAft>
              <a:buNone/>
            </a:pPr>
            <a:r>
              <a:rPr b="1" lang="en" sz="300">
                <a:solidFill>
                  <a:srgbClr val="221F1F"/>
                </a:solidFill>
                <a:latin typeface="Open Sans"/>
                <a:ea typeface="Open Sans"/>
                <a:cs typeface="Open Sans"/>
                <a:sym typeface="Open Sans"/>
              </a:rPr>
              <a:t>ONE WAY</a:t>
            </a:r>
            <a:endParaRPr sz="300">
              <a:latin typeface="Open Sans"/>
              <a:ea typeface="Open Sans"/>
              <a:cs typeface="Open Sans"/>
              <a:sym typeface="Open Sans"/>
            </a:endParaRPr>
          </a:p>
        </p:txBody>
      </p:sp>
      <p:sp>
        <p:nvSpPr>
          <p:cNvPr id="594" name="Google Shape;594;p28"/>
          <p:cNvSpPr txBox="1"/>
          <p:nvPr/>
        </p:nvSpPr>
        <p:spPr>
          <a:xfrm>
            <a:off x="6225908" y="4210740"/>
            <a:ext cx="150900" cy="130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Output</a:t>
            </a:r>
            <a:endParaRPr sz="400">
              <a:latin typeface="Open Sans Medium"/>
              <a:ea typeface="Open Sans Medium"/>
              <a:cs typeface="Open Sans Medium"/>
              <a:sym typeface="Open Sans Medium"/>
            </a:endParaRPr>
          </a:p>
        </p:txBody>
      </p:sp>
      <p:sp>
        <p:nvSpPr>
          <p:cNvPr id="595" name="Google Shape;595;p28"/>
          <p:cNvSpPr txBox="1"/>
          <p:nvPr/>
        </p:nvSpPr>
        <p:spPr>
          <a:xfrm>
            <a:off x="6088615" y="4319406"/>
            <a:ext cx="426000" cy="641100"/>
          </a:xfrm>
          <a:prstGeom prst="rect">
            <a:avLst/>
          </a:prstGeom>
          <a:noFill/>
          <a:ln>
            <a:noFill/>
          </a:ln>
        </p:spPr>
        <p:txBody>
          <a:bodyPr anchorCtr="0" anchor="t" bIns="0" lIns="0" spcFirstLastPara="1" rIns="0" wrap="square" tIns="6050">
            <a:spAutoFit/>
          </a:bodyPr>
          <a:lstStyle/>
          <a:p>
            <a:pPr indent="-12700" lvl="0" marL="12700" marR="0" rtl="0" algn="l">
              <a:lnSpc>
                <a:spcPct val="102299"/>
              </a:lnSpc>
              <a:spcBef>
                <a:spcPts val="0"/>
              </a:spcBef>
              <a:spcAft>
                <a:spcPts val="0"/>
              </a:spcAft>
              <a:buNone/>
            </a:pPr>
            <a:r>
              <a:rPr b="0" lang="en" sz="400">
                <a:solidFill>
                  <a:srgbClr val="221F1F"/>
                </a:solidFill>
                <a:latin typeface="Open Sans Medium"/>
                <a:ea typeface="Open Sans Medium"/>
                <a:cs typeface="Open Sans Medium"/>
                <a:sym typeface="Open Sans Medium"/>
              </a:rPr>
              <a:t>dee6a5d375827436 ee4b47a930160457</a:t>
            </a:r>
            <a:endParaRPr sz="400">
              <a:latin typeface="Open Sans Medium"/>
              <a:ea typeface="Open Sans Medium"/>
              <a:cs typeface="Open Sans Medium"/>
              <a:sym typeface="Open Sans Medium"/>
            </a:endParaRPr>
          </a:p>
          <a:p>
            <a:pPr indent="0" lvl="0" marL="25400" rtl="0" algn="l">
              <a:lnSpc>
                <a:spcPct val="119375"/>
              </a:lnSpc>
              <a:spcBef>
                <a:spcPts val="0"/>
              </a:spcBef>
              <a:spcAft>
                <a:spcPts val="0"/>
              </a:spcAft>
              <a:buNone/>
            </a:pPr>
            <a:r>
              <a:rPr b="0" lang="en" sz="400">
                <a:solidFill>
                  <a:srgbClr val="221F1F"/>
                </a:solidFill>
                <a:latin typeface="Open Sans Medium"/>
                <a:ea typeface="Open Sans Medium"/>
                <a:cs typeface="Open Sans Medium"/>
                <a:sym typeface="Open Sans Medium"/>
              </a:rPr>
              <a:t>901dce84ff0fac58</a:t>
            </a:r>
            <a:endParaRPr sz="400">
              <a:latin typeface="Open Sans Medium"/>
              <a:ea typeface="Open Sans Medium"/>
              <a:cs typeface="Open Sans Medium"/>
              <a:sym typeface="Open Sans Medium"/>
            </a:endParaRPr>
          </a:p>
          <a:p>
            <a:pPr indent="0" lvl="0" marL="1270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bf79ab0edb479561</a:t>
            </a:r>
            <a:endParaRPr sz="400">
              <a:latin typeface="Open Sans Medium"/>
              <a:ea typeface="Open Sans Medium"/>
              <a:cs typeface="Open Sans Medium"/>
              <a:sym typeface="Open Sans Medium"/>
            </a:endParaRPr>
          </a:p>
          <a:p>
            <a:pPr indent="0" lvl="0" marL="50800" rtl="0" algn="l">
              <a:lnSpc>
                <a:spcPct val="100000"/>
              </a:lnSpc>
              <a:spcBef>
                <a:spcPts val="400"/>
              </a:spcBef>
              <a:spcAft>
                <a:spcPts val="0"/>
              </a:spcAft>
              <a:buNone/>
            </a:pPr>
            <a:r>
              <a:rPr b="0" lang="en" sz="400">
                <a:solidFill>
                  <a:srgbClr val="221F1F"/>
                </a:solidFill>
                <a:latin typeface="Open Sans Medium"/>
                <a:ea typeface="Open Sans Medium"/>
                <a:cs typeface="Open Sans Medium"/>
                <a:sym typeface="Open Sans Medium"/>
              </a:rPr>
              <a:t>A 32-byte hash</a:t>
            </a:r>
            <a:endParaRPr sz="400">
              <a:latin typeface="Open Sans Medium"/>
              <a:ea typeface="Open Sans Medium"/>
              <a:cs typeface="Open Sans Medium"/>
              <a:sym typeface="Open Sans Medium"/>
            </a:endParaRPr>
          </a:p>
        </p:txBody>
      </p:sp>
      <p:sp>
        <p:nvSpPr>
          <p:cNvPr id="596" name="Google Shape;596;p28"/>
          <p:cNvSpPr txBox="1"/>
          <p:nvPr/>
        </p:nvSpPr>
        <p:spPr>
          <a:xfrm>
            <a:off x="6796603" y="4740699"/>
            <a:ext cx="363900" cy="1308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Cat.jpg 1.21 MB</a:t>
            </a:r>
            <a:endParaRPr sz="400">
              <a:latin typeface="Open Sans Medium"/>
              <a:ea typeface="Open Sans Medium"/>
              <a:cs typeface="Open Sans Medium"/>
              <a:sym typeface="Open Sans Medium"/>
            </a:endParaRPr>
          </a:p>
        </p:txBody>
      </p:sp>
      <p:sp>
        <p:nvSpPr>
          <p:cNvPr id="597" name="Google Shape;597;p28"/>
          <p:cNvSpPr txBox="1"/>
          <p:nvPr/>
        </p:nvSpPr>
        <p:spPr>
          <a:xfrm>
            <a:off x="7478027" y="4353529"/>
            <a:ext cx="333000" cy="291900"/>
          </a:xfrm>
          <a:prstGeom prst="rect">
            <a:avLst/>
          </a:prstGeom>
          <a:noFill/>
          <a:ln>
            <a:noFill/>
          </a:ln>
        </p:spPr>
        <p:txBody>
          <a:bodyPr anchorCtr="0" anchor="t" bIns="0" lIns="0" spcFirstLastPara="1" rIns="0" wrap="square" tIns="5200">
            <a:spAutoFit/>
          </a:bodyPr>
          <a:lstStyle/>
          <a:p>
            <a:pPr indent="0" lvl="0" marL="0" marR="25400" rtl="0" algn="ctr">
              <a:lnSpc>
                <a:spcPct val="100000"/>
              </a:lnSpc>
              <a:spcBef>
                <a:spcPts val="0"/>
              </a:spcBef>
              <a:spcAft>
                <a:spcPts val="0"/>
              </a:spcAft>
              <a:buNone/>
            </a:pPr>
            <a:r>
              <a:rPr b="1" lang="en" sz="300">
                <a:solidFill>
                  <a:srgbClr val="221F1F"/>
                </a:solidFill>
                <a:latin typeface="Open Sans"/>
                <a:ea typeface="Open Sans"/>
                <a:cs typeface="Open Sans"/>
                <a:sym typeface="Open Sans"/>
              </a:rPr>
              <a:t>ONE WAY</a:t>
            </a:r>
            <a:endParaRPr sz="300">
              <a:latin typeface="Open Sans"/>
              <a:ea typeface="Open Sans"/>
              <a:cs typeface="Open Sans"/>
              <a:sym typeface="Open Sans"/>
            </a:endParaRPr>
          </a:p>
          <a:p>
            <a:pPr indent="0" lvl="0" marL="0" marR="0" rtl="0" algn="ctr">
              <a:lnSpc>
                <a:spcPct val="103699"/>
              </a:lnSpc>
              <a:spcBef>
                <a:spcPts val="400"/>
              </a:spcBef>
              <a:spcAft>
                <a:spcPts val="0"/>
              </a:spcAft>
              <a:buNone/>
            </a:pPr>
            <a:r>
              <a:rPr b="0" lang="en" sz="400">
                <a:solidFill>
                  <a:srgbClr val="221F1F"/>
                </a:solidFill>
                <a:latin typeface="Open Sans Medium"/>
                <a:ea typeface="Open Sans Medium"/>
                <a:cs typeface="Open Sans Medium"/>
                <a:sym typeface="Open Sans Medium"/>
              </a:rPr>
              <a:t>Cryptographic hash function</a:t>
            </a:r>
            <a:endParaRPr sz="400">
              <a:latin typeface="Open Sans Medium"/>
              <a:ea typeface="Open Sans Medium"/>
              <a:cs typeface="Open Sans Medium"/>
              <a:sym typeface="Open Sans Medium"/>
            </a:endParaRPr>
          </a:p>
        </p:txBody>
      </p:sp>
      <p:sp>
        <p:nvSpPr>
          <p:cNvPr id="598" name="Google Shape;598;p28"/>
          <p:cNvSpPr txBox="1"/>
          <p:nvPr/>
        </p:nvSpPr>
        <p:spPr>
          <a:xfrm>
            <a:off x="8197232" y="4213402"/>
            <a:ext cx="174900" cy="690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b="0" lang="en" sz="400">
                <a:solidFill>
                  <a:srgbClr val="221F1F"/>
                </a:solidFill>
                <a:latin typeface="Open Sans Medium"/>
                <a:ea typeface="Open Sans Medium"/>
                <a:cs typeface="Open Sans Medium"/>
                <a:sym typeface="Open Sans Medium"/>
              </a:rPr>
              <a:t>Output</a:t>
            </a:r>
            <a:endParaRPr sz="400">
              <a:latin typeface="Open Sans Medium"/>
              <a:ea typeface="Open Sans Medium"/>
              <a:cs typeface="Open Sans Medium"/>
              <a:sym typeface="Open Sans Medium"/>
            </a:endParaRPr>
          </a:p>
        </p:txBody>
      </p:sp>
      <p:sp>
        <p:nvSpPr>
          <p:cNvPr id="599" name="Google Shape;599;p28"/>
          <p:cNvSpPr txBox="1"/>
          <p:nvPr/>
        </p:nvSpPr>
        <p:spPr>
          <a:xfrm>
            <a:off x="8062959" y="4322069"/>
            <a:ext cx="448200" cy="559800"/>
          </a:xfrm>
          <a:prstGeom prst="rect">
            <a:avLst/>
          </a:prstGeom>
          <a:noFill/>
          <a:ln>
            <a:noFill/>
          </a:ln>
        </p:spPr>
        <p:txBody>
          <a:bodyPr anchorCtr="0" anchor="t" bIns="0" lIns="0" spcFirstLastPara="1" rIns="0" wrap="square" tIns="6050">
            <a:spAutoFit/>
          </a:bodyPr>
          <a:lstStyle/>
          <a:p>
            <a:pPr indent="12700" lvl="0" marL="0" marR="0" rtl="0" algn="l">
              <a:lnSpc>
                <a:spcPct val="102299"/>
              </a:lnSpc>
              <a:spcBef>
                <a:spcPts val="0"/>
              </a:spcBef>
              <a:spcAft>
                <a:spcPts val="0"/>
              </a:spcAft>
              <a:buNone/>
            </a:pPr>
            <a:r>
              <a:rPr b="0" lang="en" sz="400">
                <a:solidFill>
                  <a:srgbClr val="221F1F"/>
                </a:solidFill>
                <a:latin typeface="Open Sans Medium"/>
                <a:ea typeface="Open Sans Medium"/>
                <a:cs typeface="Open Sans Medium"/>
                <a:sym typeface="Open Sans Medium"/>
              </a:rPr>
              <a:t>d2ca4f53c8257301 86db9ea585075f96 cd6dflbfb4fb7c68 7a23b912b2b39bf6</a:t>
            </a:r>
            <a:endParaRPr sz="400">
              <a:latin typeface="Open Sans Medium"/>
              <a:ea typeface="Open Sans Medium"/>
              <a:cs typeface="Open Sans Medium"/>
              <a:sym typeface="Open Sans Medium"/>
            </a:endParaRPr>
          </a:p>
          <a:p>
            <a:pPr indent="0" lvl="0" marL="50800" rtl="0" algn="l">
              <a:lnSpc>
                <a:spcPct val="100000"/>
              </a:lnSpc>
              <a:spcBef>
                <a:spcPts val="400"/>
              </a:spcBef>
              <a:spcAft>
                <a:spcPts val="0"/>
              </a:spcAft>
              <a:buNone/>
            </a:pPr>
            <a:r>
              <a:rPr b="0" lang="en" sz="400">
                <a:solidFill>
                  <a:srgbClr val="221F1F"/>
                </a:solidFill>
                <a:latin typeface="Open Sans Medium"/>
                <a:ea typeface="Open Sans Medium"/>
                <a:cs typeface="Open Sans Medium"/>
                <a:sym typeface="Open Sans Medium"/>
              </a:rPr>
              <a:t>A 32-byte hash</a:t>
            </a:r>
            <a:endParaRPr sz="400">
              <a:latin typeface="Open Sans Medium"/>
              <a:ea typeface="Open Sans Medium"/>
              <a:cs typeface="Open Sans Medium"/>
              <a:sym typeface="Open Sans Medium"/>
            </a:endParaRPr>
          </a:p>
        </p:txBody>
      </p:sp>
      <p:sp>
        <p:nvSpPr>
          <p:cNvPr id="600" name="Google Shape;600;p28"/>
          <p:cNvSpPr txBox="1"/>
          <p:nvPr/>
        </p:nvSpPr>
        <p:spPr>
          <a:xfrm>
            <a:off x="6756294" y="3883606"/>
            <a:ext cx="854400" cy="279900"/>
          </a:xfrm>
          <a:prstGeom prst="rect">
            <a:avLst/>
          </a:prstGeom>
          <a:noFill/>
          <a:ln>
            <a:noFill/>
          </a:ln>
        </p:spPr>
        <p:txBody>
          <a:bodyPr anchorCtr="0" anchor="t" bIns="0" lIns="0" spcFirstLastPara="1" rIns="0" wrap="square" tIns="16450">
            <a:spAutoFit/>
          </a:bodyPr>
          <a:lstStyle/>
          <a:p>
            <a:pPr indent="-12700" lvl="0" marL="12700" marR="0" rtl="0" algn="l">
              <a:lnSpc>
                <a:spcPct val="106087"/>
              </a:lnSpc>
              <a:spcBef>
                <a:spcPts val="0"/>
              </a:spcBef>
              <a:spcAft>
                <a:spcPts val="0"/>
              </a:spcAft>
              <a:buNone/>
            </a:pPr>
            <a:r>
              <a:rPr b="0" lang="en" sz="500">
                <a:solidFill>
                  <a:srgbClr val="221F1F"/>
                </a:solidFill>
                <a:latin typeface="Open Sans Medium"/>
                <a:ea typeface="Open Sans Medium"/>
                <a:cs typeface="Open Sans Medium"/>
                <a:sym typeface="Open Sans Medium"/>
              </a:rPr>
              <a:t>Missing whisker! Now she’s got a reason to be grumpy.</a:t>
            </a:r>
            <a:endParaRPr sz="500">
              <a:latin typeface="Open Sans Medium"/>
              <a:ea typeface="Open Sans Medium"/>
              <a:cs typeface="Open Sans Medium"/>
              <a:sym typeface="Open Sans Medium"/>
            </a:endParaRPr>
          </a:p>
          <a:p>
            <a:pPr indent="0" lvl="0" marL="152400" rtl="0" algn="l">
              <a:lnSpc>
                <a:spcPct val="100000"/>
              </a:lnSpc>
              <a:spcBef>
                <a:spcPts val="300"/>
              </a:spcBef>
              <a:spcAft>
                <a:spcPts val="0"/>
              </a:spcAft>
              <a:buNone/>
            </a:pPr>
            <a:r>
              <a:rPr b="0" lang="en" sz="400">
                <a:solidFill>
                  <a:srgbClr val="221F1F"/>
                </a:solidFill>
                <a:latin typeface="Open Sans Medium"/>
                <a:ea typeface="Open Sans Medium"/>
                <a:cs typeface="Open Sans Medium"/>
                <a:sym typeface="Open Sans Medium"/>
              </a:rPr>
              <a:t>Input</a:t>
            </a:r>
            <a:endParaRPr sz="400">
              <a:latin typeface="Open Sans Medium"/>
              <a:ea typeface="Open Sans Medium"/>
              <a:cs typeface="Open Sans Medium"/>
              <a:sym typeface="Open Sans Medium"/>
            </a:endParaRPr>
          </a:p>
        </p:txBody>
      </p:sp>
      <p:sp>
        <p:nvSpPr>
          <p:cNvPr id="601" name="Google Shape;601;p28"/>
          <p:cNvSpPr txBox="1"/>
          <p:nvPr/>
        </p:nvSpPr>
        <p:spPr>
          <a:xfrm>
            <a:off x="7782984" y="3884277"/>
            <a:ext cx="747300" cy="174900"/>
          </a:xfrm>
          <a:prstGeom prst="rect">
            <a:avLst/>
          </a:prstGeom>
          <a:noFill/>
          <a:ln>
            <a:noFill/>
          </a:ln>
        </p:spPr>
        <p:txBody>
          <a:bodyPr anchorCtr="0" anchor="t" bIns="0" lIns="0" spcFirstLastPara="1" rIns="0" wrap="square" tIns="16750">
            <a:spAutoFit/>
          </a:bodyPr>
          <a:lstStyle/>
          <a:p>
            <a:pPr indent="50800" lvl="0" marL="0" marR="0" rtl="0" algn="l">
              <a:lnSpc>
                <a:spcPct val="105217"/>
              </a:lnSpc>
              <a:spcBef>
                <a:spcPts val="0"/>
              </a:spcBef>
              <a:spcAft>
                <a:spcPts val="0"/>
              </a:spcAft>
              <a:buNone/>
            </a:pPr>
            <a:r>
              <a:rPr b="0" lang="en" sz="500">
                <a:solidFill>
                  <a:srgbClr val="221F1F"/>
                </a:solidFill>
                <a:latin typeface="Open Sans Medium"/>
                <a:ea typeface="Open Sans Medium"/>
                <a:cs typeface="Open Sans Medium"/>
                <a:sym typeface="Open Sans Medium"/>
              </a:rPr>
              <a:t>Completely different than the previous hash.</a:t>
            </a:r>
            <a:endParaRPr sz="500">
              <a:latin typeface="Open Sans Medium"/>
              <a:ea typeface="Open Sans Medium"/>
              <a:cs typeface="Open Sans Medium"/>
              <a:sym typeface="Open Sans Medium"/>
            </a:endParaRPr>
          </a:p>
        </p:txBody>
      </p:sp>
      <p:sp>
        <p:nvSpPr>
          <p:cNvPr id="602" name="Google Shape;602;p28"/>
          <p:cNvSpPr/>
          <p:nvPr/>
        </p:nvSpPr>
        <p:spPr>
          <a:xfrm>
            <a:off x="4688681" y="3517477"/>
            <a:ext cx="3938625" cy="1418622"/>
          </a:xfrm>
          <a:custGeom>
            <a:rect b="b" l="l" r="r" t="t"/>
            <a:pathLst>
              <a:path extrusionOk="0" h="3117850" w="8656319">
                <a:moveTo>
                  <a:pt x="8656280" y="721862"/>
                </a:moveTo>
                <a:lnTo>
                  <a:pt x="8656280" y="2430795"/>
                </a:lnTo>
                <a:lnTo>
                  <a:pt x="8652938" y="2476350"/>
                </a:lnTo>
                <a:lnTo>
                  <a:pt x="8643228" y="2519830"/>
                </a:lnTo>
                <a:lnTo>
                  <a:pt x="8627627" y="2560758"/>
                </a:lnTo>
                <a:lnTo>
                  <a:pt x="8606613" y="2598657"/>
                </a:lnTo>
                <a:lnTo>
                  <a:pt x="8580662" y="2633050"/>
                </a:lnTo>
                <a:lnTo>
                  <a:pt x="8550252" y="2663460"/>
                </a:lnTo>
                <a:lnTo>
                  <a:pt x="8515859" y="2689411"/>
                </a:lnTo>
                <a:lnTo>
                  <a:pt x="8477960" y="2710425"/>
                </a:lnTo>
                <a:lnTo>
                  <a:pt x="8437032" y="2726026"/>
                </a:lnTo>
                <a:lnTo>
                  <a:pt x="8393552" y="2735736"/>
                </a:lnTo>
                <a:lnTo>
                  <a:pt x="8347997" y="2739078"/>
                </a:lnTo>
                <a:lnTo>
                  <a:pt x="7538294" y="2739078"/>
                </a:lnTo>
                <a:lnTo>
                  <a:pt x="7492386" y="2742513"/>
                </a:lnTo>
                <a:lnTo>
                  <a:pt x="7447983" y="2752602"/>
                </a:lnTo>
                <a:lnTo>
                  <a:pt x="7405761" y="2769023"/>
                </a:lnTo>
                <a:lnTo>
                  <a:pt x="7366400" y="2791451"/>
                </a:lnTo>
                <a:lnTo>
                  <a:pt x="7330577" y="2819566"/>
                </a:lnTo>
                <a:lnTo>
                  <a:pt x="7298971" y="2853044"/>
                </a:lnTo>
                <a:lnTo>
                  <a:pt x="7176776" y="3003531"/>
                </a:lnTo>
                <a:lnTo>
                  <a:pt x="7145170" y="3037009"/>
                </a:lnTo>
                <a:lnTo>
                  <a:pt x="7109347" y="3065123"/>
                </a:lnTo>
                <a:lnTo>
                  <a:pt x="7069984" y="3087552"/>
                </a:lnTo>
                <a:lnTo>
                  <a:pt x="7027761" y="3103972"/>
                </a:lnTo>
                <a:lnTo>
                  <a:pt x="6983354" y="3114061"/>
                </a:lnTo>
                <a:lnTo>
                  <a:pt x="6937443" y="3117496"/>
                </a:lnTo>
                <a:lnTo>
                  <a:pt x="172246" y="3117496"/>
                </a:lnTo>
                <a:lnTo>
                  <a:pt x="126456" y="3111343"/>
                </a:lnTo>
                <a:lnTo>
                  <a:pt x="85310" y="3093979"/>
                </a:lnTo>
                <a:lnTo>
                  <a:pt x="50450" y="3067046"/>
                </a:lnTo>
                <a:lnTo>
                  <a:pt x="23516" y="3032186"/>
                </a:lnTo>
                <a:lnTo>
                  <a:pt x="6152" y="2991040"/>
                </a:lnTo>
                <a:lnTo>
                  <a:pt x="0" y="2945250"/>
                </a:lnTo>
                <a:lnTo>
                  <a:pt x="0" y="172246"/>
                </a:lnTo>
                <a:lnTo>
                  <a:pt x="6156" y="126438"/>
                </a:lnTo>
                <a:lnTo>
                  <a:pt x="23528" y="85287"/>
                </a:lnTo>
                <a:lnTo>
                  <a:pt x="50469" y="50430"/>
                </a:lnTo>
                <a:lnTo>
                  <a:pt x="85333" y="23505"/>
                </a:lnTo>
                <a:lnTo>
                  <a:pt x="126474" y="6149"/>
                </a:lnTo>
                <a:lnTo>
                  <a:pt x="172246" y="0"/>
                </a:lnTo>
                <a:lnTo>
                  <a:pt x="3522301" y="0"/>
                </a:lnTo>
                <a:lnTo>
                  <a:pt x="3562134" y="4669"/>
                </a:lnTo>
                <a:lnTo>
                  <a:pt x="3599327" y="18193"/>
                </a:lnTo>
                <a:lnTo>
                  <a:pt x="3632456" y="39844"/>
                </a:lnTo>
                <a:lnTo>
                  <a:pt x="3660097" y="68898"/>
                </a:lnTo>
                <a:lnTo>
                  <a:pt x="3968884" y="480718"/>
                </a:lnTo>
                <a:lnTo>
                  <a:pt x="3996525" y="509771"/>
                </a:lnTo>
                <a:lnTo>
                  <a:pt x="4029654" y="531423"/>
                </a:lnTo>
                <a:lnTo>
                  <a:pt x="4066847" y="544947"/>
                </a:lnTo>
                <a:lnTo>
                  <a:pt x="4106681" y="549616"/>
                </a:lnTo>
                <a:lnTo>
                  <a:pt x="8484034" y="549616"/>
                </a:lnTo>
                <a:lnTo>
                  <a:pt x="8529824" y="555769"/>
                </a:lnTo>
                <a:lnTo>
                  <a:pt x="8570970" y="573133"/>
                </a:lnTo>
                <a:lnTo>
                  <a:pt x="8605830" y="600066"/>
                </a:lnTo>
                <a:lnTo>
                  <a:pt x="8632764" y="634927"/>
                </a:lnTo>
                <a:lnTo>
                  <a:pt x="8650128" y="676073"/>
                </a:lnTo>
                <a:lnTo>
                  <a:pt x="8656280" y="721862"/>
                </a:lnTo>
                <a:close/>
              </a:path>
            </a:pathLst>
          </a:custGeom>
          <a:noFill/>
          <a:ln cap="flat" cmpd="sng" w="7825">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03" name="Google Shape;603;p28"/>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73</a:t>
            </a:r>
            <a:endParaRPr/>
          </a:p>
        </p:txBody>
      </p:sp>
      <p:pic>
        <p:nvPicPr>
          <p:cNvPr id="604" name="Google Shape;604;p28" title="Bitkwa-Logo-New.png"/>
          <p:cNvPicPr preferRelativeResize="0"/>
          <p:nvPr/>
        </p:nvPicPr>
        <p:blipFill>
          <a:blip r:embed="rId19">
            <a:alphaModFix/>
          </a:blip>
          <a:stretch>
            <a:fillRect/>
          </a:stretch>
        </p:blipFill>
        <p:spPr>
          <a:xfrm>
            <a:off x="6837267" y="223499"/>
            <a:ext cx="1054499" cy="43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29"/>
          <p:cNvPicPr preferRelativeResize="0"/>
          <p:nvPr/>
        </p:nvPicPr>
        <p:blipFill rotWithShape="1">
          <a:blip r:embed="rId3">
            <a:alphaModFix/>
          </a:blip>
          <a:srcRect b="0" l="0" r="0" t="0"/>
          <a:stretch/>
        </p:blipFill>
        <p:spPr>
          <a:xfrm>
            <a:off x="260223" y="26573"/>
            <a:ext cx="6495212" cy="796610"/>
          </a:xfrm>
          <a:prstGeom prst="rect">
            <a:avLst/>
          </a:prstGeom>
          <a:noFill/>
          <a:ln>
            <a:noFill/>
          </a:ln>
        </p:spPr>
      </p:pic>
      <p:sp>
        <p:nvSpPr>
          <p:cNvPr id="610" name="Google Shape;610;p29"/>
          <p:cNvSpPr txBox="1"/>
          <p:nvPr>
            <p:ph type="title"/>
          </p:nvPr>
        </p:nvSpPr>
        <p:spPr>
          <a:xfrm>
            <a:off x="508002" y="223494"/>
            <a:ext cx="6265500" cy="713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t>An Introduction to the Technical Side of Bitcoin</a:t>
            </a:r>
            <a:endParaRPr/>
          </a:p>
        </p:txBody>
      </p:sp>
      <p:pic>
        <p:nvPicPr>
          <p:cNvPr id="611" name="Google Shape;611;p29"/>
          <p:cNvPicPr preferRelativeResize="0"/>
          <p:nvPr/>
        </p:nvPicPr>
        <p:blipFill rotWithShape="1">
          <a:blip r:embed="rId4">
            <a:alphaModFix/>
          </a:blip>
          <a:srcRect b="0" l="0" r="0" t="0"/>
          <a:stretch/>
        </p:blipFill>
        <p:spPr>
          <a:xfrm>
            <a:off x="8050569" y="270106"/>
            <a:ext cx="579289" cy="308716"/>
          </a:xfrm>
          <a:prstGeom prst="rect">
            <a:avLst/>
          </a:prstGeom>
          <a:noFill/>
          <a:ln>
            <a:noFill/>
          </a:ln>
        </p:spPr>
      </p:pic>
      <p:pic>
        <p:nvPicPr>
          <p:cNvPr id="612" name="Google Shape;612;p29"/>
          <p:cNvPicPr preferRelativeResize="0"/>
          <p:nvPr/>
        </p:nvPicPr>
        <p:blipFill rotWithShape="1">
          <a:blip r:embed="rId5">
            <a:alphaModFix/>
          </a:blip>
          <a:srcRect b="0" l="0" r="0" t="0"/>
          <a:stretch/>
        </p:blipFill>
        <p:spPr>
          <a:xfrm>
            <a:off x="2447429" y="1680901"/>
            <a:ext cx="1948133" cy="612141"/>
          </a:xfrm>
          <a:prstGeom prst="rect">
            <a:avLst/>
          </a:prstGeom>
          <a:noFill/>
          <a:ln>
            <a:noFill/>
          </a:ln>
        </p:spPr>
      </p:pic>
      <p:sp>
        <p:nvSpPr>
          <p:cNvPr id="613" name="Google Shape;613;p29"/>
          <p:cNvSpPr txBox="1"/>
          <p:nvPr/>
        </p:nvSpPr>
        <p:spPr>
          <a:xfrm>
            <a:off x="512332" y="1104371"/>
            <a:ext cx="3903300" cy="377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The </a:t>
            </a:r>
            <a:r>
              <a:rPr b="1" lang="en" sz="800">
                <a:solidFill>
                  <a:srgbClr val="1F6EC7"/>
                </a:solidFill>
                <a:latin typeface="Open Sans"/>
                <a:ea typeface="Open Sans"/>
                <a:cs typeface="Open Sans"/>
                <a:sym typeface="Open Sans"/>
              </a:rPr>
              <a:t>output</a:t>
            </a:r>
            <a:r>
              <a:rPr lang="en" sz="800">
                <a:solidFill>
                  <a:srgbClr val="57585B"/>
                </a:solidFill>
                <a:latin typeface="Open Sans"/>
                <a:ea typeface="Open Sans"/>
                <a:cs typeface="Open Sans"/>
                <a:sym typeface="Open Sans"/>
              </a:rPr>
              <a:t>, or hash, is always the same length, no matter how long the original</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information was.  Bitcoin uses a few specific types of hash </a:t>
            </a:r>
            <a:r>
              <a:rPr b="1" lang="en" sz="800">
                <a:solidFill>
                  <a:srgbClr val="57585B"/>
                </a:solidFill>
                <a:latin typeface="Open Sans"/>
                <a:ea typeface="Open Sans"/>
                <a:cs typeface="Open Sans"/>
                <a:sym typeface="Open Sans"/>
              </a:rPr>
              <a:t>function </a:t>
            </a:r>
            <a:r>
              <a:rPr lang="en" sz="800">
                <a:solidFill>
                  <a:srgbClr val="57585B"/>
                </a:solidFill>
                <a:latin typeface="Open Sans"/>
                <a:ea typeface="Open Sans"/>
                <a:cs typeface="Open Sans"/>
                <a:sym typeface="Open Sans"/>
              </a:rPr>
              <a:t>called</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b="1" lang="en" sz="800">
                <a:solidFill>
                  <a:srgbClr val="57585B"/>
                </a:solidFill>
                <a:latin typeface="Open Sans"/>
                <a:ea typeface="Open Sans"/>
                <a:cs typeface="Open Sans"/>
                <a:sym typeface="Open Sans"/>
              </a:rPr>
              <a:t>SHA-256 </a:t>
            </a:r>
            <a:r>
              <a:rPr lang="en" sz="800">
                <a:solidFill>
                  <a:srgbClr val="57585B"/>
                </a:solidFill>
                <a:latin typeface="Open Sans"/>
                <a:ea typeface="Open Sans"/>
                <a:cs typeface="Open Sans"/>
                <a:sym typeface="Open Sans"/>
              </a:rPr>
              <a:t>and </a:t>
            </a:r>
            <a:r>
              <a:rPr b="1" lang="en" sz="800">
                <a:solidFill>
                  <a:srgbClr val="57585B"/>
                </a:solidFill>
                <a:latin typeface="Open Sans"/>
                <a:ea typeface="Open Sans"/>
                <a:cs typeface="Open Sans"/>
                <a:sym typeface="Open Sans"/>
              </a:rPr>
              <a:t>RIPEMD160. </a:t>
            </a:r>
            <a:r>
              <a:rPr lang="en" sz="800">
                <a:solidFill>
                  <a:srgbClr val="57585B"/>
                </a:solidFill>
                <a:latin typeface="Open Sans"/>
                <a:ea typeface="Open Sans"/>
                <a:cs typeface="Open Sans"/>
                <a:sym typeface="Open Sans"/>
              </a:rPr>
              <a:t>A few examples below:</a:t>
            </a:r>
            <a:endParaRPr sz="800">
              <a:latin typeface="Open Sans"/>
              <a:ea typeface="Open Sans"/>
              <a:cs typeface="Open Sans"/>
              <a:sym typeface="Open Sans"/>
            </a:endParaRPr>
          </a:p>
        </p:txBody>
      </p:sp>
      <p:grpSp>
        <p:nvGrpSpPr>
          <p:cNvPr id="614" name="Google Shape;614;p29"/>
          <p:cNvGrpSpPr/>
          <p:nvPr/>
        </p:nvGrpSpPr>
        <p:grpSpPr>
          <a:xfrm>
            <a:off x="2599616" y="2364940"/>
            <a:ext cx="1705814" cy="1298787"/>
            <a:chOff x="5715553" y="5199957"/>
            <a:chExt cx="3750691" cy="2855733"/>
          </a:xfrm>
        </p:grpSpPr>
        <p:pic>
          <p:nvPicPr>
            <p:cNvPr id="615" name="Google Shape;615;p29"/>
            <p:cNvPicPr preferRelativeResize="0"/>
            <p:nvPr/>
          </p:nvPicPr>
          <p:blipFill rotWithShape="1">
            <a:blip r:embed="rId6">
              <a:alphaModFix/>
            </a:blip>
            <a:srcRect b="0" l="0" r="0" t="0"/>
            <a:stretch/>
          </p:blipFill>
          <p:spPr>
            <a:xfrm>
              <a:off x="5715553" y="5332032"/>
              <a:ext cx="2359344" cy="2723658"/>
            </a:xfrm>
            <a:prstGeom prst="rect">
              <a:avLst/>
            </a:prstGeom>
            <a:noFill/>
            <a:ln>
              <a:noFill/>
            </a:ln>
          </p:spPr>
        </p:pic>
        <p:pic>
          <p:nvPicPr>
            <p:cNvPr id="616" name="Google Shape;616;p29"/>
            <p:cNvPicPr preferRelativeResize="0"/>
            <p:nvPr/>
          </p:nvPicPr>
          <p:blipFill rotWithShape="1">
            <a:blip r:embed="rId7">
              <a:alphaModFix/>
            </a:blip>
            <a:srcRect b="0" l="0" r="0" t="0"/>
            <a:stretch/>
          </p:blipFill>
          <p:spPr>
            <a:xfrm>
              <a:off x="8113999" y="5199957"/>
              <a:ext cx="1352245" cy="1209040"/>
            </a:xfrm>
            <a:prstGeom prst="rect">
              <a:avLst/>
            </a:prstGeom>
            <a:noFill/>
            <a:ln>
              <a:noFill/>
            </a:ln>
          </p:spPr>
        </p:pic>
      </p:grpSp>
      <p:pic>
        <p:nvPicPr>
          <p:cNvPr id="617" name="Google Shape;617;p29"/>
          <p:cNvPicPr preferRelativeResize="0"/>
          <p:nvPr/>
        </p:nvPicPr>
        <p:blipFill rotWithShape="1">
          <a:blip r:embed="rId8">
            <a:alphaModFix/>
          </a:blip>
          <a:srcRect b="0" l="0" r="0" t="0"/>
          <a:stretch/>
        </p:blipFill>
        <p:spPr>
          <a:xfrm>
            <a:off x="520019" y="1676087"/>
            <a:ext cx="156590" cy="156900"/>
          </a:xfrm>
          <a:prstGeom prst="rect">
            <a:avLst/>
          </a:prstGeom>
          <a:noFill/>
          <a:ln>
            <a:noFill/>
          </a:ln>
        </p:spPr>
      </p:pic>
      <p:pic>
        <p:nvPicPr>
          <p:cNvPr id="618" name="Google Shape;618;p29"/>
          <p:cNvPicPr preferRelativeResize="0"/>
          <p:nvPr/>
        </p:nvPicPr>
        <p:blipFill rotWithShape="1">
          <a:blip r:embed="rId9">
            <a:alphaModFix/>
          </a:blip>
          <a:srcRect b="0" l="0" r="0" t="0"/>
          <a:stretch/>
        </p:blipFill>
        <p:spPr>
          <a:xfrm>
            <a:off x="520019" y="2328790"/>
            <a:ext cx="156590" cy="156895"/>
          </a:xfrm>
          <a:prstGeom prst="rect">
            <a:avLst/>
          </a:prstGeom>
          <a:noFill/>
          <a:ln>
            <a:noFill/>
          </a:ln>
        </p:spPr>
      </p:pic>
      <p:sp>
        <p:nvSpPr>
          <p:cNvPr id="619" name="Google Shape;619;p29"/>
          <p:cNvSpPr/>
          <p:nvPr/>
        </p:nvSpPr>
        <p:spPr>
          <a:xfrm>
            <a:off x="6389833" y="1124407"/>
            <a:ext cx="2237724" cy="1502410"/>
          </a:xfrm>
          <a:custGeom>
            <a:rect b="b" l="l" r="r" t="t"/>
            <a:pathLst>
              <a:path extrusionOk="0" h="3302000" w="4918075">
                <a:moveTo>
                  <a:pt x="4745907" y="3301868"/>
                </a:moveTo>
                <a:lnTo>
                  <a:pt x="171890" y="3301868"/>
                </a:lnTo>
                <a:lnTo>
                  <a:pt x="126195" y="3295727"/>
                </a:lnTo>
                <a:lnTo>
                  <a:pt x="85135" y="3278399"/>
                </a:lnTo>
                <a:lnTo>
                  <a:pt x="50346" y="3251521"/>
                </a:lnTo>
                <a:lnTo>
                  <a:pt x="23468" y="3216732"/>
                </a:lnTo>
                <a:lnTo>
                  <a:pt x="6140" y="3175672"/>
                </a:lnTo>
                <a:lnTo>
                  <a:pt x="0" y="3129977"/>
                </a:lnTo>
                <a:lnTo>
                  <a:pt x="0" y="171890"/>
                </a:lnTo>
                <a:lnTo>
                  <a:pt x="6140" y="126192"/>
                </a:lnTo>
                <a:lnTo>
                  <a:pt x="23468" y="85130"/>
                </a:lnTo>
                <a:lnTo>
                  <a:pt x="50346" y="50342"/>
                </a:lnTo>
                <a:lnTo>
                  <a:pt x="85135" y="23466"/>
                </a:lnTo>
                <a:lnTo>
                  <a:pt x="126195" y="6139"/>
                </a:lnTo>
                <a:lnTo>
                  <a:pt x="171890" y="0"/>
                </a:lnTo>
                <a:lnTo>
                  <a:pt x="4745907" y="0"/>
                </a:lnTo>
                <a:lnTo>
                  <a:pt x="4791601" y="6139"/>
                </a:lnTo>
                <a:lnTo>
                  <a:pt x="4832662" y="23466"/>
                </a:lnTo>
                <a:lnTo>
                  <a:pt x="4867451" y="50342"/>
                </a:lnTo>
                <a:lnTo>
                  <a:pt x="4894329" y="85130"/>
                </a:lnTo>
                <a:lnTo>
                  <a:pt x="4911657" y="126192"/>
                </a:lnTo>
                <a:lnTo>
                  <a:pt x="4917797" y="171890"/>
                </a:lnTo>
                <a:lnTo>
                  <a:pt x="4917797" y="3129977"/>
                </a:lnTo>
                <a:lnTo>
                  <a:pt x="4911657" y="3175672"/>
                </a:lnTo>
                <a:lnTo>
                  <a:pt x="4894329" y="3216732"/>
                </a:lnTo>
                <a:lnTo>
                  <a:pt x="4867451" y="3251521"/>
                </a:lnTo>
                <a:lnTo>
                  <a:pt x="4832662" y="3278399"/>
                </a:lnTo>
                <a:lnTo>
                  <a:pt x="4791601" y="3295727"/>
                </a:lnTo>
                <a:lnTo>
                  <a:pt x="4745907" y="3301868"/>
                </a:lnTo>
                <a:close/>
              </a:path>
            </a:pathLst>
          </a:custGeom>
          <a:noFill/>
          <a:ln cap="flat" cmpd="sng" w="7800">
            <a:solidFill>
              <a:srgbClr val="60399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0" name="Google Shape;620;p29"/>
          <p:cNvSpPr txBox="1"/>
          <p:nvPr/>
        </p:nvSpPr>
        <p:spPr>
          <a:xfrm>
            <a:off x="4694997" y="1094554"/>
            <a:ext cx="1596000" cy="1883700"/>
          </a:xfrm>
          <a:prstGeom prst="rect">
            <a:avLst/>
          </a:prstGeom>
          <a:noFill/>
          <a:ln>
            <a:noFill/>
          </a:ln>
        </p:spPr>
        <p:txBody>
          <a:bodyPr anchorCtr="0" anchor="t" bIns="0" lIns="0" spcFirstLastPara="1" rIns="0" wrap="square" tIns="5475">
            <a:spAutoFit/>
          </a:bodyPr>
          <a:lstStyle/>
          <a:p>
            <a:pPr indent="0" lvl="0" marL="0" marR="0" rtl="0" algn="l">
              <a:lnSpc>
                <a:spcPct val="101800"/>
              </a:lnSpc>
              <a:spcBef>
                <a:spcPts val="0"/>
              </a:spcBef>
              <a:spcAft>
                <a:spcPts val="0"/>
              </a:spcAft>
              <a:buNone/>
            </a:pPr>
            <a:r>
              <a:rPr lang="en" sz="800">
                <a:solidFill>
                  <a:srgbClr val="57585B"/>
                </a:solidFill>
                <a:latin typeface="Open Sans"/>
                <a:ea typeface="Open Sans"/>
                <a:cs typeface="Open Sans"/>
                <a:sym typeface="Open Sans"/>
              </a:rPr>
              <a:t>The process of encoding the </a:t>
            </a:r>
            <a:r>
              <a:rPr b="1" lang="en" sz="800">
                <a:solidFill>
                  <a:srgbClr val="683B93"/>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through hashing is used to improve the security of information by converting it into a fixed-length, unreadable format.</a:t>
            </a:r>
            <a:endParaRPr sz="800">
              <a:latin typeface="Open Sans"/>
              <a:ea typeface="Open Sans"/>
              <a:cs typeface="Open Sans"/>
              <a:sym typeface="Open Sans"/>
            </a:endParaRPr>
          </a:p>
          <a:p>
            <a:pPr indent="0" lvl="0" marL="0" marR="50800" rtl="0" algn="l">
              <a:lnSpc>
                <a:spcPct val="101800"/>
              </a:lnSpc>
              <a:spcBef>
                <a:spcPts val="0"/>
              </a:spcBef>
              <a:spcAft>
                <a:spcPts val="0"/>
              </a:spcAft>
              <a:buNone/>
            </a:pPr>
            <a:r>
              <a:rPr lang="en" sz="800">
                <a:solidFill>
                  <a:srgbClr val="57585B"/>
                </a:solidFill>
                <a:latin typeface="Open Sans"/>
                <a:ea typeface="Open Sans"/>
                <a:cs typeface="Open Sans"/>
                <a:sym typeface="Open Sans"/>
              </a:rPr>
              <a:t>Bitcoin uses the SHA-256 and Ripemd-160 algorithms to produce public addresses. The resulting output serves as a unique identifier for the </a:t>
            </a:r>
            <a:r>
              <a:rPr b="1" lang="en" sz="800">
                <a:solidFill>
                  <a:srgbClr val="683B93"/>
                </a:solidFill>
                <a:latin typeface="Open Sans"/>
                <a:ea typeface="Open Sans"/>
                <a:cs typeface="Open Sans"/>
                <a:sym typeface="Open Sans"/>
              </a:rPr>
              <a:t>public key </a:t>
            </a:r>
            <a:r>
              <a:rPr lang="en" sz="800">
                <a:solidFill>
                  <a:srgbClr val="57585B"/>
                </a:solidFill>
                <a:latin typeface="Open Sans"/>
                <a:ea typeface="Open Sans"/>
                <a:cs typeface="Open Sans"/>
                <a:sym typeface="Open Sans"/>
              </a:rPr>
              <a:t>and helps to ensure the integrity and security of transactions stored in the ledger.</a:t>
            </a:r>
            <a:endParaRPr sz="800">
              <a:latin typeface="Open Sans"/>
              <a:ea typeface="Open Sans"/>
              <a:cs typeface="Open Sans"/>
              <a:sym typeface="Open Sans"/>
            </a:endParaRPr>
          </a:p>
        </p:txBody>
      </p:sp>
      <p:sp>
        <p:nvSpPr>
          <p:cNvPr id="621" name="Google Shape;621;p29"/>
          <p:cNvSpPr txBox="1"/>
          <p:nvPr/>
        </p:nvSpPr>
        <p:spPr>
          <a:xfrm>
            <a:off x="4694997" y="2773246"/>
            <a:ext cx="3292800" cy="377100"/>
          </a:xfrm>
          <a:prstGeom prst="rect">
            <a:avLst/>
          </a:prstGeom>
          <a:noFill/>
          <a:ln>
            <a:noFill/>
          </a:ln>
        </p:spPr>
        <p:txBody>
          <a:bodyPr anchorCtr="0" anchor="t" bIns="0" lIns="0" spcFirstLastPara="1" rIns="0" wrap="square" tIns="7500">
            <a:spAutoFit/>
          </a:bodyPr>
          <a:lstStyle/>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By encrypting the information in this way, it becomes more difficult for</a:t>
            </a:r>
            <a:endParaRPr sz="800">
              <a:latin typeface="Open Sans"/>
              <a:ea typeface="Open Sans"/>
              <a:cs typeface="Open Sans"/>
              <a:sym typeface="Open Sans"/>
            </a:endParaRPr>
          </a:p>
          <a:p>
            <a:pPr indent="0" lvl="0" marL="0" rtl="0" algn="l">
              <a:lnSpc>
                <a:spcPct val="100000"/>
              </a:lnSpc>
              <a:spcBef>
                <a:spcPts val="0"/>
              </a:spcBef>
              <a:spcAft>
                <a:spcPts val="0"/>
              </a:spcAft>
              <a:buNone/>
            </a:pPr>
            <a:r>
              <a:rPr lang="en" sz="800">
                <a:solidFill>
                  <a:srgbClr val="57585B"/>
                </a:solidFill>
                <a:latin typeface="Open Sans"/>
                <a:ea typeface="Open Sans"/>
                <a:cs typeface="Open Sans"/>
                <a:sym typeface="Open Sans"/>
              </a:rPr>
              <a:t>unauthorized individuals to access and manipulate the data.</a:t>
            </a:r>
            <a:endParaRPr sz="800">
              <a:latin typeface="Open Sans"/>
              <a:ea typeface="Open Sans"/>
              <a:cs typeface="Open Sans"/>
              <a:sym typeface="Open Sans"/>
            </a:endParaRPr>
          </a:p>
        </p:txBody>
      </p:sp>
      <p:grpSp>
        <p:nvGrpSpPr>
          <p:cNvPr id="622" name="Google Shape;622;p29"/>
          <p:cNvGrpSpPr/>
          <p:nvPr/>
        </p:nvGrpSpPr>
        <p:grpSpPr>
          <a:xfrm>
            <a:off x="6239943" y="1218685"/>
            <a:ext cx="2289867" cy="1407473"/>
            <a:chOff x="13720191" y="2679606"/>
            <a:chExt cx="5034888" cy="3094708"/>
          </a:xfrm>
        </p:grpSpPr>
        <p:pic>
          <p:nvPicPr>
            <p:cNvPr id="623" name="Google Shape;623;p29"/>
            <p:cNvPicPr preferRelativeResize="0"/>
            <p:nvPr/>
          </p:nvPicPr>
          <p:blipFill rotWithShape="1">
            <a:blip r:embed="rId10">
              <a:alphaModFix/>
            </a:blip>
            <a:srcRect b="0" l="0" r="0" t="0"/>
            <a:stretch/>
          </p:blipFill>
          <p:spPr>
            <a:xfrm>
              <a:off x="15765231" y="2679606"/>
              <a:ext cx="2989848" cy="1366460"/>
            </a:xfrm>
            <a:prstGeom prst="rect">
              <a:avLst/>
            </a:prstGeom>
            <a:noFill/>
            <a:ln>
              <a:noFill/>
            </a:ln>
          </p:spPr>
        </p:pic>
        <p:sp>
          <p:nvSpPr>
            <p:cNvPr id="624" name="Google Shape;624;p29"/>
            <p:cNvSpPr/>
            <p:nvPr/>
          </p:nvSpPr>
          <p:spPr>
            <a:xfrm>
              <a:off x="18302383" y="4229299"/>
              <a:ext cx="341630" cy="198754"/>
            </a:xfrm>
            <a:custGeom>
              <a:rect b="b" l="l" r="r" t="t"/>
              <a:pathLst>
                <a:path extrusionOk="0" h="198754" w="341630">
                  <a:moveTo>
                    <a:pt x="341099" y="0"/>
                  </a:moveTo>
                  <a:lnTo>
                    <a:pt x="254442" y="0"/>
                  </a:lnTo>
                  <a:lnTo>
                    <a:pt x="247737" y="14849"/>
                  </a:lnTo>
                  <a:lnTo>
                    <a:pt x="227689" y="62280"/>
                  </a:lnTo>
                  <a:lnTo>
                    <a:pt x="208961" y="111632"/>
                  </a:lnTo>
                  <a:lnTo>
                    <a:pt x="192969" y="159678"/>
                  </a:lnTo>
                  <a:lnTo>
                    <a:pt x="184800" y="189543"/>
                  </a:lnTo>
                  <a:lnTo>
                    <a:pt x="190339" y="198245"/>
                  </a:lnTo>
                  <a:lnTo>
                    <a:pt x="301132" y="198245"/>
                  </a:lnTo>
                  <a:lnTo>
                    <a:pt x="303448" y="183823"/>
                  </a:lnTo>
                  <a:lnTo>
                    <a:pt x="306001" y="168687"/>
                  </a:lnTo>
                  <a:lnTo>
                    <a:pt x="315061" y="119275"/>
                  </a:lnTo>
                  <a:lnTo>
                    <a:pt x="325822" y="67264"/>
                  </a:lnTo>
                  <a:lnTo>
                    <a:pt x="337344" y="16221"/>
                  </a:lnTo>
                  <a:lnTo>
                    <a:pt x="341099" y="0"/>
                  </a:lnTo>
                  <a:close/>
                </a:path>
                <a:path extrusionOk="0" h="198754" w="341630">
                  <a:moveTo>
                    <a:pt x="156309" y="0"/>
                  </a:moveTo>
                  <a:lnTo>
                    <a:pt x="69641" y="0"/>
                  </a:lnTo>
                  <a:lnTo>
                    <a:pt x="62937" y="14849"/>
                  </a:lnTo>
                  <a:lnTo>
                    <a:pt x="42972" y="62280"/>
                  </a:lnTo>
                  <a:lnTo>
                    <a:pt x="24167" y="111632"/>
                  </a:lnTo>
                  <a:lnTo>
                    <a:pt x="8147" y="159678"/>
                  </a:lnTo>
                  <a:lnTo>
                    <a:pt x="0" y="189543"/>
                  </a:lnTo>
                  <a:lnTo>
                    <a:pt x="5539" y="198245"/>
                  </a:lnTo>
                  <a:lnTo>
                    <a:pt x="116342" y="198245"/>
                  </a:lnTo>
                  <a:lnTo>
                    <a:pt x="118652" y="183823"/>
                  </a:lnTo>
                  <a:lnTo>
                    <a:pt x="121203" y="168687"/>
                  </a:lnTo>
                  <a:lnTo>
                    <a:pt x="130259" y="119275"/>
                  </a:lnTo>
                  <a:lnTo>
                    <a:pt x="144916" y="49847"/>
                  </a:lnTo>
                  <a:lnTo>
                    <a:pt x="152539" y="16221"/>
                  </a:lnTo>
                  <a:lnTo>
                    <a:pt x="156309" y="0"/>
                  </a:lnTo>
                  <a:close/>
                </a:path>
              </a:pathLst>
            </a:custGeom>
            <a:solidFill>
              <a:srgbClr val="F793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5" name="Google Shape;625;p29"/>
            <p:cNvSpPr/>
            <p:nvPr/>
          </p:nvSpPr>
          <p:spPr>
            <a:xfrm>
              <a:off x="13841450" y="3232895"/>
              <a:ext cx="1830705" cy="1993900"/>
            </a:xfrm>
            <a:custGeom>
              <a:rect b="b" l="l" r="r" t="t"/>
              <a:pathLst>
                <a:path extrusionOk="0" h="1993900" w="1830705">
                  <a:moveTo>
                    <a:pt x="1099445" y="12700"/>
                  </a:moveTo>
                  <a:lnTo>
                    <a:pt x="731008" y="12700"/>
                  </a:lnTo>
                  <a:lnTo>
                    <a:pt x="600863" y="50800"/>
                  </a:lnTo>
                  <a:lnTo>
                    <a:pt x="559318" y="76200"/>
                  </a:lnTo>
                  <a:lnTo>
                    <a:pt x="518788" y="88900"/>
                  </a:lnTo>
                  <a:lnTo>
                    <a:pt x="479331" y="114300"/>
                  </a:lnTo>
                  <a:lnTo>
                    <a:pt x="441005" y="139700"/>
                  </a:lnTo>
                  <a:lnTo>
                    <a:pt x="403867" y="165100"/>
                  </a:lnTo>
                  <a:lnTo>
                    <a:pt x="367977" y="190500"/>
                  </a:lnTo>
                  <a:lnTo>
                    <a:pt x="333391" y="215900"/>
                  </a:lnTo>
                  <a:lnTo>
                    <a:pt x="300167" y="241300"/>
                  </a:lnTo>
                  <a:lnTo>
                    <a:pt x="268364" y="279400"/>
                  </a:lnTo>
                  <a:lnTo>
                    <a:pt x="238040" y="304800"/>
                  </a:lnTo>
                  <a:lnTo>
                    <a:pt x="209252" y="342900"/>
                  </a:lnTo>
                  <a:lnTo>
                    <a:pt x="182059" y="381000"/>
                  </a:lnTo>
                  <a:lnTo>
                    <a:pt x="156518" y="419100"/>
                  </a:lnTo>
                  <a:lnTo>
                    <a:pt x="132687" y="457200"/>
                  </a:lnTo>
                  <a:lnTo>
                    <a:pt x="110624" y="495300"/>
                  </a:lnTo>
                  <a:lnTo>
                    <a:pt x="90388" y="533400"/>
                  </a:lnTo>
                  <a:lnTo>
                    <a:pt x="72035" y="571500"/>
                  </a:lnTo>
                  <a:lnTo>
                    <a:pt x="55625" y="609600"/>
                  </a:lnTo>
                  <a:lnTo>
                    <a:pt x="41215" y="660400"/>
                  </a:lnTo>
                  <a:lnTo>
                    <a:pt x="28863" y="698500"/>
                  </a:lnTo>
                  <a:lnTo>
                    <a:pt x="18627" y="749300"/>
                  </a:lnTo>
                  <a:lnTo>
                    <a:pt x="10564" y="800100"/>
                  </a:lnTo>
                  <a:lnTo>
                    <a:pt x="4734" y="838200"/>
                  </a:lnTo>
                  <a:lnTo>
                    <a:pt x="1193" y="889000"/>
                  </a:lnTo>
                  <a:lnTo>
                    <a:pt x="0" y="939800"/>
                  </a:lnTo>
                  <a:lnTo>
                    <a:pt x="76" y="952500"/>
                  </a:lnTo>
                  <a:lnTo>
                    <a:pt x="303" y="965200"/>
                  </a:lnTo>
                  <a:lnTo>
                    <a:pt x="680" y="977900"/>
                  </a:lnTo>
                  <a:lnTo>
                    <a:pt x="1204" y="990600"/>
                  </a:lnTo>
                  <a:lnTo>
                    <a:pt x="680" y="1003300"/>
                  </a:lnTo>
                  <a:lnTo>
                    <a:pt x="303" y="1016000"/>
                  </a:lnTo>
                  <a:lnTo>
                    <a:pt x="76" y="1028700"/>
                  </a:lnTo>
                  <a:lnTo>
                    <a:pt x="0" y="1041400"/>
                  </a:lnTo>
                  <a:lnTo>
                    <a:pt x="1193" y="1079500"/>
                  </a:lnTo>
                  <a:lnTo>
                    <a:pt x="4734" y="1130300"/>
                  </a:lnTo>
                  <a:lnTo>
                    <a:pt x="10564" y="1181100"/>
                  </a:lnTo>
                  <a:lnTo>
                    <a:pt x="18627" y="1231900"/>
                  </a:lnTo>
                  <a:lnTo>
                    <a:pt x="28863" y="1270000"/>
                  </a:lnTo>
                  <a:lnTo>
                    <a:pt x="41215" y="1320800"/>
                  </a:lnTo>
                  <a:lnTo>
                    <a:pt x="55625" y="1371600"/>
                  </a:lnTo>
                  <a:lnTo>
                    <a:pt x="72035" y="1409700"/>
                  </a:lnTo>
                  <a:lnTo>
                    <a:pt x="90388" y="1447800"/>
                  </a:lnTo>
                  <a:lnTo>
                    <a:pt x="110624" y="1498600"/>
                  </a:lnTo>
                  <a:lnTo>
                    <a:pt x="132687" y="1536700"/>
                  </a:lnTo>
                  <a:lnTo>
                    <a:pt x="156518" y="1574800"/>
                  </a:lnTo>
                  <a:lnTo>
                    <a:pt x="182059" y="1612900"/>
                  </a:lnTo>
                  <a:lnTo>
                    <a:pt x="209252" y="1651000"/>
                  </a:lnTo>
                  <a:lnTo>
                    <a:pt x="238040" y="1689100"/>
                  </a:lnTo>
                  <a:lnTo>
                    <a:pt x="268364" y="1714500"/>
                  </a:lnTo>
                  <a:lnTo>
                    <a:pt x="300167" y="1752600"/>
                  </a:lnTo>
                  <a:lnTo>
                    <a:pt x="333391" y="1778000"/>
                  </a:lnTo>
                  <a:lnTo>
                    <a:pt x="367977" y="1803400"/>
                  </a:lnTo>
                  <a:lnTo>
                    <a:pt x="403867" y="1841500"/>
                  </a:lnTo>
                  <a:lnTo>
                    <a:pt x="441005" y="1854200"/>
                  </a:lnTo>
                  <a:lnTo>
                    <a:pt x="479331" y="1879600"/>
                  </a:lnTo>
                  <a:lnTo>
                    <a:pt x="518788" y="1905000"/>
                  </a:lnTo>
                  <a:lnTo>
                    <a:pt x="559318" y="1930400"/>
                  </a:lnTo>
                  <a:lnTo>
                    <a:pt x="643365" y="1955800"/>
                  </a:lnTo>
                  <a:lnTo>
                    <a:pt x="776033" y="1993900"/>
                  </a:lnTo>
                  <a:lnTo>
                    <a:pt x="1054420" y="1993900"/>
                  </a:lnTo>
                  <a:lnTo>
                    <a:pt x="1143686" y="1968500"/>
                  </a:lnTo>
                  <a:lnTo>
                    <a:pt x="775526" y="1968500"/>
                  </a:lnTo>
                  <a:lnTo>
                    <a:pt x="642709" y="1930400"/>
                  </a:lnTo>
                  <a:lnTo>
                    <a:pt x="600254" y="1917700"/>
                  </a:lnTo>
                  <a:lnTo>
                    <a:pt x="558809" y="1892300"/>
                  </a:lnTo>
                  <a:lnTo>
                    <a:pt x="518436" y="1879600"/>
                  </a:lnTo>
                  <a:lnTo>
                    <a:pt x="479198" y="1854200"/>
                  </a:lnTo>
                  <a:lnTo>
                    <a:pt x="441154" y="1828800"/>
                  </a:lnTo>
                  <a:lnTo>
                    <a:pt x="404367" y="1803400"/>
                  </a:lnTo>
                  <a:lnTo>
                    <a:pt x="368898" y="1778000"/>
                  </a:lnTo>
                  <a:lnTo>
                    <a:pt x="334809" y="1752600"/>
                  </a:lnTo>
                  <a:lnTo>
                    <a:pt x="302161" y="1714500"/>
                  </a:lnTo>
                  <a:lnTo>
                    <a:pt x="271015" y="1676400"/>
                  </a:lnTo>
                  <a:lnTo>
                    <a:pt x="241434" y="1651000"/>
                  </a:lnTo>
                  <a:lnTo>
                    <a:pt x="213478" y="1612900"/>
                  </a:lnTo>
                  <a:lnTo>
                    <a:pt x="187208" y="1574800"/>
                  </a:lnTo>
                  <a:lnTo>
                    <a:pt x="162687" y="1536700"/>
                  </a:lnTo>
                  <a:lnTo>
                    <a:pt x="139976" y="1498600"/>
                  </a:lnTo>
                  <a:lnTo>
                    <a:pt x="119136" y="1460500"/>
                  </a:lnTo>
                  <a:lnTo>
                    <a:pt x="100229" y="1409700"/>
                  </a:lnTo>
                  <a:lnTo>
                    <a:pt x="83316" y="1371600"/>
                  </a:lnTo>
                  <a:lnTo>
                    <a:pt x="68459" y="1320800"/>
                  </a:lnTo>
                  <a:lnTo>
                    <a:pt x="55719" y="1282700"/>
                  </a:lnTo>
                  <a:lnTo>
                    <a:pt x="45157" y="1231900"/>
                  </a:lnTo>
                  <a:lnTo>
                    <a:pt x="36835" y="1181100"/>
                  </a:lnTo>
                  <a:lnTo>
                    <a:pt x="30815" y="1130300"/>
                  </a:lnTo>
                  <a:lnTo>
                    <a:pt x="27158" y="1079500"/>
                  </a:lnTo>
                  <a:lnTo>
                    <a:pt x="25925" y="1041400"/>
                  </a:lnTo>
                  <a:lnTo>
                    <a:pt x="26005" y="1028700"/>
                  </a:lnTo>
                  <a:lnTo>
                    <a:pt x="26241" y="1016000"/>
                  </a:lnTo>
                  <a:lnTo>
                    <a:pt x="26628" y="1003300"/>
                  </a:lnTo>
                  <a:lnTo>
                    <a:pt x="27161" y="990600"/>
                  </a:lnTo>
                  <a:lnTo>
                    <a:pt x="26628" y="977900"/>
                  </a:lnTo>
                  <a:lnTo>
                    <a:pt x="26241" y="965200"/>
                  </a:lnTo>
                  <a:lnTo>
                    <a:pt x="26005" y="952500"/>
                  </a:lnTo>
                  <a:lnTo>
                    <a:pt x="25925" y="939800"/>
                  </a:lnTo>
                  <a:lnTo>
                    <a:pt x="27158" y="889000"/>
                  </a:lnTo>
                  <a:lnTo>
                    <a:pt x="30815" y="838200"/>
                  </a:lnTo>
                  <a:lnTo>
                    <a:pt x="36835" y="800100"/>
                  </a:lnTo>
                  <a:lnTo>
                    <a:pt x="45157" y="749300"/>
                  </a:lnTo>
                  <a:lnTo>
                    <a:pt x="55719" y="698500"/>
                  </a:lnTo>
                  <a:lnTo>
                    <a:pt x="68459" y="660400"/>
                  </a:lnTo>
                  <a:lnTo>
                    <a:pt x="83316" y="609600"/>
                  </a:lnTo>
                  <a:lnTo>
                    <a:pt x="100229" y="571500"/>
                  </a:lnTo>
                  <a:lnTo>
                    <a:pt x="119136" y="533400"/>
                  </a:lnTo>
                  <a:lnTo>
                    <a:pt x="139976" y="495300"/>
                  </a:lnTo>
                  <a:lnTo>
                    <a:pt x="162687" y="457200"/>
                  </a:lnTo>
                  <a:lnTo>
                    <a:pt x="187208" y="419100"/>
                  </a:lnTo>
                  <a:lnTo>
                    <a:pt x="213478" y="381000"/>
                  </a:lnTo>
                  <a:lnTo>
                    <a:pt x="241434" y="342900"/>
                  </a:lnTo>
                  <a:lnTo>
                    <a:pt x="271015" y="304800"/>
                  </a:lnTo>
                  <a:lnTo>
                    <a:pt x="302161" y="279400"/>
                  </a:lnTo>
                  <a:lnTo>
                    <a:pt x="334809" y="241300"/>
                  </a:lnTo>
                  <a:lnTo>
                    <a:pt x="368898" y="215900"/>
                  </a:lnTo>
                  <a:lnTo>
                    <a:pt x="404367" y="190500"/>
                  </a:lnTo>
                  <a:lnTo>
                    <a:pt x="441154" y="165100"/>
                  </a:lnTo>
                  <a:lnTo>
                    <a:pt x="479198" y="139700"/>
                  </a:lnTo>
                  <a:lnTo>
                    <a:pt x="518436" y="114300"/>
                  </a:lnTo>
                  <a:lnTo>
                    <a:pt x="600254" y="88900"/>
                  </a:lnTo>
                  <a:lnTo>
                    <a:pt x="642709" y="63500"/>
                  </a:lnTo>
                  <a:lnTo>
                    <a:pt x="730407" y="38100"/>
                  </a:lnTo>
                  <a:lnTo>
                    <a:pt x="775526" y="38100"/>
                  </a:lnTo>
                  <a:lnTo>
                    <a:pt x="821411" y="25400"/>
                  </a:lnTo>
                  <a:lnTo>
                    <a:pt x="1143686" y="25400"/>
                  </a:lnTo>
                  <a:lnTo>
                    <a:pt x="1099445" y="12700"/>
                  </a:lnTo>
                  <a:close/>
                </a:path>
                <a:path extrusionOk="0" h="1993900" w="1830705">
                  <a:moveTo>
                    <a:pt x="1143686" y="25400"/>
                  </a:moveTo>
                  <a:lnTo>
                    <a:pt x="1009044" y="25400"/>
                  </a:lnTo>
                  <a:lnTo>
                    <a:pt x="1054928" y="38100"/>
                  </a:lnTo>
                  <a:lnTo>
                    <a:pt x="1100046" y="38100"/>
                  </a:lnTo>
                  <a:lnTo>
                    <a:pt x="1187743" y="63500"/>
                  </a:lnTo>
                  <a:lnTo>
                    <a:pt x="1230199" y="88900"/>
                  </a:lnTo>
                  <a:lnTo>
                    <a:pt x="1312015" y="114300"/>
                  </a:lnTo>
                  <a:lnTo>
                    <a:pt x="1351254" y="139700"/>
                  </a:lnTo>
                  <a:lnTo>
                    <a:pt x="1389298" y="165100"/>
                  </a:lnTo>
                  <a:lnTo>
                    <a:pt x="1426085" y="190500"/>
                  </a:lnTo>
                  <a:lnTo>
                    <a:pt x="1461554" y="215900"/>
                  </a:lnTo>
                  <a:lnTo>
                    <a:pt x="1495643" y="241300"/>
                  </a:lnTo>
                  <a:lnTo>
                    <a:pt x="1528291" y="279400"/>
                  </a:lnTo>
                  <a:lnTo>
                    <a:pt x="1559437" y="304800"/>
                  </a:lnTo>
                  <a:lnTo>
                    <a:pt x="1589019" y="342900"/>
                  </a:lnTo>
                  <a:lnTo>
                    <a:pt x="1616976" y="381000"/>
                  </a:lnTo>
                  <a:lnTo>
                    <a:pt x="1643245" y="419100"/>
                  </a:lnTo>
                  <a:lnTo>
                    <a:pt x="1667767" y="457200"/>
                  </a:lnTo>
                  <a:lnTo>
                    <a:pt x="1690478" y="495300"/>
                  </a:lnTo>
                  <a:lnTo>
                    <a:pt x="1711318" y="533400"/>
                  </a:lnTo>
                  <a:lnTo>
                    <a:pt x="1730226" y="571500"/>
                  </a:lnTo>
                  <a:lnTo>
                    <a:pt x="1747139" y="609600"/>
                  </a:lnTo>
                  <a:lnTo>
                    <a:pt x="1761997" y="660400"/>
                  </a:lnTo>
                  <a:lnTo>
                    <a:pt x="1774737" y="698500"/>
                  </a:lnTo>
                  <a:lnTo>
                    <a:pt x="1785299" y="749300"/>
                  </a:lnTo>
                  <a:lnTo>
                    <a:pt x="1793621" y="800100"/>
                  </a:lnTo>
                  <a:lnTo>
                    <a:pt x="1799641" y="838200"/>
                  </a:lnTo>
                  <a:lnTo>
                    <a:pt x="1803298" y="889000"/>
                  </a:lnTo>
                  <a:lnTo>
                    <a:pt x="1804531" y="939800"/>
                  </a:lnTo>
                  <a:lnTo>
                    <a:pt x="1804450" y="952500"/>
                  </a:lnTo>
                  <a:lnTo>
                    <a:pt x="1804210" y="965200"/>
                  </a:lnTo>
                  <a:lnTo>
                    <a:pt x="1803820" y="977900"/>
                  </a:lnTo>
                  <a:lnTo>
                    <a:pt x="1803285" y="990600"/>
                  </a:lnTo>
                  <a:lnTo>
                    <a:pt x="1803820" y="1003300"/>
                  </a:lnTo>
                  <a:lnTo>
                    <a:pt x="1804210" y="1016000"/>
                  </a:lnTo>
                  <a:lnTo>
                    <a:pt x="1804450" y="1028700"/>
                  </a:lnTo>
                  <a:lnTo>
                    <a:pt x="1804531" y="1041400"/>
                  </a:lnTo>
                  <a:lnTo>
                    <a:pt x="1803298" y="1079500"/>
                  </a:lnTo>
                  <a:lnTo>
                    <a:pt x="1799641" y="1130300"/>
                  </a:lnTo>
                  <a:lnTo>
                    <a:pt x="1793621" y="1181100"/>
                  </a:lnTo>
                  <a:lnTo>
                    <a:pt x="1785299" y="1231900"/>
                  </a:lnTo>
                  <a:lnTo>
                    <a:pt x="1774737" y="1282700"/>
                  </a:lnTo>
                  <a:lnTo>
                    <a:pt x="1761997" y="1320800"/>
                  </a:lnTo>
                  <a:lnTo>
                    <a:pt x="1747139" y="1371600"/>
                  </a:lnTo>
                  <a:lnTo>
                    <a:pt x="1730226" y="1409700"/>
                  </a:lnTo>
                  <a:lnTo>
                    <a:pt x="1711318" y="1460500"/>
                  </a:lnTo>
                  <a:lnTo>
                    <a:pt x="1690478" y="1498600"/>
                  </a:lnTo>
                  <a:lnTo>
                    <a:pt x="1667767" y="1536700"/>
                  </a:lnTo>
                  <a:lnTo>
                    <a:pt x="1643245" y="1574800"/>
                  </a:lnTo>
                  <a:lnTo>
                    <a:pt x="1616976" y="1612900"/>
                  </a:lnTo>
                  <a:lnTo>
                    <a:pt x="1589019" y="1651000"/>
                  </a:lnTo>
                  <a:lnTo>
                    <a:pt x="1559437" y="1676400"/>
                  </a:lnTo>
                  <a:lnTo>
                    <a:pt x="1528291" y="1714500"/>
                  </a:lnTo>
                  <a:lnTo>
                    <a:pt x="1495643" y="1752600"/>
                  </a:lnTo>
                  <a:lnTo>
                    <a:pt x="1461554" y="1778000"/>
                  </a:lnTo>
                  <a:lnTo>
                    <a:pt x="1426085" y="1803400"/>
                  </a:lnTo>
                  <a:lnTo>
                    <a:pt x="1389298" y="1828800"/>
                  </a:lnTo>
                  <a:lnTo>
                    <a:pt x="1351254" y="1854200"/>
                  </a:lnTo>
                  <a:lnTo>
                    <a:pt x="1312015" y="1879600"/>
                  </a:lnTo>
                  <a:lnTo>
                    <a:pt x="1271643" y="1892300"/>
                  </a:lnTo>
                  <a:lnTo>
                    <a:pt x="1230199" y="1917700"/>
                  </a:lnTo>
                  <a:lnTo>
                    <a:pt x="1187743" y="1930400"/>
                  </a:lnTo>
                  <a:lnTo>
                    <a:pt x="1054928" y="1968500"/>
                  </a:lnTo>
                  <a:lnTo>
                    <a:pt x="1143686" y="1968500"/>
                  </a:lnTo>
                  <a:lnTo>
                    <a:pt x="1229587" y="1943100"/>
                  </a:lnTo>
                  <a:lnTo>
                    <a:pt x="1271131" y="1930400"/>
                  </a:lnTo>
                  <a:lnTo>
                    <a:pt x="1311660" y="1905000"/>
                  </a:lnTo>
                  <a:lnTo>
                    <a:pt x="1351116" y="1879600"/>
                  </a:lnTo>
                  <a:lnTo>
                    <a:pt x="1389441" y="1854200"/>
                  </a:lnTo>
                  <a:lnTo>
                    <a:pt x="1426578" y="1841500"/>
                  </a:lnTo>
                  <a:lnTo>
                    <a:pt x="1462468" y="1803400"/>
                  </a:lnTo>
                  <a:lnTo>
                    <a:pt x="1497053" y="1778000"/>
                  </a:lnTo>
                  <a:lnTo>
                    <a:pt x="1530275" y="1752600"/>
                  </a:lnTo>
                  <a:lnTo>
                    <a:pt x="1562078" y="1714500"/>
                  </a:lnTo>
                  <a:lnTo>
                    <a:pt x="1592401" y="1689100"/>
                  </a:lnTo>
                  <a:lnTo>
                    <a:pt x="1621188" y="1651000"/>
                  </a:lnTo>
                  <a:lnTo>
                    <a:pt x="1648381" y="1612900"/>
                  </a:lnTo>
                  <a:lnTo>
                    <a:pt x="1673922" y="1574800"/>
                  </a:lnTo>
                  <a:lnTo>
                    <a:pt x="1697752" y="1536700"/>
                  </a:lnTo>
                  <a:lnTo>
                    <a:pt x="1719814" y="1498600"/>
                  </a:lnTo>
                  <a:lnTo>
                    <a:pt x="1740050" y="1447800"/>
                  </a:lnTo>
                  <a:lnTo>
                    <a:pt x="1758402" y="1409700"/>
                  </a:lnTo>
                  <a:lnTo>
                    <a:pt x="1774812" y="1371600"/>
                  </a:lnTo>
                  <a:lnTo>
                    <a:pt x="1789221" y="1320800"/>
                  </a:lnTo>
                  <a:lnTo>
                    <a:pt x="1801573" y="1270000"/>
                  </a:lnTo>
                  <a:lnTo>
                    <a:pt x="1811809" y="1231900"/>
                  </a:lnTo>
                  <a:lnTo>
                    <a:pt x="1819872" y="1181100"/>
                  </a:lnTo>
                  <a:lnTo>
                    <a:pt x="1825702" y="1130300"/>
                  </a:lnTo>
                  <a:lnTo>
                    <a:pt x="1829243" y="1079500"/>
                  </a:lnTo>
                  <a:lnTo>
                    <a:pt x="1830436" y="1041400"/>
                  </a:lnTo>
                  <a:lnTo>
                    <a:pt x="1830360" y="1028700"/>
                  </a:lnTo>
                  <a:lnTo>
                    <a:pt x="1830134" y="1016000"/>
                  </a:lnTo>
                  <a:lnTo>
                    <a:pt x="1829760" y="1003300"/>
                  </a:lnTo>
                  <a:lnTo>
                    <a:pt x="1829242" y="990600"/>
                  </a:lnTo>
                  <a:lnTo>
                    <a:pt x="1829760" y="977900"/>
                  </a:lnTo>
                  <a:lnTo>
                    <a:pt x="1830134" y="965200"/>
                  </a:lnTo>
                  <a:lnTo>
                    <a:pt x="1830360" y="952500"/>
                  </a:lnTo>
                  <a:lnTo>
                    <a:pt x="1830436" y="939800"/>
                  </a:lnTo>
                  <a:lnTo>
                    <a:pt x="1829243" y="889000"/>
                  </a:lnTo>
                  <a:lnTo>
                    <a:pt x="1825702" y="838200"/>
                  </a:lnTo>
                  <a:lnTo>
                    <a:pt x="1819872" y="800100"/>
                  </a:lnTo>
                  <a:lnTo>
                    <a:pt x="1811809" y="749300"/>
                  </a:lnTo>
                  <a:lnTo>
                    <a:pt x="1801573" y="698500"/>
                  </a:lnTo>
                  <a:lnTo>
                    <a:pt x="1789221" y="660400"/>
                  </a:lnTo>
                  <a:lnTo>
                    <a:pt x="1774812" y="609600"/>
                  </a:lnTo>
                  <a:lnTo>
                    <a:pt x="1758402" y="571500"/>
                  </a:lnTo>
                  <a:lnTo>
                    <a:pt x="1740050" y="533400"/>
                  </a:lnTo>
                  <a:lnTo>
                    <a:pt x="1719814" y="495300"/>
                  </a:lnTo>
                  <a:lnTo>
                    <a:pt x="1697752" y="457200"/>
                  </a:lnTo>
                  <a:lnTo>
                    <a:pt x="1673922" y="419100"/>
                  </a:lnTo>
                  <a:lnTo>
                    <a:pt x="1648381" y="381000"/>
                  </a:lnTo>
                  <a:lnTo>
                    <a:pt x="1621188" y="342900"/>
                  </a:lnTo>
                  <a:lnTo>
                    <a:pt x="1592401" y="304800"/>
                  </a:lnTo>
                  <a:lnTo>
                    <a:pt x="1562078" y="279400"/>
                  </a:lnTo>
                  <a:lnTo>
                    <a:pt x="1530275" y="241300"/>
                  </a:lnTo>
                  <a:lnTo>
                    <a:pt x="1497053" y="215900"/>
                  </a:lnTo>
                  <a:lnTo>
                    <a:pt x="1462468" y="190500"/>
                  </a:lnTo>
                  <a:lnTo>
                    <a:pt x="1426578" y="165100"/>
                  </a:lnTo>
                  <a:lnTo>
                    <a:pt x="1389441" y="139700"/>
                  </a:lnTo>
                  <a:lnTo>
                    <a:pt x="1351116" y="114300"/>
                  </a:lnTo>
                  <a:lnTo>
                    <a:pt x="1311660" y="88900"/>
                  </a:lnTo>
                  <a:lnTo>
                    <a:pt x="1271131" y="76200"/>
                  </a:lnTo>
                  <a:lnTo>
                    <a:pt x="1229587" y="50800"/>
                  </a:lnTo>
                  <a:lnTo>
                    <a:pt x="1143686" y="25400"/>
                  </a:lnTo>
                  <a:close/>
                </a:path>
                <a:path extrusionOk="0" h="1993900" w="1830705">
                  <a:moveTo>
                    <a:pt x="1008671" y="0"/>
                  </a:moveTo>
                  <a:lnTo>
                    <a:pt x="821783" y="0"/>
                  </a:lnTo>
                  <a:lnTo>
                    <a:pt x="776033" y="12700"/>
                  </a:lnTo>
                  <a:lnTo>
                    <a:pt x="1054420" y="12700"/>
                  </a:lnTo>
                  <a:lnTo>
                    <a:pt x="100867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6" name="Google Shape;626;p29"/>
            <p:cNvSpPr/>
            <p:nvPr/>
          </p:nvSpPr>
          <p:spPr>
            <a:xfrm>
              <a:off x="13867366" y="3322441"/>
              <a:ext cx="1778634" cy="1878964"/>
            </a:xfrm>
            <a:custGeom>
              <a:rect b="b" l="l" r="r" t="t"/>
              <a:pathLst>
                <a:path extrusionOk="0" h="1878964" w="1778634">
                  <a:moveTo>
                    <a:pt x="889302" y="0"/>
                  </a:moveTo>
                  <a:lnTo>
                    <a:pt x="842072" y="1301"/>
                  </a:lnTo>
                  <a:lnTo>
                    <a:pt x="795485" y="5164"/>
                  </a:lnTo>
                  <a:lnTo>
                    <a:pt x="749600" y="11522"/>
                  </a:lnTo>
                  <a:lnTo>
                    <a:pt x="704481" y="20310"/>
                  </a:lnTo>
                  <a:lnTo>
                    <a:pt x="660188" y="31465"/>
                  </a:lnTo>
                  <a:lnTo>
                    <a:pt x="616783" y="44920"/>
                  </a:lnTo>
                  <a:lnTo>
                    <a:pt x="574328" y="60611"/>
                  </a:lnTo>
                  <a:lnTo>
                    <a:pt x="532883" y="78473"/>
                  </a:lnTo>
                  <a:lnTo>
                    <a:pt x="492510" y="98441"/>
                  </a:lnTo>
                  <a:lnTo>
                    <a:pt x="453272" y="120451"/>
                  </a:lnTo>
                  <a:lnTo>
                    <a:pt x="415228" y="144437"/>
                  </a:lnTo>
                  <a:lnTo>
                    <a:pt x="378441" y="170334"/>
                  </a:lnTo>
                  <a:lnTo>
                    <a:pt x="342972" y="198078"/>
                  </a:lnTo>
                  <a:lnTo>
                    <a:pt x="308883" y="227603"/>
                  </a:lnTo>
                  <a:lnTo>
                    <a:pt x="276235" y="258845"/>
                  </a:lnTo>
                  <a:lnTo>
                    <a:pt x="245089" y="291739"/>
                  </a:lnTo>
                  <a:lnTo>
                    <a:pt x="215508" y="326219"/>
                  </a:lnTo>
                  <a:lnTo>
                    <a:pt x="187552" y="362222"/>
                  </a:lnTo>
                  <a:lnTo>
                    <a:pt x="161282" y="399681"/>
                  </a:lnTo>
                  <a:lnTo>
                    <a:pt x="136761" y="438533"/>
                  </a:lnTo>
                  <a:lnTo>
                    <a:pt x="114050" y="478712"/>
                  </a:lnTo>
                  <a:lnTo>
                    <a:pt x="93210" y="520153"/>
                  </a:lnTo>
                  <a:lnTo>
                    <a:pt x="74303" y="562791"/>
                  </a:lnTo>
                  <a:lnTo>
                    <a:pt x="57390" y="606562"/>
                  </a:lnTo>
                  <a:lnTo>
                    <a:pt x="42533" y="651401"/>
                  </a:lnTo>
                  <a:lnTo>
                    <a:pt x="29793" y="697242"/>
                  </a:lnTo>
                  <a:lnTo>
                    <a:pt x="19231" y="744021"/>
                  </a:lnTo>
                  <a:lnTo>
                    <a:pt x="10909" y="791673"/>
                  </a:lnTo>
                  <a:lnTo>
                    <a:pt x="4889" y="840133"/>
                  </a:lnTo>
                  <a:lnTo>
                    <a:pt x="1232" y="889336"/>
                  </a:lnTo>
                  <a:lnTo>
                    <a:pt x="0" y="939217"/>
                  </a:lnTo>
                  <a:lnTo>
                    <a:pt x="1232" y="989098"/>
                  </a:lnTo>
                  <a:lnTo>
                    <a:pt x="4889" y="1038301"/>
                  </a:lnTo>
                  <a:lnTo>
                    <a:pt x="10909" y="1086761"/>
                  </a:lnTo>
                  <a:lnTo>
                    <a:pt x="19231" y="1134413"/>
                  </a:lnTo>
                  <a:lnTo>
                    <a:pt x="29793" y="1181192"/>
                  </a:lnTo>
                  <a:lnTo>
                    <a:pt x="42533" y="1227033"/>
                  </a:lnTo>
                  <a:lnTo>
                    <a:pt x="57390" y="1271872"/>
                  </a:lnTo>
                  <a:lnTo>
                    <a:pt x="74303" y="1315643"/>
                  </a:lnTo>
                  <a:lnTo>
                    <a:pt x="93210" y="1358281"/>
                  </a:lnTo>
                  <a:lnTo>
                    <a:pt x="114050" y="1399722"/>
                  </a:lnTo>
                  <a:lnTo>
                    <a:pt x="136761" y="1439901"/>
                  </a:lnTo>
                  <a:lnTo>
                    <a:pt x="161282" y="1478753"/>
                  </a:lnTo>
                  <a:lnTo>
                    <a:pt x="187552" y="1516212"/>
                  </a:lnTo>
                  <a:lnTo>
                    <a:pt x="215508" y="1552215"/>
                  </a:lnTo>
                  <a:lnTo>
                    <a:pt x="245089" y="1586695"/>
                  </a:lnTo>
                  <a:lnTo>
                    <a:pt x="276235" y="1619589"/>
                  </a:lnTo>
                  <a:lnTo>
                    <a:pt x="308883" y="1650831"/>
                  </a:lnTo>
                  <a:lnTo>
                    <a:pt x="342972" y="1680356"/>
                  </a:lnTo>
                  <a:lnTo>
                    <a:pt x="378441" y="1708100"/>
                  </a:lnTo>
                  <a:lnTo>
                    <a:pt x="415228" y="1733997"/>
                  </a:lnTo>
                  <a:lnTo>
                    <a:pt x="453272" y="1757983"/>
                  </a:lnTo>
                  <a:lnTo>
                    <a:pt x="492510" y="1779993"/>
                  </a:lnTo>
                  <a:lnTo>
                    <a:pt x="532883" y="1799961"/>
                  </a:lnTo>
                  <a:lnTo>
                    <a:pt x="574328" y="1817823"/>
                  </a:lnTo>
                  <a:lnTo>
                    <a:pt x="616783" y="1833514"/>
                  </a:lnTo>
                  <a:lnTo>
                    <a:pt x="660188" y="1846969"/>
                  </a:lnTo>
                  <a:lnTo>
                    <a:pt x="704481" y="1858124"/>
                  </a:lnTo>
                  <a:lnTo>
                    <a:pt x="749600" y="1866912"/>
                  </a:lnTo>
                  <a:lnTo>
                    <a:pt x="795485" y="1873270"/>
                  </a:lnTo>
                  <a:lnTo>
                    <a:pt x="842072" y="1877133"/>
                  </a:lnTo>
                  <a:lnTo>
                    <a:pt x="889302" y="1878434"/>
                  </a:lnTo>
                  <a:lnTo>
                    <a:pt x="936532" y="1877133"/>
                  </a:lnTo>
                  <a:lnTo>
                    <a:pt x="983120" y="1873270"/>
                  </a:lnTo>
                  <a:lnTo>
                    <a:pt x="1029004" y="1866912"/>
                  </a:lnTo>
                  <a:lnTo>
                    <a:pt x="1074123" y="1858124"/>
                  </a:lnTo>
                  <a:lnTo>
                    <a:pt x="1118416" y="1846969"/>
                  </a:lnTo>
                  <a:lnTo>
                    <a:pt x="1161821" y="1833514"/>
                  </a:lnTo>
                  <a:lnTo>
                    <a:pt x="1204277" y="1817823"/>
                  </a:lnTo>
                  <a:lnTo>
                    <a:pt x="1245722" y="1799961"/>
                  </a:lnTo>
                  <a:lnTo>
                    <a:pt x="1286094" y="1779993"/>
                  </a:lnTo>
                  <a:lnTo>
                    <a:pt x="1325333" y="1757983"/>
                  </a:lnTo>
                  <a:lnTo>
                    <a:pt x="1363376" y="1733997"/>
                  </a:lnTo>
                  <a:lnTo>
                    <a:pt x="1400163" y="1708100"/>
                  </a:lnTo>
                  <a:lnTo>
                    <a:pt x="1435632" y="1680356"/>
                  </a:lnTo>
                  <a:lnTo>
                    <a:pt x="1469721" y="1650831"/>
                  </a:lnTo>
                  <a:lnTo>
                    <a:pt x="1502369" y="1619589"/>
                  </a:lnTo>
                  <a:lnTo>
                    <a:pt x="1533515" y="1586695"/>
                  </a:lnTo>
                  <a:lnTo>
                    <a:pt x="1563097" y="1552215"/>
                  </a:lnTo>
                  <a:lnTo>
                    <a:pt x="1591053" y="1516212"/>
                  </a:lnTo>
                  <a:lnTo>
                    <a:pt x="1617322" y="1478753"/>
                  </a:lnTo>
                  <a:lnTo>
                    <a:pt x="1641843" y="1439901"/>
                  </a:lnTo>
                  <a:lnTo>
                    <a:pt x="1664554" y="1399722"/>
                  </a:lnTo>
                  <a:lnTo>
                    <a:pt x="1685394" y="1358281"/>
                  </a:lnTo>
                  <a:lnTo>
                    <a:pt x="1704301" y="1315643"/>
                  </a:lnTo>
                  <a:lnTo>
                    <a:pt x="1721214" y="1271872"/>
                  </a:lnTo>
                  <a:lnTo>
                    <a:pt x="1736072" y="1227033"/>
                  </a:lnTo>
                  <a:lnTo>
                    <a:pt x="1748812" y="1181192"/>
                  </a:lnTo>
                  <a:lnTo>
                    <a:pt x="1759374" y="1134413"/>
                  </a:lnTo>
                  <a:lnTo>
                    <a:pt x="1767695" y="1086761"/>
                  </a:lnTo>
                  <a:lnTo>
                    <a:pt x="1773715" y="1038301"/>
                  </a:lnTo>
                  <a:lnTo>
                    <a:pt x="1777372" y="989098"/>
                  </a:lnTo>
                  <a:lnTo>
                    <a:pt x="1778605" y="939217"/>
                  </a:lnTo>
                  <a:lnTo>
                    <a:pt x="1777372" y="889336"/>
                  </a:lnTo>
                  <a:lnTo>
                    <a:pt x="1773715" y="840133"/>
                  </a:lnTo>
                  <a:lnTo>
                    <a:pt x="1767695" y="791673"/>
                  </a:lnTo>
                  <a:lnTo>
                    <a:pt x="1759374" y="744021"/>
                  </a:lnTo>
                  <a:lnTo>
                    <a:pt x="1748812" y="697242"/>
                  </a:lnTo>
                  <a:lnTo>
                    <a:pt x="1736072" y="651401"/>
                  </a:lnTo>
                  <a:lnTo>
                    <a:pt x="1721214" y="606562"/>
                  </a:lnTo>
                  <a:lnTo>
                    <a:pt x="1704301" y="562791"/>
                  </a:lnTo>
                  <a:lnTo>
                    <a:pt x="1685394" y="520153"/>
                  </a:lnTo>
                  <a:lnTo>
                    <a:pt x="1664554" y="478712"/>
                  </a:lnTo>
                  <a:lnTo>
                    <a:pt x="1641843" y="438533"/>
                  </a:lnTo>
                  <a:lnTo>
                    <a:pt x="1617322" y="399681"/>
                  </a:lnTo>
                  <a:lnTo>
                    <a:pt x="1591053" y="362222"/>
                  </a:lnTo>
                  <a:lnTo>
                    <a:pt x="1563097" y="326219"/>
                  </a:lnTo>
                  <a:lnTo>
                    <a:pt x="1533515" y="291739"/>
                  </a:lnTo>
                  <a:lnTo>
                    <a:pt x="1502369" y="258845"/>
                  </a:lnTo>
                  <a:lnTo>
                    <a:pt x="1469721" y="227603"/>
                  </a:lnTo>
                  <a:lnTo>
                    <a:pt x="1435632" y="198078"/>
                  </a:lnTo>
                  <a:lnTo>
                    <a:pt x="1400163" y="170334"/>
                  </a:lnTo>
                  <a:lnTo>
                    <a:pt x="1363376" y="144437"/>
                  </a:lnTo>
                  <a:lnTo>
                    <a:pt x="1325333" y="120451"/>
                  </a:lnTo>
                  <a:lnTo>
                    <a:pt x="1286094" y="98441"/>
                  </a:lnTo>
                  <a:lnTo>
                    <a:pt x="1245722" y="78473"/>
                  </a:lnTo>
                  <a:lnTo>
                    <a:pt x="1204277" y="60611"/>
                  </a:lnTo>
                  <a:lnTo>
                    <a:pt x="1161821" y="44920"/>
                  </a:lnTo>
                  <a:lnTo>
                    <a:pt x="1118416" y="31465"/>
                  </a:lnTo>
                  <a:lnTo>
                    <a:pt x="1074123" y="20310"/>
                  </a:lnTo>
                  <a:lnTo>
                    <a:pt x="1029004" y="11522"/>
                  </a:lnTo>
                  <a:lnTo>
                    <a:pt x="983120" y="5164"/>
                  </a:lnTo>
                  <a:lnTo>
                    <a:pt x="936532" y="1301"/>
                  </a:lnTo>
                  <a:lnTo>
                    <a:pt x="889302" y="0"/>
                  </a:lnTo>
                  <a:close/>
                </a:path>
              </a:pathLst>
            </a:custGeom>
            <a:solidFill>
              <a:srgbClr val="DD97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7" name="Google Shape;627;p29"/>
            <p:cNvSpPr/>
            <p:nvPr/>
          </p:nvSpPr>
          <p:spPr>
            <a:xfrm>
              <a:off x="13867366" y="3251030"/>
              <a:ext cx="1778634" cy="1826895"/>
            </a:xfrm>
            <a:custGeom>
              <a:rect b="b" l="l" r="r" t="t"/>
              <a:pathLst>
                <a:path extrusionOk="0" h="1826895" w="1778634">
                  <a:moveTo>
                    <a:pt x="889302" y="0"/>
                  </a:moveTo>
                  <a:lnTo>
                    <a:pt x="842072" y="1265"/>
                  </a:lnTo>
                  <a:lnTo>
                    <a:pt x="795485" y="5021"/>
                  </a:lnTo>
                  <a:lnTo>
                    <a:pt x="749600" y="11204"/>
                  </a:lnTo>
                  <a:lnTo>
                    <a:pt x="704481" y="19750"/>
                  </a:lnTo>
                  <a:lnTo>
                    <a:pt x="660188" y="30597"/>
                  </a:lnTo>
                  <a:lnTo>
                    <a:pt x="616783" y="43681"/>
                  </a:lnTo>
                  <a:lnTo>
                    <a:pt x="574328" y="58940"/>
                  </a:lnTo>
                  <a:lnTo>
                    <a:pt x="532883" y="76310"/>
                  </a:lnTo>
                  <a:lnTo>
                    <a:pt x="492510" y="95727"/>
                  </a:lnTo>
                  <a:lnTo>
                    <a:pt x="453272" y="117130"/>
                  </a:lnTo>
                  <a:lnTo>
                    <a:pt x="415228" y="140454"/>
                  </a:lnTo>
                  <a:lnTo>
                    <a:pt x="378441" y="165637"/>
                  </a:lnTo>
                  <a:lnTo>
                    <a:pt x="342972" y="192616"/>
                  </a:lnTo>
                  <a:lnTo>
                    <a:pt x="308883" y="221327"/>
                  </a:lnTo>
                  <a:lnTo>
                    <a:pt x="276235" y="251707"/>
                  </a:lnTo>
                  <a:lnTo>
                    <a:pt x="245089" y="283693"/>
                  </a:lnTo>
                  <a:lnTo>
                    <a:pt x="215508" y="317223"/>
                  </a:lnTo>
                  <a:lnTo>
                    <a:pt x="187552" y="352232"/>
                  </a:lnTo>
                  <a:lnTo>
                    <a:pt x="161282" y="388658"/>
                  </a:lnTo>
                  <a:lnTo>
                    <a:pt x="136761" y="426438"/>
                  </a:lnTo>
                  <a:lnTo>
                    <a:pt x="114050" y="465508"/>
                  </a:lnTo>
                  <a:lnTo>
                    <a:pt x="93210" y="505805"/>
                  </a:lnTo>
                  <a:lnTo>
                    <a:pt x="74303" y="547267"/>
                  </a:lnTo>
                  <a:lnTo>
                    <a:pt x="57390" y="589830"/>
                  </a:lnTo>
                  <a:lnTo>
                    <a:pt x="42533" y="633431"/>
                  </a:lnTo>
                  <a:lnTo>
                    <a:pt x="29793" y="678007"/>
                  </a:lnTo>
                  <a:lnTo>
                    <a:pt x="19231" y="723495"/>
                  </a:lnTo>
                  <a:lnTo>
                    <a:pt x="10909" y="769832"/>
                  </a:lnTo>
                  <a:lnTo>
                    <a:pt x="4889" y="816954"/>
                  </a:lnTo>
                  <a:lnTo>
                    <a:pt x="1232" y="864798"/>
                  </a:lnTo>
                  <a:lnTo>
                    <a:pt x="0" y="913302"/>
                  </a:lnTo>
                  <a:lnTo>
                    <a:pt x="1232" y="961805"/>
                  </a:lnTo>
                  <a:lnTo>
                    <a:pt x="4889" y="1009650"/>
                  </a:lnTo>
                  <a:lnTo>
                    <a:pt x="10909" y="1056771"/>
                  </a:lnTo>
                  <a:lnTo>
                    <a:pt x="19231" y="1103108"/>
                  </a:lnTo>
                  <a:lnTo>
                    <a:pt x="29793" y="1148596"/>
                  </a:lnTo>
                  <a:lnTo>
                    <a:pt x="42533" y="1193172"/>
                  </a:lnTo>
                  <a:lnTo>
                    <a:pt x="57390" y="1236773"/>
                  </a:lnTo>
                  <a:lnTo>
                    <a:pt x="74303" y="1279336"/>
                  </a:lnTo>
                  <a:lnTo>
                    <a:pt x="93210" y="1320798"/>
                  </a:lnTo>
                  <a:lnTo>
                    <a:pt x="114050" y="1361095"/>
                  </a:lnTo>
                  <a:lnTo>
                    <a:pt x="136761" y="1400166"/>
                  </a:lnTo>
                  <a:lnTo>
                    <a:pt x="161282" y="1437945"/>
                  </a:lnTo>
                  <a:lnTo>
                    <a:pt x="187552" y="1474371"/>
                  </a:lnTo>
                  <a:lnTo>
                    <a:pt x="215508" y="1509381"/>
                  </a:lnTo>
                  <a:lnTo>
                    <a:pt x="245089" y="1542910"/>
                  </a:lnTo>
                  <a:lnTo>
                    <a:pt x="276235" y="1574896"/>
                  </a:lnTo>
                  <a:lnTo>
                    <a:pt x="308883" y="1605276"/>
                  </a:lnTo>
                  <a:lnTo>
                    <a:pt x="342972" y="1633987"/>
                  </a:lnTo>
                  <a:lnTo>
                    <a:pt x="378441" y="1660966"/>
                  </a:lnTo>
                  <a:lnTo>
                    <a:pt x="415228" y="1686149"/>
                  </a:lnTo>
                  <a:lnTo>
                    <a:pt x="453272" y="1709473"/>
                  </a:lnTo>
                  <a:lnTo>
                    <a:pt x="492510" y="1730876"/>
                  </a:lnTo>
                  <a:lnTo>
                    <a:pt x="532883" y="1750294"/>
                  </a:lnTo>
                  <a:lnTo>
                    <a:pt x="574328" y="1767663"/>
                  </a:lnTo>
                  <a:lnTo>
                    <a:pt x="616783" y="1782922"/>
                  </a:lnTo>
                  <a:lnTo>
                    <a:pt x="660188" y="1796006"/>
                  </a:lnTo>
                  <a:lnTo>
                    <a:pt x="704481" y="1806853"/>
                  </a:lnTo>
                  <a:lnTo>
                    <a:pt x="749600" y="1815399"/>
                  </a:lnTo>
                  <a:lnTo>
                    <a:pt x="795485" y="1821582"/>
                  </a:lnTo>
                  <a:lnTo>
                    <a:pt x="842072" y="1825338"/>
                  </a:lnTo>
                  <a:lnTo>
                    <a:pt x="889302" y="1826604"/>
                  </a:lnTo>
                  <a:lnTo>
                    <a:pt x="936532" y="1825338"/>
                  </a:lnTo>
                  <a:lnTo>
                    <a:pt x="983120" y="1821582"/>
                  </a:lnTo>
                  <a:lnTo>
                    <a:pt x="1029004" y="1815399"/>
                  </a:lnTo>
                  <a:lnTo>
                    <a:pt x="1074123" y="1806853"/>
                  </a:lnTo>
                  <a:lnTo>
                    <a:pt x="1118416" y="1796006"/>
                  </a:lnTo>
                  <a:lnTo>
                    <a:pt x="1161821" y="1782922"/>
                  </a:lnTo>
                  <a:lnTo>
                    <a:pt x="1204277" y="1767663"/>
                  </a:lnTo>
                  <a:lnTo>
                    <a:pt x="1245722" y="1750294"/>
                  </a:lnTo>
                  <a:lnTo>
                    <a:pt x="1286094" y="1730876"/>
                  </a:lnTo>
                  <a:lnTo>
                    <a:pt x="1325333" y="1709473"/>
                  </a:lnTo>
                  <a:lnTo>
                    <a:pt x="1363376" y="1686149"/>
                  </a:lnTo>
                  <a:lnTo>
                    <a:pt x="1400163" y="1660966"/>
                  </a:lnTo>
                  <a:lnTo>
                    <a:pt x="1435632" y="1633987"/>
                  </a:lnTo>
                  <a:lnTo>
                    <a:pt x="1469721" y="1605276"/>
                  </a:lnTo>
                  <a:lnTo>
                    <a:pt x="1502369" y="1574896"/>
                  </a:lnTo>
                  <a:lnTo>
                    <a:pt x="1533515" y="1542910"/>
                  </a:lnTo>
                  <a:lnTo>
                    <a:pt x="1563097" y="1509381"/>
                  </a:lnTo>
                  <a:lnTo>
                    <a:pt x="1591053" y="1474371"/>
                  </a:lnTo>
                  <a:lnTo>
                    <a:pt x="1617322" y="1437945"/>
                  </a:lnTo>
                  <a:lnTo>
                    <a:pt x="1641843" y="1400166"/>
                  </a:lnTo>
                  <a:lnTo>
                    <a:pt x="1664554" y="1361095"/>
                  </a:lnTo>
                  <a:lnTo>
                    <a:pt x="1685394" y="1320798"/>
                  </a:lnTo>
                  <a:lnTo>
                    <a:pt x="1704301" y="1279336"/>
                  </a:lnTo>
                  <a:lnTo>
                    <a:pt x="1721214" y="1236773"/>
                  </a:lnTo>
                  <a:lnTo>
                    <a:pt x="1736072" y="1193172"/>
                  </a:lnTo>
                  <a:lnTo>
                    <a:pt x="1748812" y="1148596"/>
                  </a:lnTo>
                  <a:lnTo>
                    <a:pt x="1759374" y="1103108"/>
                  </a:lnTo>
                  <a:lnTo>
                    <a:pt x="1767695" y="1056771"/>
                  </a:lnTo>
                  <a:lnTo>
                    <a:pt x="1773715" y="1009650"/>
                  </a:lnTo>
                  <a:lnTo>
                    <a:pt x="1777372" y="961805"/>
                  </a:lnTo>
                  <a:lnTo>
                    <a:pt x="1778605" y="913302"/>
                  </a:lnTo>
                  <a:lnTo>
                    <a:pt x="1777372" y="864798"/>
                  </a:lnTo>
                  <a:lnTo>
                    <a:pt x="1773715" y="816954"/>
                  </a:lnTo>
                  <a:lnTo>
                    <a:pt x="1767695" y="769832"/>
                  </a:lnTo>
                  <a:lnTo>
                    <a:pt x="1759374" y="723495"/>
                  </a:lnTo>
                  <a:lnTo>
                    <a:pt x="1748812" y="678007"/>
                  </a:lnTo>
                  <a:lnTo>
                    <a:pt x="1736072" y="633431"/>
                  </a:lnTo>
                  <a:lnTo>
                    <a:pt x="1721214" y="589830"/>
                  </a:lnTo>
                  <a:lnTo>
                    <a:pt x="1704301" y="547267"/>
                  </a:lnTo>
                  <a:lnTo>
                    <a:pt x="1685394" y="505805"/>
                  </a:lnTo>
                  <a:lnTo>
                    <a:pt x="1664554" y="465508"/>
                  </a:lnTo>
                  <a:lnTo>
                    <a:pt x="1641843" y="426438"/>
                  </a:lnTo>
                  <a:lnTo>
                    <a:pt x="1617322" y="388658"/>
                  </a:lnTo>
                  <a:lnTo>
                    <a:pt x="1591053" y="352232"/>
                  </a:lnTo>
                  <a:lnTo>
                    <a:pt x="1563097" y="317223"/>
                  </a:lnTo>
                  <a:lnTo>
                    <a:pt x="1533515" y="283693"/>
                  </a:lnTo>
                  <a:lnTo>
                    <a:pt x="1502369" y="251707"/>
                  </a:lnTo>
                  <a:lnTo>
                    <a:pt x="1469721" y="221327"/>
                  </a:lnTo>
                  <a:lnTo>
                    <a:pt x="1435632" y="192616"/>
                  </a:lnTo>
                  <a:lnTo>
                    <a:pt x="1400163" y="165637"/>
                  </a:lnTo>
                  <a:lnTo>
                    <a:pt x="1363376" y="140454"/>
                  </a:lnTo>
                  <a:lnTo>
                    <a:pt x="1325333" y="117130"/>
                  </a:lnTo>
                  <a:lnTo>
                    <a:pt x="1286094" y="95727"/>
                  </a:lnTo>
                  <a:lnTo>
                    <a:pt x="1245722" y="76310"/>
                  </a:lnTo>
                  <a:lnTo>
                    <a:pt x="1204277" y="58940"/>
                  </a:lnTo>
                  <a:lnTo>
                    <a:pt x="1161821" y="43681"/>
                  </a:lnTo>
                  <a:lnTo>
                    <a:pt x="1118416" y="30597"/>
                  </a:lnTo>
                  <a:lnTo>
                    <a:pt x="1074123" y="19750"/>
                  </a:lnTo>
                  <a:lnTo>
                    <a:pt x="1029004" y="11204"/>
                  </a:lnTo>
                  <a:lnTo>
                    <a:pt x="983120" y="5021"/>
                  </a:lnTo>
                  <a:lnTo>
                    <a:pt x="936532" y="1265"/>
                  </a:lnTo>
                  <a:lnTo>
                    <a:pt x="889302" y="0"/>
                  </a:lnTo>
                  <a:close/>
                </a:path>
              </a:pathLst>
            </a:custGeom>
            <a:solidFill>
              <a:srgbClr val="FAAC1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8" name="Google Shape;628;p29"/>
            <p:cNvSpPr/>
            <p:nvPr/>
          </p:nvSpPr>
          <p:spPr>
            <a:xfrm>
              <a:off x="13865994" y="3214890"/>
              <a:ext cx="1778634" cy="1866900"/>
            </a:xfrm>
            <a:custGeom>
              <a:rect b="b" l="l" r="r" t="t"/>
              <a:pathLst>
                <a:path extrusionOk="0" h="1866900" w="1778634">
                  <a:moveTo>
                    <a:pt x="889302" y="0"/>
                  </a:moveTo>
                  <a:lnTo>
                    <a:pt x="842073" y="1293"/>
                  </a:lnTo>
                  <a:lnTo>
                    <a:pt x="795486" y="5132"/>
                  </a:lnTo>
                  <a:lnTo>
                    <a:pt x="749603" y="11451"/>
                  </a:lnTo>
                  <a:lnTo>
                    <a:pt x="704484" y="20185"/>
                  </a:lnTo>
                  <a:lnTo>
                    <a:pt x="660192" y="31271"/>
                  </a:lnTo>
                  <a:lnTo>
                    <a:pt x="616787" y="44643"/>
                  </a:lnTo>
                  <a:lnTo>
                    <a:pt x="574332" y="60238"/>
                  </a:lnTo>
                  <a:lnTo>
                    <a:pt x="532887" y="77990"/>
                  </a:lnTo>
                  <a:lnTo>
                    <a:pt x="492515" y="97836"/>
                  </a:lnTo>
                  <a:lnTo>
                    <a:pt x="453276" y="119710"/>
                  </a:lnTo>
                  <a:lnTo>
                    <a:pt x="415233" y="143548"/>
                  </a:lnTo>
                  <a:lnTo>
                    <a:pt x="378446" y="169286"/>
                  </a:lnTo>
                  <a:lnTo>
                    <a:pt x="342977" y="196858"/>
                  </a:lnTo>
                  <a:lnTo>
                    <a:pt x="308887" y="226202"/>
                  </a:lnTo>
                  <a:lnTo>
                    <a:pt x="276239" y="257251"/>
                  </a:lnTo>
                  <a:lnTo>
                    <a:pt x="245093" y="289942"/>
                  </a:lnTo>
                  <a:lnTo>
                    <a:pt x="215511" y="324210"/>
                  </a:lnTo>
                  <a:lnTo>
                    <a:pt x="187555" y="359991"/>
                  </a:lnTo>
                  <a:lnTo>
                    <a:pt x="161285" y="397220"/>
                  </a:lnTo>
                  <a:lnTo>
                    <a:pt x="136764" y="435832"/>
                  </a:lnTo>
                  <a:lnTo>
                    <a:pt x="114052" y="475763"/>
                  </a:lnTo>
                  <a:lnTo>
                    <a:pt x="93212" y="516949"/>
                  </a:lnTo>
                  <a:lnTo>
                    <a:pt x="74305" y="559324"/>
                  </a:lnTo>
                  <a:lnTo>
                    <a:pt x="57391" y="602825"/>
                  </a:lnTo>
                  <a:lnTo>
                    <a:pt x="42534" y="647387"/>
                  </a:lnTo>
                  <a:lnTo>
                    <a:pt x="29793" y="692946"/>
                  </a:lnTo>
                  <a:lnTo>
                    <a:pt x="19231" y="739436"/>
                  </a:lnTo>
                  <a:lnTo>
                    <a:pt x="10910" y="786794"/>
                  </a:lnTo>
                  <a:lnTo>
                    <a:pt x="4889" y="834955"/>
                  </a:lnTo>
                  <a:lnTo>
                    <a:pt x="1232" y="883854"/>
                  </a:lnTo>
                  <a:lnTo>
                    <a:pt x="0" y="933427"/>
                  </a:lnTo>
                  <a:lnTo>
                    <a:pt x="1243" y="983144"/>
                  </a:lnTo>
                  <a:lnTo>
                    <a:pt x="4889" y="1031900"/>
                  </a:lnTo>
                  <a:lnTo>
                    <a:pt x="10910" y="1080062"/>
                  </a:lnTo>
                  <a:lnTo>
                    <a:pt x="19231" y="1127421"/>
                  </a:lnTo>
                  <a:lnTo>
                    <a:pt x="29793" y="1173912"/>
                  </a:lnTo>
                  <a:lnTo>
                    <a:pt x="42534" y="1219471"/>
                  </a:lnTo>
                  <a:lnTo>
                    <a:pt x="57391" y="1264033"/>
                  </a:lnTo>
                  <a:lnTo>
                    <a:pt x="74305" y="1307535"/>
                  </a:lnTo>
                  <a:lnTo>
                    <a:pt x="93321" y="1350127"/>
                  </a:lnTo>
                  <a:lnTo>
                    <a:pt x="114059" y="1391109"/>
                  </a:lnTo>
                  <a:lnTo>
                    <a:pt x="136764" y="1431029"/>
                  </a:lnTo>
                  <a:lnTo>
                    <a:pt x="161285" y="1469642"/>
                  </a:lnTo>
                  <a:lnTo>
                    <a:pt x="187555" y="1506871"/>
                  </a:lnTo>
                  <a:lnTo>
                    <a:pt x="215511" y="1542651"/>
                  </a:lnTo>
                  <a:lnTo>
                    <a:pt x="245093" y="1576920"/>
                  </a:lnTo>
                  <a:lnTo>
                    <a:pt x="276239" y="1609611"/>
                  </a:lnTo>
                  <a:lnTo>
                    <a:pt x="308887" y="1640661"/>
                  </a:lnTo>
                  <a:lnTo>
                    <a:pt x="342977" y="1670004"/>
                  </a:lnTo>
                  <a:lnTo>
                    <a:pt x="378446" y="1697577"/>
                  </a:lnTo>
                  <a:lnTo>
                    <a:pt x="415233" y="1723315"/>
                  </a:lnTo>
                  <a:lnTo>
                    <a:pt x="453276" y="1747154"/>
                  </a:lnTo>
                  <a:lnTo>
                    <a:pt x="492515" y="1769028"/>
                  </a:lnTo>
                  <a:lnTo>
                    <a:pt x="532887" y="1788873"/>
                  </a:lnTo>
                  <a:lnTo>
                    <a:pt x="574332" y="1806625"/>
                  </a:lnTo>
                  <a:lnTo>
                    <a:pt x="616787" y="1822220"/>
                  </a:lnTo>
                  <a:lnTo>
                    <a:pt x="660234" y="1835603"/>
                  </a:lnTo>
                  <a:lnTo>
                    <a:pt x="704484" y="1846678"/>
                  </a:lnTo>
                  <a:lnTo>
                    <a:pt x="749603" y="1855413"/>
                  </a:lnTo>
                  <a:lnTo>
                    <a:pt x="795486" y="1861732"/>
                  </a:lnTo>
                  <a:lnTo>
                    <a:pt x="842073" y="1865570"/>
                  </a:lnTo>
                  <a:lnTo>
                    <a:pt x="889302" y="1866864"/>
                  </a:lnTo>
                  <a:lnTo>
                    <a:pt x="936532" y="1865570"/>
                  </a:lnTo>
                  <a:lnTo>
                    <a:pt x="983120" y="1861732"/>
                  </a:lnTo>
                  <a:lnTo>
                    <a:pt x="1029004" y="1855413"/>
                  </a:lnTo>
                  <a:lnTo>
                    <a:pt x="1074123" y="1846678"/>
                  </a:lnTo>
                  <a:lnTo>
                    <a:pt x="1097058" y="1840938"/>
                  </a:lnTo>
                  <a:lnTo>
                    <a:pt x="889302" y="1840938"/>
                  </a:lnTo>
                  <a:lnTo>
                    <a:pt x="842002" y="1839593"/>
                  </a:lnTo>
                  <a:lnTo>
                    <a:pt x="795287" y="1835593"/>
                  </a:lnTo>
                  <a:lnTo>
                    <a:pt x="749443" y="1829039"/>
                  </a:lnTo>
                  <a:lnTo>
                    <a:pt x="704316" y="1819970"/>
                  </a:lnTo>
                  <a:lnTo>
                    <a:pt x="660047" y="1808465"/>
                  </a:lnTo>
                  <a:lnTo>
                    <a:pt x="616700" y="1794596"/>
                  </a:lnTo>
                  <a:lnTo>
                    <a:pt x="574344" y="1778430"/>
                  </a:lnTo>
                  <a:lnTo>
                    <a:pt x="533044" y="1760039"/>
                  </a:lnTo>
                  <a:lnTo>
                    <a:pt x="492866" y="1739492"/>
                  </a:lnTo>
                  <a:lnTo>
                    <a:pt x="453877" y="1716858"/>
                  </a:lnTo>
                  <a:lnTo>
                    <a:pt x="416144" y="1692208"/>
                  </a:lnTo>
                  <a:lnTo>
                    <a:pt x="379732" y="1665610"/>
                  </a:lnTo>
                  <a:lnTo>
                    <a:pt x="344707" y="1637136"/>
                  </a:lnTo>
                  <a:lnTo>
                    <a:pt x="311137" y="1606854"/>
                  </a:lnTo>
                  <a:lnTo>
                    <a:pt x="279088" y="1574834"/>
                  </a:lnTo>
                  <a:lnTo>
                    <a:pt x="248625" y="1541146"/>
                  </a:lnTo>
                  <a:lnTo>
                    <a:pt x="219816" y="1505860"/>
                  </a:lnTo>
                  <a:lnTo>
                    <a:pt x="192726" y="1469045"/>
                  </a:lnTo>
                  <a:lnTo>
                    <a:pt x="167422" y="1430772"/>
                  </a:lnTo>
                  <a:lnTo>
                    <a:pt x="143965" y="1391097"/>
                  </a:lnTo>
                  <a:lnTo>
                    <a:pt x="122338" y="1349911"/>
                  </a:lnTo>
                  <a:lnTo>
                    <a:pt x="102890" y="1307896"/>
                  </a:lnTo>
                  <a:lnTo>
                    <a:pt x="85393" y="1264484"/>
                  </a:lnTo>
                  <a:lnTo>
                    <a:pt x="70014" y="1219963"/>
                  </a:lnTo>
                  <a:lnTo>
                    <a:pt x="56819" y="1174401"/>
                  </a:lnTo>
                  <a:lnTo>
                    <a:pt x="45874" y="1127868"/>
                  </a:lnTo>
                  <a:lnTo>
                    <a:pt x="37246" y="1080435"/>
                  </a:lnTo>
                  <a:lnTo>
                    <a:pt x="31001" y="1032170"/>
                  </a:lnTo>
                  <a:lnTo>
                    <a:pt x="27202" y="983000"/>
                  </a:lnTo>
                  <a:lnTo>
                    <a:pt x="25925" y="933427"/>
                  </a:lnTo>
                  <a:lnTo>
                    <a:pt x="27205" y="883709"/>
                  </a:lnTo>
                  <a:lnTo>
                    <a:pt x="31001" y="834683"/>
                  </a:lnTo>
                  <a:lnTo>
                    <a:pt x="37246" y="786418"/>
                  </a:lnTo>
                  <a:lnTo>
                    <a:pt x="45874" y="738985"/>
                  </a:lnTo>
                  <a:lnTo>
                    <a:pt x="56819" y="692453"/>
                  </a:lnTo>
                  <a:lnTo>
                    <a:pt x="70014" y="646891"/>
                  </a:lnTo>
                  <a:lnTo>
                    <a:pt x="85393" y="602370"/>
                  </a:lnTo>
                  <a:lnTo>
                    <a:pt x="102890" y="558959"/>
                  </a:lnTo>
                  <a:lnTo>
                    <a:pt x="122438" y="516728"/>
                  </a:lnTo>
                  <a:lnTo>
                    <a:pt x="143971" y="475747"/>
                  </a:lnTo>
                  <a:lnTo>
                    <a:pt x="167422" y="436085"/>
                  </a:lnTo>
                  <a:lnTo>
                    <a:pt x="192726" y="397812"/>
                  </a:lnTo>
                  <a:lnTo>
                    <a:pt x="219816" y="360998"/>
                  </a:lnTo>
                  <a:lnTo>
                    <a:pt x="248625" y="325712"/>
                  </a:lnTo>
                  <a:lnTo>
                    <a:pt x="279088" y="292025"/>
                  </a:lnTo>
                  <a:lnTo>
                    <a:pt x="311137" y="260005"/>
                  </a:lnTo>
                  <a:lnTo>
                    <a:pt x="344707" y="229724"/>
                  </a:lnTo>
                  <a:lnTo>
                    <a:pt x="379732" y="201250"/>
                  </a:lnTo>
                  <a:lnTo>
                    <a:pt x="416144" y="174653"/>
                  </a:lnTo>
                  <a:lnTo>
                    <a:pt x="453877" y="150003"/>
                  </a:lnTo>
                  <a:lnTo>
                    <a:pt x="492866" y="127369"/>
                  </a:lnTo>
                  <a:lnTo>
                    <a:pt x="533044" y="106822"/>
                  </a:lnTo>
                  <a:lnTo>
                    <a:pt x="574344" y="88432"/>
                  </a:lnTo>
                  <a:lnTo>
                    <a:pt x="616700" y="72267"/>
                  </a:lnTo>
                  <a:lnTo>
                    <a:pt x="660047" y="58397"/>
                  </a:lnTo>
                  <a:lnTo>
                    <a:pt x="704316" y="46893"/>
                  </a:lnTo>
                  <a:lnTo>
                    <a:pt x="749443" y="37825"/>
                  </a:lnTo>
                  <a:lnTo>
                    <a:pt x="795360" y="31260"/>
                  </a:lnTo>
                  <a:lnTo>
                    <a:pt x="842002" y="27271"/>
                  </a:lnTo>
                  <a:lnTo>
                    <a:pt x="889302" y="25925"/>
                  </a:lnTo>
                  <a:lnTo>
                    <a:pt x="1097058" y="25925"/>
                  </a:lnTo>
                  <a:lnTo>
                    <a:pt x="1074123" y="20185"/>
                  </a:lnTo>
                  <a:lnTo>
                    <a:pt x="1029004" y="11451"/>
                  </a:lnTo>
                  <a:lnTo>
                    <a:pt x="983120" y="5132"/>
                  </a:lnTo>
                  <a:lnTo>
                    <a:pt x="936532" y="1293"/>
                  </a:lnTo>
                  <a:lnTo>
                    <a:pt x="889302" y="0"/>
                  </a:lnTo>
                  <a:close/>
                </a:path>
                <a:path extrusionOk="0" h="1866900" w="1778634">
                  <a:moveTo>
                    <a:pt x="1097058" y="25925"/>
                  </a:moveTo>
                  <a:lnTo>
                    <a:pt x="889302" y="25925"/>
                  </a:lnTo>
                  <a:lnTo>
                    <a:pt x="936602" y="27271"/>
                  </a:lnTo>
                  <a:lnTo>
                    <a:pt x="983319" y="31271"/>
                  </a:lnTo>
                  <a:lnTo>
                    <a:pt x="1029162" y="37825"/>
                  </a:lnTo>
                  <a:lnTo>
                    <a:pt x="1074288" y="46893"/>
                  </a:lnTo>
                  <a:lnTo>
                    <a:pt x="1118558" y="58397"/>
                  </a:lnTo>
                  <a:lnTo>
                    <a:pt x="1161904" y="72267"/>
                  </a:lnTo>
                  <a:lnTo>
                    <a:pt x="1204260" y="88432"/>
                  </a:lnTo>
                  <a:lnTo>
                    <a:pt x="1245561" y="106822"/>
                  </a:lnTo>
                  <a:lnTo>
                    <a:pt x="1285738" y="127369"/>
                  </a:lnTo>
                  <a:lnTo>
                    <a:pt x="1324727" y="150003"/>
                  </a:lnTo>
                  <a:lnTo>
                    <a:pt x="1362461" y="174653"/>
                  </a:lnTo>
                  <a:lnTo>
                    <a:pt x="1398873" y="201250"/>
                  </a:lnTo>
                  <a:lnTo>
                    <a:pt x="1433897" y="229724"/>
                  </a:lnTo>
                  <a:lnTo>
                    <a:pt x="1467467" y="260005"/>
                  </a:lnTo>
                  <a:lnTo>
                    <a:pt x="1499517" y="292025"/>
                  </a:lnTo>
                  <a:lnTo>
                    <a:pt x="1529979" y="325712"/>
                  </a:lnTo>
                  <a:lnTo>
                    <a:pt x="1558789" y="360998"/>
                  </a:lnTo>
                  <a:lnTo>
                    <a:pt x="1585878" y="397812"/>
                  </a:lnTo>
                  <a:lnTo>
                    <a:pt x="1611182" y="436085"/>
                  </a:lnTo>
                  <a:lnTo>
                    <a:pt x="1634642" y="475763"/>
                  </a:lnTo>
                  <a:lnTo>
                    <a:pt x="1656269" y="516949"/>
                  </a:lnTo>
                  <a:lnTo>
                    <a:pt x="1675715" y="558959"/>
                  </a:lnTo>
                  <a:lnTo>
                    <a:pt x="1693212" y="602370"/>
                  </a:lnTo>
                  <a:lnTo>
                    <a:pt x="1708591" y="646891"/>
                  </a:lnTo>
                  <a:lnTo>
                    <a:pt x="1721786" y="692453"/>
                  </a:lnTo>
                  <a:lnTo>
                    <a:pt x="1732730" y="738985"/>
                  </a:lnTo>
                  <a:lnTo>
                    <a:pt x="1741358" y="786418"/>
                  </a:lnTo>
                  <a:lnTo>
                    <a:pt x="1747603" y="834683"/>
                  </a:lnTo>
                  <a:lnTo>
                    <a:pt x="1751403" y="883854"/>
                  </a:lnTo>
                  <a:lnTo>
                    <a:pt x="1752679" y="933427"/>
                  </a:lnTo>
                  <a:lnTo>
                    <a:pt x="1751399" y="983144"/>
                  </a:lnTo>
                  <a:lnTo>
                    <a:pt x="1747603" y="1032170"/>
                  </a:lnTo>
                  <a:lnTo>
                    <a:pt x="1741358" y="1080435"/>
                  </a:lnTo>
                  <a:lnTo>
                    <a:pt x="1732730" y="1127868"/>
                  </a:lnTo>
                  <a:lnTo>
                    <a:pt x="1721786" y="1174401"/>
                  </a:lnTo>
                  <a:lnTo>
                    <a:pt x="1708591" y="1219963"/>
                  </a:lnTo>
                  <a:lnTo>
                    <a:pt x="1693212" y="1264484"/>
                  </a:lnTo>
                  <a:lnTo>
                    <a:pt x="1675715" y="1307896"/>
                  </a:lnTo>
                  <a:lnTo>
                    <a:pt x="1656167" y="1350127"/>
                  </a:lnTo>
                  <a:lnTo>
                    <a:pt x="1634634" y="1391109"/>
                  </a:lnTo>
                  <a:lnTo>
                    <a:pt x="1611182" y="1430772"/>
                  </a:lnTo>
                  <a:lnTo>
                    <a:pt x="1585878" y="1469045"/>
                  </a:lnTo>
                  <a:lnTo>
                    <a:pt x="1558789" y="1505860"/>
                  </a:lnTo>
                  <a:lnTo>
                    <a:pt x="1529979" y="1541146"/>
                  </a:lnTo>
                  <a:lnTo>
                    <a:pt x="1499517" y="1574834"/>
                  </a:lnTo>
                  <a:lnTo>
                    <a:pt x="1467467" y="1606854"/>
                  </a:lnTo>
                  <a:lnTo>
                    <a:pt x="1433897" y="1637136"/>
                  </a:lnTo>
                  <a:lnTo>
                    <a:pt x="1398873" y="1665610"/>
                  </a:lnTo>
                  <a:lnTo>
                    <a:pt x="1362461" y="1692208"/>
                  </a:lnTo>
                  <a:lnTo>
                    <a:pt x="1324727" y="1716858"/>
                  </a:lnTo>
                  <a:lnTo>
                    <a:pt x="1285738" y="1739492"/>
                  </a:lnTo>
                  <a:lnTo>
                    <a:pt x="1245561" y="1760039"/>
                  </a:lnTo>
                  <a:lnTo>
                    <a:pt x="1204260" y="1778430"/>
                  </a:lnTo>
                  <a:lnTo>
                    <a:pt x="1161904" y="1794596"/>
                  </a:lnTo>
                  <a:lnTo>
                    <a:pt x="1118558" y="1808465"/>
                  </a:lnTo>
                  <a:lnTo>
                    <a:pt x="1074288" y="1819970"/>
                  </a:lnTo>
                  <a:lnTo>
                    <a:pt x="1029162" y="1829039"/>
                  </a:lnTo>
                  <a:lnTo>
                    <a:pt x="983244" y="1835603"/>
                  </a:lnTo>
                  <a:lnTo>
                    <a:pt x="936602" y="1839593"/>
                  </a:lnTo>
                  <a:lnTo>
                    <a:pt x="889302" y="1840938"/>
                  </a:lnTo>
                  <a:lnTo>
                    <a:pt x="1097058" y="1840938"/>
                  </a:lnTo>
                  <a:lnTo>
                    <a:pt x="1161821" y="1822220"/>
                  </a:lnTo>
                  <a:lnTo>
                    <a:pt x="1204277" y="1806625"/>
                  </a:lnTo>
                  <a:lnTo>
                    <a:pt x="1245722" y="1788873"/>
                  </a:lnTo>
                  <a:lnTo>
                    <a:pt x="1286094" y="1769028"/>
                  </a:lnTo>
                  <a:lnTo>
                    <a:pt x="1325333" y="1747154"/>
                  </a:lnTo>
                  <a:lnTo>
                    <a:pt x="1363376" y="1723315"/>
                  </a:lnTo>
                  <a:lnTo>
                    <a:pt x="1400163" y="1697577"/>
                  </a:lnTo>
                  <a:lnTo>
                    <a:pt x="1435632" y="1670004"/>
                  </a:lnTo>
                  <a:lnTo>
                    <a:pt x="1469721" y="1640661"/>
                  </a:lnTo>
                  <a:lnTo>
                    <a:pt x="1502369" y="1609611"/>
                  </a:lnTo>
                  <a:lnTo>
                    <a:pt x="1533515" y="1576920"/>
                  </a:lnTo>
                  <a:lnTo>
                    <a:pt x="1563097" y="1542651"/>
                  </a:lnTo>
                  <a:lnTo>
                    <a:pt x="1591053" y="1506871"/>
                  </a:lnTo>
                  <a:lnTo>
                    <a:pt x="1617322" y="1469642"/>
                  </a:lnTo>
                  <a:lnTo>
                    <a:pt x="1641843" y="1431029"/>
                  </a:lnTo>
                  <a:lnTo>
                    <a:pt x="1664554" y="1391097"/>
                  </a:lnTo>
                  <a:lnTo>
                    <a:pt x="1685394" y="1349911"/>
                  </a:lnTo>
                  <a:lnTo>
                    <a:pt x="1704301" y="1307535"/>
                  </a:lnTo>
                  <a:lnTo>
                    <a:pt x="1721214" y="1264033"/>
                  </a:lnTo>
                  <a:lnTo>
                    <a:pt x="1736072" y="1219471"/>
                  </a:lnTo>
                  <a:lnTo>
                    <a:pt x="1748812" y="1173912"/>
                  </a:lnTo>
                  <a:lnTo>
                    <a:pt x="1759374" y="1127421"/>
                  </a:lnTo>
                  <a:lnTo>
                    <a:pt x="1767695" y="1080062"/>
                  </a:lnTo>
                  <a:lnTo>
                    <a:pt x="1773715" y="1031900"/>
                  </a:lnTo>
                  <a:lnTo>
                    <a:pt x="1777372" y="983000"/>
                  </a:lnTo>
                  <a:lnTo>
                    <a:pt x="1778605" y="933427"/>
                  </a:lnTo>
                  <a:lnTo>
                    <a:pt x="1777362" y="883709"/>
                  </a:lnTo>
                  <a:lnTo>
                    <a:pt x="1773715" y="834955"/>
                  </a:lnTo>
                  <a:lnTo>
                    <a:pt x="1767695" y="786794"/>
                  </a:lnTo>
                  <a:lnTo>
                    <a:pt x="1759374" y="739436"/>
                  </a:lnTo>
                  <a:lnTo>
                    <a:pt x="1748812" y="692946"/>
                  </a:lnTo>
                  <a:lnTo>
                    <a:pt x="1736072" y="647387"/>
                  </a:lnTo>
                  <a:lnTo>
                    <a:pt x="1721214" y="602825"/>
                  </a:lnTo>
                  <a:lnTo>
                    <a:pt x="1704301" y="559324"/>
                  </a:lnTo>
                  <a:lnTo>
                    <a:pt x="1685283" y="516728"/>
                  </a:lnTo>
                  <a:lnTo>
                    <a:pt x="1664545" y="475747"/>
                  </a:lnTo>
                  <a:lnTo>
                    <a:pt x="1641843" y="435832"/>
                  </a:lnTo>
                  <a:lnTo>
                    <a:pt x="1617322" y="397220"/>
                  </a:lnTo>
                  <a:lnTo>
                    <a:pt x="1591053" y="359991"/>
                  </a:lnTo>
                  <a:lnTo>
                    <a:pt x="1563097" y="324210"/>
                  </a:lnTo>
                  <a:lnTo>
                    <a:pt x="1533515" y="289942"/>
                  </a:lnTo>
                  <a:lnTo>
                    <a:pt x="1502369" y="257251"/>
                  </a:lnTo>
                  <a:lnTo>
                    <a:pt x="1469721" y="226202"/>
                  </a:lnTo>
                  <a:lnTo>
                    <a:pt x="1435632" y="196858"/>
                  </a:lnTo>
                  <a:lnTo>
                    <a:pt x="1400163" y="169286"/>
                  </a:lnTo>
                  <a:lnTo>
                    <a:pt x="1363376" y="143548"/>
                  </a:lnTo>
                  <a:lnTo>
                    <a:pt x="1325333" y="119710"/>
                  </a:lnTo>
                  <a:lnTo>
                    <a:pt x="1286094" y="97836"/>
                  </a:lnTo>
                  <a:lnTo>
                    <a:pt x="1245722" y="77990"/>
                  </a:lnTo>
                  <a:lnTo>
                    <a:pt x="1204277" y="60238"/>
                  </a:lnTo>
                  <a:lnTo>
                    <a:pt x="1161821" y="44643"/>
                  </a:lnTo>
                  <a:lnTo>
                    <a:pt x="1118374" y="31260"/>
                  </a:lnTo>
                  <a:lnTo>
                    <a:pt x="1097058" y="259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29" name="Google Shape;629;p29"/>
            <p:cNvSpPr/>
            <p:nvPr/>
          </p:nvSpPr>
          <p:spPr>
            <a:xfrm>
              <a:off x="14131065" y="3521849"/>
              <a:ext cx="1251584" cy="1285239"/>
            </a:xfrm>
            <a:custGeom>
              <a:rect b="b" l="l" r="r" t="t"/>
              <a:pathLst>
                <a:path extrusionOk="0" h="1285239" w="1251584">
                  <a:moveTo>
                    <a:pt x="625593" y="0"/>
                  </a:moveTo>
                  <a:lnTo>
                    <a:pt x="578904" y="1762"/>
                  </a:lnTo>
                  <a:lnTo>
                    <a:pt x="533147" y="6966"/>
                  </a:lnTo>
                  <a:lnTo>
                    <a:pt x="488443" y="15487"/>
                  </a:lnTo>
                  <a:lnTo>
                    <a:pt x="444913" y="27201"/>
                  </a:lnTo>
                  <a:lnTo>
                    <a:pt x="402677" y="41985"/>
                  </a:lnTo>
                  <a:lnTo>
                    <a:pt x="361858" y="59713"/>
                  </a:lnTo>
                  <a:lnTo>
                    <a:pt x="322575" y="80262"/>
                  </a:lnTo>
                  <a:lnTo>
                    <a:pt x="284950" y="103507"/>
                  </a:lnTo>
                  <a:lnTo>
                    <a:pt x="249104" y="129324"/>
                  </a:lnTo>
                  <a:lnTo>
                    <a:pt x="215157" y="157588"/>
                  </a:lnTo>
                  <a:lnTo>
                    <a:pt x="183231" y="188177"/>
                  </a:lnTo>
                  <a:lnTo>
                    <a:pt x="153446" y="220965"/>
                  </a:lnTo>
                  <a:lnTo>
                    <a:pt x="125924" y="255828"/>
                  </a:lnTo>
                  <a:lnTo>
                    <a:pt x="100786" y="292642"/>
                  </a:lnTo>
                  <a:lnTo>
                    <a:pt x="78152" y="331283"/>
                  </a:lnTo>
                  <a:lnTo>
                    <a:pt x="58143" y="371626"/>
                  </a:lnTo>
                  <a:lnTo>
                    <a:pt x="40881" y="413548"/>
                  </a:lnTo>
                  <a:lnTo>
                    <a:pt x="26486" y="456924"/>
                  </a:lnTo>
                  <a:lnTo>
                    <a:pt x="15080" y="501629"/>
                  </a:lnTo>
                  <a:lnTo>
                    <a:pt x="6782" y="547540"/>
                  </a:lnTo>
                  <a:lnTo>
                    <a:pt x="1715" y="594533"/>
                  </a:lnTo>
                  <a:lnTo>
                    <a:pt x="0" y="642483"/>
                  </a:lnTo>
                  <a:lnTo>
                    <a:pt x="1715" y="690432"/>
                  </a:lnTo>
                  <a:lnTo>
                    <a:pt x="6782" y="737425"/>
                  </a:lnTo>
                  <a:lnTo>
                    <a:pt x="15080" y="783336"/>
                  </a:lnTo>
                  <a:lnTo>
                    <a:pt x="26486" y="828042"/>
                  </a:lnTo>
                  <a:lnTo>
                    <a:pt x="40881" y="871417"/>
                  </a:lnTo>
                  <a:lnTo>
                    <a:pt x="58143" y="913339"/>
                  </a:lnTo>
                  <a:lnTo>
                    <a:pt x="78152" y="953682"/>
                  </a:lnTo>
                  <a:lnTo>
                    <a:pt x="100786" y="992323"/>
                  </a:lnTo>
                  <a:lnTo>
                    <a:pt x="125924" y="1029137"/>
                  </a:lnTo>
                  <a:lnTo>
                    <a:pt x="153446" y="1064000"/>
                  </a:lnTo>
                  <a:lnTo>
                    <a:pt x="183231" y="1096788"/>
                  </a:lnTo>
                  <a:lnTo>
                    <a:pt x="215157" y="1127377"/>
                  </a:lnTo>
                  <a:lnTo>
                    <a:pt x="249104" y="1155642"/>
                  </a:lnTo>
                  <a:lnTo>
                    <a:pt x="284950" y="1181459"/>
                  </a:lnTo>
                  <a:lnTo>
                    <a:pt x="322575" y="1204704"/>
                  </a:lnTo>
                  <a:lnTo>
                    <a:pt x="361858" y="1225252"/>
                  </a:lnTo>
                  <a:lnTo>
                    <a:pt x="402677" y="1242980"/>
                  </a:lnTo>
                  <a:lnTo>
                    <a:pt x="444913" y="1257764"/>
                  </a:lnTo>
                  <a:lnTo>
                    <a:pt x="488443" y="1269478"/>
                  </a:lnTo>
                  <a:lnTo>
                    <a:pt x="533147" y="1278000"/>
                  </a:lnTo>
                  <a:lnTo>
                    <a:pt x="578904" y="1283203"/>
                  </a:lnTo>
                  <a:lnTo>
                    <a:pt x="625593" y="1284966"/>
                  </a:lnTo>
                  <a:lnTo>
                    <a:pt x="672285" y="1283203"/>
                  </a:lnTo>
                  <a:lnTo>
                    <a:pt x="718044" y="1278000"/>
                  </a:lnTo>
                  <a:lnTo>
                    <a:pt x="762751" y="1269478"/>
                  </a:lnTo>
                  <a:lnTo>
                    <a:pt x="806283" y="1257764"/>
                  </a:lnTo>
                  <a:lnTo>
                    <a:pt x="848520" y="1242980"/>
                  </a:lnTo>
                  <a:lnTo>
                    <a:pt x="889341" y="1225252"/>
                  </a:lnTo>
                  <a:lnTo>
                    <a:pt x="928625" y="1204704"/>
                  </a:lnTo>
                  <a:lnTo>
                    <a:pt x="966252" y="1181459"/>
                  </a:lnTo>
                  <a:lnTo>
                    <a:pt x="1002099" y="1155642"/>
                  </a:lnTo>
                  <a:lnTo>
                    <a:pt x="1036047" y="1127377"/>
                  </a:lnTo>
                  <a:lnTo>
                    <a:pt x="1067974" y="1096788"/>
                  </a:lnTo>
                  <a:lnTo>
                    <a:pt x="1097759" y="1064000"/>
                  </a:lnTo>
                  <a:lnTo>
                    <a:pt x="1125281" y="1029137"/>
                  </a:lnTo>
                  <a:lnTo>
                    <a:pt x="1150420" y="992323"/>
                  </a:lnTo>
                  <a:lnTo>
                    <a:pt x="1173054" y="953682"/>
                  </a:lnTo>
                  <a:lnTo>
                    <a:pt x="1193063" y="913339"/>
                  </a:lnTo>
                  <a:lnTo>
                    <a:pt x="1210326" y="871417"/>
                  </a:lnTo>
                  <a:lnTo>
                    <a:pt x="1224720" y="828042"/>
                  </a:lnTo>
                  <a:lnTo>
                    <a:pt x="1236127" y="783336"/>
                  </a:lnTo>
                  <a:lnTo>
                    <a:pt x="1244424" y="737425"/>
                  </a:lnTo>
                  <a:lnTo>
                    <a:pt x="1249492" y="690432"/>
                  </a:lnTo>
                  <a:lnTo>
                    <a:pt x="1251207" y="642483"/>
                  </a:lnTo>
                  <a:lnTo>
                    <a:pt x="1249492" y="594533"/>
                  </a:lnTo>
                  <a:lnTo>
                    <a:pt x="1244424" y="547540"/>
                  </a:lnTo>
                  <a:lnTo>
                    <a:pt x="1236127" y="501629"/>
                  </a:lnTo>
                  <a:lnTo>
                    <a:pt x="1224720" y="456924"/>
                  </a:lnTo>
                  <a:lnTo>
                    <a:pt x="1210326" y="413548"/>
                  </a:lnTo>
                  <a:lnTo>
                    <a:pt x="1193063" y="371626"/>
                  </a:lnTo>
                  <a:lnTo>
                    <a:pt x="1173054" y="331283"/>
                  </a:lnTo>
                  <a:lnTo>
                    <a:pt x="1150420" y="292642"/>
                  </a:lnTo>
                  <a:lnTo>
                    <a:pt x="1125281" y="255828"/>
                  </a:lnTo>
                  <a:lnTo>
                    <a:pt x="1097759" y="220965"/>
                  </a:lnTo>
                  <a:lnTo>
                    <a:pt x="1067974" y="188177"/>
                  </a:lnTo>
                  <a:lnTo>
                    <a:pt x="1036047" y="157588"/>
                  </a:lnTo>
                  <a:lnTo>
                    <a:pt x="1002099" y="129324"/>
                  </a:lnTo>
                  <a:lnTo>
                    <a:pt x="966252" y="103507"/>
                  </a:lnTo>
                  <a:lnTo>
                    <a:pt x="928625" y="80262"/>
                  </a:lnTo>
                  <a:lnTo>
                    <a:pt x="889341" y="59713"/>
                  </a:lnTo>
                  <a:lnTo>
                    <a:pt x="848520" y="41985"/>
                  </a:lnTo>
                  <a:lnTo>
                    <a:pt x="806283" y="27201"/>
                  </a:lnTo>
                  <a:lnTo>
                    <a:pt x="762751" y="15487"/>
                  </a:lnTo>
                  <a:lnTo>
                    <a:pt x="718044" y="6966"/>
                  </a:lnTo>
                  <a:lnTo>
                    <a:pt x="672285" y="1762"/>
                  </a:lnTo>
                  <a:lnTo>
                    <a:pt x="625593" y="0"/>
                  </a:lnTo>
                  <a:close/>
                </a:path>
              </a:pathLst>
            </a:custGeom>
            <a:solidFill>
              <a:srgbClr val="FDBE3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0" name="Google Shape;630;p29"/>
            <p:cNvSpPr/>
            <p:nvPr/>
          </p:nvSpPr>
          <p:spPr>
            <a:xfrm>
              <a:off x="14240164" y="3480579"/>
              <a:ext cx="539750" cy="539750"/>
            </a:xfrm>
            <a:custGeom>
              <a:rect b="b" l="l" r="r" t="t"/>
              <a:pathLst>
                <a:path extrusionOk="0" h="539750" w="539750">
                  <a:moveTo>
                    <a:pt x="269803" y="0"/>
                  </a:moveTo>
                  <a:lnTo>
                    <a:pt x="221305" y="4346"/>
                  </a:lnTo>
                  <a:lnTo>
                    <a:pt x="175659" y="16879"/>
                  </a:lnTo>
                  <a:lnTo>
                    <a:pt x="133627" y="36835"/>
                  </a:lnTo>
                  <a:lnTo>
                    <a:pt x="95971" y="63453"/>
                  </a:lnTo>
                  <a:lnTo>
                    <a:pt x="63453" y="95971"/>
                  </a:lnTo>
                  <a:lnTo>
                    <a:pt x="36835" y="133627"/>
                  </a:lnTo>
                  <a:lnTo>
                    <a:pt x="16879" y="175659"/>
                  </a:lnTo>
                  <a:lnTo>
                    <a:pt x="4346" y="221305"/>
                  </a:lnTo>
                  <a:lnTo>
                    <a:pt x="0" y="269803"/>
                  </a:lnTo>
                  <a:lnTo>
                    <a:pt x="4346" y="318301"/>
                  </a:lnTo>
                  <a:lnTo>
                    <a:pt x="16879" y="363947"/>
                  </a:lnTo>
                  <a:lnTo>
                    <a:pt x="36835" y="405979"/>
                  </a:lnTo>
                  <a:lnTo>
                    <a:pt x="63453" y="443635"/>
                  </a:lnTo>
                  <a:lnTo>
                    <a:pt x="95971" y="476153"/>
                  </a:lnTo>
                  <a:lnTo>
                    <a:pt x="133627" y="502771"/>
                  </a:lnTo>
                  <a:lnTo>
                    <a:pt x="175659" y="522727"/>
                  </a:lnTo>
                  <a:lnTo>
                    <a:pt x="221305" y="535259"/>
                  </a:lnTo>
                  <a:lnTo>
                    <a:pt x="269803" y="539606"/>
                  </a:lnTo>
                  <a:lnTo>
                    <a:pt x="318301" y="535259"/>
                  </a:lnTo>
                  <a:lnTo>
                    <a:pt x="363947" y="522727"/>
                  </a:lnTo>
                  <a:lnTo>
                    <a:pt x="405979" y="502771"/>
                  </a:lnTo>
                  <a:lnTo>
                    <a:pt x="443635" y="476153"/>
                  </a:lnTo>
                  <a:lnTo>
                    <a:pt x="476153" y="443635"/>
                  </a:lnTo>
                  <a:lnTo>
                    <a:pt x="502771" y="405979"/>
                  </a:lnTo>
                  <a:lnTo>
                    <a:pt x="522727" y="363947"/>
                  </a:lnTo>
                  <a:lnTo>
                    <a:pt x="535259" y="318301"/>
                  </a:lnTo>
                  <a:lnTo>
                    <a:pt x="539606" y="269803"/>
                  </a:lnTo>
                  <a:lnTo>
                    <a:pt x="535259" y="221305"/>
                  </a:lnTo>
                  <a:lnTo>
                    <a:pt x="522727" y="175659"/>
                  </a:lnTo>
                  <a:lnTo>
                    <a:pt x="502771" y="133627"/>
                  </a:lnTo>
                  <a:lnTo>
                    <a:pt x="476153" y="95971"/>
                  </a:lnTo>
                  <a:lnTo>
                    <a:pt x="443635" y="63453"/>
                  </a:lnTo>
                  <a:lnTo>
                    <a:pt x="405979" y="36835"/>
                  </a:lnTo>
                  <a:lnTo>
                    <a:pt x="363947" y="16879"/>
                  </a:lnTo>
                  <a:lnTo>
                    <a:pt x="318301" y="4346"/>
                  </a:lnTo>
                  <a:lnTo>
                    <a:pt x="2698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31" name="Google Shape;631;p29"/>
            <p:cNvPicPr preferRelativeResize="0"/>
            <p:nvPr/>
          </p:nvPicPr>
          <p:blipFill rotWithShape="1">
            <a:blip r:embed="rId11">
              <a:alphaModFix/>
            </a:blip>
            <a:srcRect b="0" l="0" r="0" t="0"/>
            <a:stretch/>
          </p:blipFill>
          <p:spPr>
            <a:xfrm>
              <a:off x="14270021" y="3704273"/>
              <a:ext cx="252599" cy="252599"/>
            </a:xfrm>
            <a:prstGeom prst="rect">
              <a:avLst/>
            </a:prstGeom>
            <a:noFill/>
            <a:ln>
              <a:noFill/>
            </a:ln>
          </p:spPr>
        </p:pic>
        <p:sp>
          <p:nvSpPr>
            <p:cNvPr id="632" name="Google Shape;632;p29"/>
            <p:cNvSpPr/>
            <p:nvPr/>
          </p:nvSpPr>
          <p:spPr>
            <a:xfrm>
              <a:off x="14201280" y="3441705"/>
              <a:ext cx="1257300" cy="691514"/>
            </a:xfrm>
            <a:custGeom>
              <a:rect b="b" l="l" r="r" t="t"/>
              <a:pathLst>
                <a:path extrusionOk="0" h="691514" w="1257300">
                  <a:moveTo>
                    <a:pt x="617359" y="308686"/>
                  </a:moveTo>
                  <a:lnTo>
                    <a:pt x="614006" y="263131"/>
                  </a:lnTo>
                  <a:lnTo>
                    <a:pt x="604266" y="219633"/>
                  </a:lnTo>
                  <a:lnTo>
                    <a:pt x="588619" y="178676"/>
                  </a:lnTo>
                  <a:lnTo>
                    <a:pt x="578485" y="160413"/>
                  </a:lnTo>
                  <a:lnTo>
                    <a:pt x="578485" y="308686"/>
                  </a:lnTo>
                  <a:lnTo>
                    <a:pt x="574141" y="357187"/>
                  </a:lnTo>
                  <a:lnTo>
                    <a:pt x="561606" y="402831"/>
                  </a:lnTo>
                  <a:lnTo>
                    <a:pt x="541655" y="444855"/>
                  </a:lnTo>
                  <a:lnTo>
                    <a:pt x="515035" y="482511"/>
                  </a:lnTo>
                  <a:lnTo>
                    <a:pt x="482511" y="515035"/>
                  </a:lnTo>
                  <a:lnTo>
                    <a:pt x="444855" y="541655"/>
                  </a:lnTo>
                  <a:lnTo>
                    <a:pt x="402831" y="561606"/>
                  </a:lnTo>
                  <a:lnTo>
                    <a:pt x="357187" y="574141"/>
                  </a:lnTo>
                  <a:lnTo>
                    <a:pt x="308686" y="578485"/>
                  </a:lnTo>
                  <a:lnTo>
                    <a:pt x="260184" y="574141"/>
                  </a:lnTo>
                  <a:lnTo>
                    <a:pt x="214541" y="561606"/>
                  </a:lnTo>
                  <a:lnTo>
                    <a:pt x="172504" y="541655"/>
                  </a:lnTo>
                  <a:lnTo>
                    <a:pt x="134848" y="515035"/>
                  </a:lnTo>
                  <a:lnTo>
                    <a:pt x="102336" y="482511"/>
                  </a:lnTo>
                  <a:lnTo>
                    <a:pt x="75717" y="444855"/>
                  </a:lnTo>
                  <a:lnTo>
                    <a:pt x="55765" y="402831"/>
                  </a:lnTo>
                  <a:lnTo>
                    <a:pt x="43230" y="357187"/>
                  </a:lnTo>
                  <a:lnTo>
                    <a:pt x="38887" y="308686"/>
                  </a:lnTo>
                  <a:lnTo>
                    <a:pt x="43230" y="260184"/>
                  </a:lnTo>
                  <a:lnTo>
                    <a:pt x="55765" y="214541"/>
                  </a:lnTo>
                  <a:lnTo>
                    <a:pt x="75717" y="172504"/>
                  </a:lnTo>
                  <a:lnTo>
                    <a:pt x="102336" y="134848"/>
                  </a:lnTo>
                  <a:lnTo>
                    <a:pt x="134848" y="102336"/>
                  </a:lnTo>
                  <a:lnTo>
                    <a:pt x="172504" y="75717"/>
                  </a:lnTo>
                  <a:lnTo>
                    <a:pt x="214541" y="55765"/>
                  </a:lnTo>
                  <a:lnTo>
                    <a:pt x="260184" y="43230"/>
                  </a:lnTo>
                  <a:lnTo>
                    <a:pt x="308686" y="38874"/>
                  </a:lnTo>
                  <a:lnTo>
                    <a:pt x="357187" y="43230"/>
                  </a:lnTo>
                  <a:lnTo>
                    <a:pt x="402831" y="55765"/>
                  </a:lnTo>
                  <a:lnTo>
                    <a:pt x="444855" y="75717"/>
                  </a:lnTo>
                  <a:lnTo>
                    <a:pt x="482511" y="102336"/>
                  </a:lnTo>
                  <a:lnTo>
                    <a:pt x="515035" y="134848"/>
                  </a:lnTo>
                  <a:lnTo>
                    <a:pt x="541655" y="172504"/>
                  </a:lnTo>
                  <a:lnTo>
                    <a:pt x="561606" y="214541"/>
                  </a:lnTo>
                  <a:lnTo>
                    <a:pt x="574141" y="260184"/>
                  </a:lnTo>
                  <a:lnTo>
                    <a:pt x="578485" y="308686"/>
                  </a:lnTo>
                  <a:lnTo>
                    <a:pt x="578485" y="160413"/>
                  </a:lnTo>
                  <a:lnTo>
                    <a:pt x="541553" y="106273"/>
                  </a:lnTo>
                  <a:lnTo>
                    <a:pt x="511086" y="75806"/>
                  </a:lnTo>
                  <a:lnTo>
                    <a:pt x="476643" y="49796"/>
                  </a:lnTo>
                  <a:lnTo>
                    <a:pt x="438696" y="28740"/>
                  </a:lnTo>
                  <a:lnTo>
                    <a:pt x="397738" y="13093"/>
                  </a:lnTo>
                  <a:lnTo>
                    <a:pt x="354241" y="3352"/>
                  </a:lnTo>
                  <a:lnTo>
                    <a:pt x="308686" y="0"/>
                  </a:lnTo>
                  <a:lnTo>
                    <a:pt x="263131" y="3352"/>
                  </a:lnTo>
                  <a:lnTo>
                    <a:pt x="219633" y="13093"/>
                  </a:lnTo>
                  <a:lnTo>
                    <a:pt x="178676" y="28740"/>
                  </a:lnTo>
                  <a:lnTo>
                    <a:pt x="140728" y="49796"/>
                  </a:lnTo>
                  <a:lnTo>
                    <a:pt x="106273" y="75806"/>
                  </a:lnTo>
                  <a:lnTo>
                    <a:pt x="75806" y="106273"/>
                  </a:lnTo>
                  <a:lnTo>
                    <a:pt x="49809" y="140728"/>
                  </a:lnTo>
                  <a:lnTo>
                    <a:pt x="28740" y="178676"/>
                  </a:lnTo>
                  <a:lnTo>
                    <a:pt x="13093" y="219633"/>
                  </a:lnTo>
                  <a:lnTo>
                    <a:pt x="3352" y="263131"/>
                  </a:lnTo>
                  <a:lnTo>
                    <a:pt x="0" y="308686"/>
                  </a:lnTo>
                  <a:lnTo>
                    <a:pt x="3352" y="354241"/>
                  </a:lnTo>
                  <a:lnTo>
                    <a:pt x="13093" y="397738"/>
                  </a:lnTo>
                  <a:lnTo>
                    <a:pt x="28740" y="438696"/>
                  </a:lnTo>
                  <a:lnTo>
                    <a:pt x="49809" y="476643"/>
                  </a:lnTo>
                  <a:lnTo>
                    <a:pt x="75806" y="511086"/>
                  </a:lnTo>
                  <a:lnTo>
                    <a:pt x="106273" y="541553"/>
                  </a:lnTo>
                  <a:lnTo>
                    <a:pt x="140728" y="567563"/>
                  </a:lnTo>
                  <a:lnTo>
                    <a:pt x="178676" y="588632"/>
                  </a:lnTo>
                  <a:lnTo>
                    <a:pt x="219633" y="604278"/>
                  </a:lnTo>
                  <a:lnTo>
                    <a:pt x="263131" y="614006"/>
                  </a:lnTo>
                  <a:lnTo>
                    <a:pt x="308686" y="617359"/>
                  </a:lnTo>
                  <a:lnTo>
                    <a:pt x="354241" y="614006"/>
                  </a:lnTo>
                  <a:lnTo>
                    <a:pt x="397738" y="604278"/>
                  </a:lnTo>
                  <a:lnTo>
                    <a:pt x="438696" y="588632"/>
                  </a:lnTo>
                  <a:lnTo>
                    <a:pt x="456971" y="578485"/>
                  </a:lnTo>
                  <a:lnTo>
                    <a:pt x="476643" y="567563"/>
                  </a:lnTo>
                  <a:lnTo>
                    <a:pt x="511086" y="541553"/>
                  </a:lnTo>
                  <a:lnTo>
                    <a:pt x="541553" y="511086"/>
                  </a:lnTo>
                  <a:lnTo>
                    <a:pt x="567563" y="476643"/>
                  </a:lnTo>
                  <a:lnTo>
                    <a:pt x="588619" y="438696"/>
                  </a:lnTo>
                  <a:lnTo>
                    <a:pt x="604266" y="397738"/>
                  </a:lnTo>
                  <a:lnTo>
                    <a:pt x="614006" y="354241"/>
                  </a:lnTo>
                  <a:lnTo>
                    <a:pt x="617359" y="308686"/>
                  </a:lnTo>
                  <a:close/>
                </a:path>
                <a:path extrusionOk="0" h="691514" w="1257300">
                  <a:moveTo>
                    <a:pt x="1256969" y="382447"/>
                  </a:moveTo>
                  <a:lnTo>
                    <a:pt x="1253617" y="336892"/>
                  </a:lnTo>
                  <a:lnTo>
                    <a:pt x="1243876" y="293395"/>
                  </a:lnTo>
                  <a:lnTo>
                    <a:pt x="1228242" y="252437"/>
                  </a:lnTo>
                  <a:lnTo>
                    <a:pt x="1218107" y="234188"/>
                  </a:lnTo>
                  <a:lnTo>
                    <a:pt x="1218107" y="382447"/>
                  </a:lnTo>
                  <a:lnTo>
                    <a:pt x="1213751" y="430949"/>
                  </a:lnTo>
                  <a:lnTo>
                    <a:pt x="1201229" y="476592"/>
                  </a:lnTo>
                  <a:lnTo>
                    <a:pt x="1181265" y="518629"/>
                  </a:lnTo>
                  <a:lnTo>
                    <a:pt x="1154645" y="556285"/>
                  </a:lnTo>
                  <a:lnTo>
                    <a:pt x="1122133" y="588797"/>
                  </a:lnTo>
                  <a:lnTo>
                    <a:pt x="1084478" y="615416"/>
                  </a:lnTo>
                  <a:lnTo>
                    <a:pt x="1042441" y="635368"/>
                  </a:lnTo>
                  <a:lnTo>
                    <a:pt x="996797" y="647903"/>
                  </a:lnTo>
                  <a:lnTo>
                    <a:pt x="948296" y="652246"/>
                  </a:lnTo>
                  <a:lnTo>
                    <a:pt x="899807" y="647903"/>
                  </a:lnTo>
                  <a:lnTo>
                    <a:pt x="854151" y="635368"/>
                  </a:lnTo>
                  <a:lnTo>
                    <a:pt x="812126" y="615416"/>
                  </a:lnTo>
                  <a:lnTo>
                    <a:pt x="774471" y="588797"/>
                  </a:lnTo>
                  <a:lnTo>
                    <a:pt x="741946" y="556285"/>
                  </a:lnTo>
                  <a:lnTo>
                    <a:pt x="715327" y="518629"/>
                  </a:lnTo>
                  <a:lnTo>
                    <a:pt x="695375" y="476592"/>
                  </a:lnTo>
                  <a:lnTo>
                    <a:pt x="682840" y="430949"/>
                  </a:lnTo>
                  <a:lnTo>
                    <a:pt x="678497" y="382447"/>
                  </a:lnTo>
                  <a:lnTo>
                    <a:pt x="682840" y="333946"/>
                  </a:lnTo>
                  <a:lnTo>
                    <a:pt x="695375" y="288302"/>
                  </a:lnTo>
                  <a:lnTo>
                    <a:pt x="715327" y="246278"/>
                  </a:lnTo>
                  <a:lnTo>
                    <a:pt x="741946" y="208622"/>
                  </a:lnTo>
                  <a:lnTo>
                    <a:pt x="774471" y="176098"/>
                  </a:lnTo>
                  <a:lnTo>
                    <a:pt x="812126" y="149479"/>
                  </a:lnTo>
                  <a:lnTo>
                    <a:pt x="854151" y="129527"/>
                  </a:lnTo>
                  <a:lnTo>
                    <a:pt x="899807" y="116992"/>
                  </a:lnTo>
                  <a:lnTo>
                    <a:pt x="948296" y="112649"/>
                  </a:lnTo>
                  <a:lnTo>
                    <a:pt x="996797" y="116992"/>
                  </a:lnTo>
                  <a:lnTo>
                    <a:pt x="1042441" y="129527"/>
                  </a:lnTo>
                  <a:lnTo>
                    <a:pt x="1084478" y="149479"/>
                  </a:lnTo>
                  <a:lnTo>
                    <a:pt x="1122133" y="176098"/>
                  </a:lnTo>
                  <a:lnTo>
                    <a:pt x="1154645" y="208622"/>
                  </a:lnTo>
                  <a:lnTo>
                    <a:pt x="1181265" y="246278"/>
                  </a:lnTo>
                  <a:lnTo>
                    <a:pt x="1201229" y="288302"/>
                  </a:lnTo>
                  <a:lnTo>
                    <a:pt x="1213751" y="333946"/>
                  </a:lnTo>
                  <a:lnTo>
                    <a:pt x="1218107" y="382447"/>
                  </a:lnTo>
                  <a:lnTo>
                    <a:pt x="1218107" y="234188"/>
                  </a:lnTo>
                  <a:lnTo>
                    <a:pt x="1181163" y="180035"/>
                  </a:lnTo>
                  <a:lnTo>
                    <a:pt x="1150696" y="149567"/>
                  </a:lnTo>
                  <a:lnTo>
                    <a:pt x="1116253" y="123571"/>
                  </a:lnTo>
                  <a:lnTo>
                    <a:pt x="1096581" y="112649"/>
                  </a:lnTo>
                  <a:lnTo>
                    <a:pt x="1078306" y="102501"/>
                  </a:lnTo>
                  <a:lnTo>
                    <a:pt x="1037348" y="86855"/>
                  </a:lnTo>
                  <a:lnTo>
                    <a:pt x="993851" y="77114"/>
                  </a:lnTo>
                  <a:lnTo>
                    <a:pt x="948296" y="73761"/>
                  </a:lnTo>
                  <a:lnTo>
                    <a:pt x="902754" y="77114"/>
                  </a:lnTo>
                  <a:lnTo>
                    <a:pt x="859256" y="86855"/>
                  </a:lnTo>
                  <a:lnTo>
                    <a:pt x="818286" y="102501"/>
                  </a:lnTo>
                  <a:lnTo>
                    <a:pt x="780338" y="123571"/>
                  </a:lnTo>
                  <a:lnTo>
                    <a:pt x="745896" y="149567"/>
                  </a:lnTo>
                  <a:lnTo>
                    <a:pt x="715429" y="180035"/>
                  </a:lnTo>
                  <a:lnTo>
                    <a:pt x="689419" y="214490"/>
                  </a:lnTo>
                  <a:lnTo>
                    <a:pt x="668350" y="252437"/>
                  </a:lnTo>
                  <a:lnTo>
                    <a:pt x="652716" y="293395"/>
                  </a:lnTo>
                  <a:lnTo>
                    <a:pt x="642975" y="336892"/>
                  </a:lnTo>
                  <a:lnTo>
                    <a:pt x="639622" y="382447"/>
                  </a:lnTo>
                  <a:lnTo>
                    <a:pt x="642975" y="428002"/>
                  </a:lnTo>
                  <a:lnTo>
                    <a:pt x="652716" y="471500"/>
                  </a:lnTo>
                  <a:lnTo>
                    <a:pt x="668350" y="512457"/>
                  </a:lnTo>
                  <a:lnTo>
                    <a:pt x="689419" y="550405"/>
                  </a:lnTo>
                  <a:lnTo>
                    <a:pt x="715429" y="584860"/>
                  </a:lnTo>
                  <a:lnTo>
                    <a:pt x="745896" y="615327"/>
                  </a:lnTo>
                  <a:lnTo>
                    <a:pt x="780338" y="641337"/>
                  </a:lnTo>
                  <a:lnTo>
                    <a:pt x="818286" y="662393"/>
                  </a:lnTo>
                  <a:lnTo>
                    <a:pt x="859256" y="678040"/>
                  </a:lnTo>
                  <a:lnTo>
                    <a:pt x="902754" y="687781"/>
                  </a:lnTo>
                  <a:lnTo>
                    <a:pt x="948296" y="691134"/>
                  </a:lnTo>
                  <a:lnTo>
                    <a:pt x="993851" y="687781"/>
                  </a:lnTo>
                  <a:lnTo>
                    <a:pt x="1037348" y="678040"/>
                  </a:lnTo>
                  <a:lnTo>
                    <a:pt x="1078306" y="662393"/>
                  </a:lnTo>
                  <a:lnTo>
                    <a:pt x="1096581" y="652246"/>
                  </a:lnTo>
                  <a:lnTo>
                    <a:pt x="1116253" y="641337"/>
                  </a:lnTo>
                  <a:lnTo>
                    <a:pt x="1150696" y="615327"/>
                  </a:lnTo>
                  <a:lnTo>
                    <a:pt x="1181163" y="584860"/>
                  </a:lnTo>
                  <a:lnTo>
                    <a:pt x="1207173" y="550405"/>
                  </a:lnTo>
                  <a:lnTo>
                    <a:pt x="1228242" y="512457"/>
                  </a:lnTo>
                  <a:lnTo>
                    <a:pt x="1243876" y="471500"/>
                  </a:lnTo>
                  <a:lnTo>
                    <a:pt x="1253617" y="428002"/>
                  </a:lnTo>
                  <a:lnTo>
                    <a:pt x="1256969" y="3824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3" name="Google Shape;633;p29"/>
            <p:cNvSpPr/>
            <p:nvPr/>
          </p:nvSpPr>
          <p:spPr>
            <a:xfrm>
              <a:off x="14879780" y="3554343"/>
              <a:ext cx="539750" cy="539750"/>
            </a:xfrm>
            <a:custGeom>
              <a:rect b="b" l="l" r="r" t="t"/>
              <a:pathLst>
                <a:path extrusionOk="0" h="539750" w="539750">
                  <a:moveTo>
                    <a:pt x="269803" y="0"/>
                  </a:moveTo>
                  <a:lnTo>
                    <a:pt x="221305" y="4346"/>
                  </a:lnTo>
                  <a:lnTo>
                    <a:pt x="175659" y="16879"/>
                  </a:lnTo>
                  <a:lnTo>
                    <a:pt x="133627" y="36835"/>
                  </a:lnTo>
                  <a:lnTo>
                    <a:pt x="95971" y="63453"/>
                  </a:lnTo>
                  <a:lnTo>
                    <a:pt x="63453" y="95971"/>
                  </a:lnTo>
                  <a:lnTo>
                    <a:pt x="36835" y="133627"/>
                  </a:lnTo>
                  <a:lnTo>
                    <a:pt x="16879" y="175659"/>
                  </a:lnTo>
                  <a:lnTo>
                    <a:pt x="4346" y="221305"/>
                  </a:lnTo>
                  <a:lnTo>
                    <a:pt x="0" y="269803"/>
                  </a:lnTo>
                  <a:lnTo>
                    <a:pt x="4346" y="318301"/>
                  </a:lnTo>
                  <a:lnTo>
                    <a:pt x="16879" y="363947"/>
                  </a:lnTo>
                  <a:lnTo>
                    <a:pt x="36835" y="405979"/>
                  </a:lnTo>
                  <a:lnTo>
                    <a:pt x="63453" y="443635"/>
                  </a:lnTo>
                  <a:lnTo>
                    <a:pt x="95971" y="476153"/>
                  </a:lnTo>
                  <a:lnTo>
                    <a:pt x="133627" y="502771"/>
                  </a:lnTo>
                  <a:lnTo>
                    <a:pt x="175659" y="522727"/>
                  </a:lnTo>
                  <a:lnTo>
                    <a:pt x="221305" y="535259"/>
                  </a:lnTo>
                  <a:lnTo>
                    <a:pt x="269803" y="539606"/>
                  </a:lnTo>
                  <a:lnTo>
                    <a:pt x="318301" y="535259"/>
                  </a:lnTo>
                  <a:lnTo>
                    <a:pt x="363947" y="522727"/>
                  </a:lnTo>
                  <a:lnTo>
                    <a:pt x="405979" y="502771"/>
                  </a:lnTo>
                  <a:lnTo>
                    <a:pt x="443635" y="476153"/>
                  </a:lnTo>
                  <a:lnTo>
                    <a:pt x="476153" y="443635"/>
                  </a:lnTo>
                  <a:lnTo>
                    <a:pt x="502771" y="405979"/>
                  </a:lnTo>
                  <a:lnTo>
                    <a:pt x="522727" y="363947"/>
                  </a:lnTo>
                  <a:lnTo>
                    <a:pt x="535259" y="318301"/>
                  </a:lnTo>
                  <a:lnTo>
                    <a:pt x="539606" y="269803"/>
                  </a:lnTo>
                  <a:lnTo>
                    <a:pt x="535259" y="221305"/>
                  </a:lnTo>
                  <a:lnTo>
                    <a:pt x="522727" y="175659"/>
                  </a:lnTo>
                  <a:lnTo>
                    <a:pt x="502771" y="133627"/>
                  </a:lnTo>
                  <a:lnTo>
                    <a:pt x="476153" y="95971"/>
                  </a:lnTo>
                  <a:lnTo>
                    <a:pt x="443635" y="63453"/>
                  </a:lnTo>
                  <a:lnTo>
                    <a:pt x="405979" y="36835"/>
                  </a:lnTo>
                  <a:lnTo>
                    <a:pt x="363947" y="16879"/>
                  </a:lnTo>
                  <a:lnTo>
                    <a:pt x="318301" y="4346"/>
                  </a:lnTo>
                  <a:lnTo>
                    <a:pt x="2698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34" name="Google Shape;634;p29"/>
            <p:cNvPicPr preferRelativeResize="0"/>
            <p:nvPr/>
          </p:nvPicPr>
          <p:blipFill rotWithShape="1">
            <a:blip r:embed="rId12">
              <a:alphaModFix/>
            </a:blip>
            <a:srcRect b="0" l="0" r="0" t="0"/>
            <a:stretch/>
          </p:blipFill>
          <p:spPr>
            <a:xfrm>
              <a:off x="14892226" y="3769370"/>
              <a:ext cx="252599" cy="252599"/>
            </a:xfrm>
            <a:prstGeom prst="rect">
              <a:avLst/>
            </a:prstGeom>
            <a:noFill/>
            <a:ln>
              <a:noFill/>
            </a:ln>
          </p:spPr>
        </p:pic>
        <p:sp>
          <p:nvSpPr>
            <p:cNvPr id="635" name="Google Shape;635;p29"/>
            <p:cNvSpPr/>
            <p:nvPr/>
          </p:nvSpPr>
          <p:spPr>
            <a:xfrm>
              <a:off x="13720191" y="3295274"/>
              <a:ext cx="2056765" cy="2479040"/>
            </a:xfrm>
            <a:custGeom>
              <a:rect b="b" l="l" r="r" t="t"/>
              <a:pathLst>
                <a:path extrusionOk="0" h="2479040" w="2056765">
                  <a:moveTo>
                    <a:pt x="495160" y="1698802"/>
                  </a:moveTo>
                  <a:lnTo>
                    <a:pt x="488530" y="1656943"/>
                  </a:lnTo>
                  <a:lnTo>
                    <a:pt x="472554" y="1618830"/>
                  </a:lnTo>
                  <a:lnTo>
                    <a:pt x="445566" y="1589265"/>
                  </a:lnTo>
                  <a:lnTo>
                    <a:pt x="407530" y="1576692"/>
                  </a:lnTo>
                  <a:lnTo>
                    <a:pt x="340131" y="1571421"/>
                  </a:lnTo>
                  <a:lnTo>
                    <a:pt x="274027" y="1564513"/>
                  </a:lnTo>
                  <a:lnTo>
                    <a:pt x="211950" y="1556169"/>
                  </a:lnTo>
                  <a:lnTo>
                    <a:pt x="156667" y="1546631"/>
                  </a:lnTo>
                  <a:lnTo>
                    <a:pt x="110883" y="1536128"/>
                  </a:lnTo>
                  <a:lnTo>
                    <a:pt x="58839" y="1513154"/>
                  </a:lnTo>
                  <a:lnTo>
                    <a:pt x="53035" y="1504873"/>
                  </a:lnTo>
                  <a:lnTo>
                    <a:pt x="54140" y="1494536"/>
                  </a:lnTo>
                  <a:lnTo>
                    <a:pt x="87884" y="1427670"/>
                  </a:lnTo>
                  <a:lnTo>
                    <a:pt x="119900" y="1389646"/>
                  </a:lnTo>
                  <a:lnTo>
                    <a:pt x="156832" y="1352054"/>
                  </a:lnTo>
                  <a:lnTo>
                    <a:pt x="194818" y="1317548"/>
                  </a:lnTo>
                  <a:lnTo>
                    <a:pt x="229971" y="1288745"/>
                  </a:lnTo>
                  <a:lnTo>
                    <a:pt x="196837" y="1245844"/>
                  </a:lnTo>
                  <a:lnTo>
                    <a:pt x="151295" y="1283563"/>
                  </a:lnTo>
                  <a:lnTo>
                    <a:pt x="114642" y="1317269"/>
                  </a:lnTo>
                  <a:lnTo>
                    <a:pt x="75869" y="1357325"/>
                  </a:lnTo>
                  <a:lnTo>
                    <a:pt x="40309" y="1401051"/>
                  </a:lnTo>
                  <a:lnTo>
                    <a:pt x="13322" y="1445793"/>
                  </a:lnTo>
                  <a:lnTo>
                    <a:pt x="241" y="1488884"/>
                  </a:lnTo>
                  <a:lnTo>
                    <a:pt x="0" y="1505483"/>
                  </a:lnTo>
                  <a:lnTo>
                    <a:pt x="2844" y="1521040"/>
                  </a:lnTo>
                  <a:lnTo>
                    <a:pt x="41198" y="1566291"/>
                  </a:lnTo>
                  <a:lnTo>
                    <a:pt x="77254" y="1581670"/>
                  </a:lnTo>
                  <a:lnTo>
                    <a:pt x="122720" y="1594612"/>
                  </a:lnTo>
                  <a:lnTo>
                    <a:pt x="174612" y="1605318"/>
                  </a:lnTo>
                  <a:lnTo>
                    <a:pt x="229946" y="1613966"/>
                  </a:lnTo>
                  <a:lnTo>
                    <a:pt x="285762" y="1620786"/>
                  </a:lnTo>
                  <a:lnTo>
                    <a:pt x="339051" y="1625942"/>
                  </a:lnTo>
                  <a:lnTo>
                    <a:pt x="386854" y="1629651"/>
                  </a:lnTo>
                  <a:lnTo>
                    <a:pt x="363588" y="1646580"/>
                  </a:lnTo>
                  <a:lnTo>
                    <a:pt x="351701" y="1664576"/>
                  </a:lnTo>
                  <a:lnTo>
                    <a:pt x="350316" y="1680311"/>
                  </a:lnTo>
                  <a:lnTo>
                    <a:pt x="358559" y="1690484"/>
                  </a:lnTo>
                  <a:lnTo>
                    <a:pt x="350989" y="1709940"/>
                  </a:lnTo>
                  <a:lnTo>
                    <a:pt x="348132" y="1721967"/>
                  </a:lnTo>
                  <a:lnTo>
                    <a:pt x="349669" y="1731568"/>
                  </a:lnTo>
                  <a:lnTo>
                    <a:pt x="355307" y="1743710"/>
                  </a:lnTo>
                  <a:lnTo>
                    <a:pt x="369443" y="1761540"/>
                  </a:lnTo>
                  <a:lnTo>
                    <a:pt x="390740" y="1773631"/>
                  </a:lnTo>
                  <a:lnTo>
                    <a:pt x="417334" y="1777111"/>
                  </a:lnTo>
                  <a:lnTo>
                    <a:pt x="447382" y="1769160"/>
                  </a:lnTo>
                  <a:lnTo>
                    <a:pt x="484200" y="1738249"/>
                  </a:lnTo>
                  <a:lnTo>
                    <a:pt x="495160" y="1698802"/>
                  </a:lnTo>
                  <a:close/>
                </a:path>
                <a:path extrusionOk="0" h="2479040" w="2056765">
                  <a:moveTo>
                    <a:pt x="759180" y="923417"/>
                  </a:moveTo>
                  <a:lnTo>
                    <a:pt x="735355" y="926947"/>
                  </a:lnTo>
                  <a:lnTo>
                    <a:pt x="712317" y="929208"/>
                  </a:lnTo>
                  <a:lnTo>
                    <a:pt x="689876" y="930211"/>
                  </a:lnTo>
                  <a:lnTo>
                    <a:pt x="667893" y="929970"/>
                  </a:lnTo>
                  <a:lnTo>
                    <a:pt x="625259" y="925969"/>
                  </a:lnTo>
                  <a:lnTo>
                    <a:pt x="583933" y="917257"/>
                  </a:lnTo>
                  <a:lnTo>
                    <a:pt x="537108" y="900303"/>
                  </a:lnTo>
                  <a:lnTo>
                    <a:pt x="530110" y="898296"/>
                  </a:lnTo>
                  <a:lnTo>
                    <a:pt x="517169" y="891578"/>
                  </a:lnTo>
                  <a:lnTo>
                    <a:pt x="503745" y="885380"/>
                  </a:lnTo>
                  <a:lnTo>
                    <a:pt x="496798" y="882611"/>
                  </a:lnTo>
                  <a:lnTo>
                    <a:pt x="490486" y="878598"/>
                  </a:lnTo>
                  <a:lnTo>
                    <a:pt x="477177" y="871397"/>
                  </a:lnTo>
                  <a:lnTo>
                    <a:pt x="463359" y="864463"/>
                  </a:lnTo>
                  <a:lnTo>
                    <a:pt x="442988" y="852779"/>
                  </a:lnTo>
                  <a:lnTo>
                    <a:pt x="432384" y="847026"/>
                  </a:lnTo>
                  <a:lnTo>
                    <a:pt x="421144" y="841654"/>
                  </a:lnTo>
                  <a:lnTo>
                    <a:pt x="426808" y="852551"/>
                  </a:lnTo>
                  <a:lnTo>
                    <a:pt x="457479" y="896099"/>
                  </a:lnTo>
                  <a:lnTo>
                    <a:pt x="468833" y="908138"/>
                  </a:lnTo>
                  <a:lnTo>
                    <a:pt x="474408" y="914400"/>
                  </a:lnTo>
                  <a:lnTo>
                    <a:pt x="481152" y="919314"/>
                  </a:lnTo>
                  <a:lnTo>
                    <a:pt x="490956" y="927125"/>
                  </a:lnTo>
                  <a:lnTo>
                    <a:pt x="501078" y="934593"/>
                  </a:lnTo>
                  <a:lnTo>
                    <a:pt x="545807" y="958596"/>
                  </a:lnTo>
                  <a:lnTo>
                    <a:pt x="595261" y="972464"/>
                  </a:lnTo>
                  <a:lnTo>
                    <a:pt x="620953" y="974826"/>
                  </a:lnTo>
                  <a:lnTo>
                    <a:pt x="646658" y="974153"/>
                  </a:lnTo>
                  <a:lnTo>
                    <a:pt x="671957" y="970381"/>
                  </a:lnTo>
                  <a:lnTo>
                    <a:pt x="696379" y="963485"/>
                  </a:lnTo>
                  <a:lnTo>
                    <a:pt x="719556" y="953477"/>
                  </a:lnTo>
                  <a:lnTo>
                    <a:pt x="740727" y="940168"/>
                  </a:lnTo>
                  <a:lnTo>
                    <a:pt x="759180" y="923417"/>
                  </a:lnTo>
                  <a:close/>
                </a:path>
                <a:path extrusionOk="0" h="2479040" w="2056765">
                  <a:moveTo>
                    <a:pt x="870978" y="2464651"/>
                  </a:moveTo>
                  <a:lnTo>
                    <a:pt x="865670" y="2402192"/>
                  </a:lnTo>
                  <a:lnTo>
                    <a:pt x="803084" y="1902980"/>
                  </a:lnTo>
                  <a:lnTo>
                    <a:pt x="787285" y="1775218"/>
                  </a:lnTo>
                  <a:lnTo>
                    <a:pt x="709968" y="1784731"/>
                  </a:lnTo>
                  <a:lnTo>
                    <a:pt x="788517" y="2423579"/>
                  </a:lnTo>
                  <a:lnTo>
                    <a:pt x="759764" y="2417114"/>
                  </a:lnTo>
                  <a:lnTo>
                    <a:pt x="729246" y="2411311"/>
                  </a:lnTo>
                  <a:lnTo>
                    <a:pt x="698601" y="2406916"/>
                  </a:lnTo>
                  <a:lnTo>
                    <a:pt x="669467" y="2404656"/>
                  </a:lnTo>
                  <a:lnTo>
                    <a:pt x="619861" y="2415222"/>
                  </a:lnTo>
                  <a:lnTo>
                    <a:pt x="585774" y="2440863"/>
                  </a:lnTo>
                  <a:lnTo>
                    <a:pt x="570814" y="2466962"/>
                  </a:lnTo>
                  <a:lnTo>
                    <a:pt x="578612" y="2478913"/>
                  </a:lnTo>
                  <a:lnTo>
                    <a:pt x="866394" y="2478913"/>
                  </a:lnTo>
                  <a:lnTo>
                    <a:pt x="868895" y="2477693"/>
                  </a:lnTo>
                  <a:lnTo>
                    <a:pt x="870458" y="2473299"/>
                  </a:lnTo>
                  <a:lnTo>
                    <a:pt x="870978" y="2464651"/>
                  </a:lnTo>
                  <a:close/>
                </a:path>
                <a:path extrusionOk="0" h="2479040" w="2056765">
                  <a:moveTo>
                    <a:pt x="885482" y="8432"/>
                  </a:moveTo>
                  <a:lnTo>
                    <a:pt x="848918" y="38328"/>
                  </a:lnTo>
                  <a:lnTo>
                    <a:pt x="811758" y="62661"/>
                  </a:lnTo>
                  <a:lnTo>
                    <a:pt x="773569" y="82016"/>
                  </a:lnTo>
                  <a:lnTo>
                    <a:pt x="733958" y="96685"/>
                  </a:lnTo>
                  <a:lnTo>
                    <a:pt x="685292" y="107327"/>
                  </a:lnTo>
                  <a:lnTo>
                    <a:pt x="678307" y="109372"/>
                  </a:lnTo>
                  <a:lnTo>
                    <a:pt x="663765" y="110578"/>
                  </a:lnTo>
                  <a:lnTo>
                    <a:pt x="649109" y="112496"/>
                  </a:lnTo>
                  <a:lnTo>
                    <a:pt x="641756" y="113855"/>
                  </a:lnTo>
                  <a:lnTo>
                    <a:pt x="634288" y="113855"/>
                  </a:lnTo>
                  <a:lnTo>
                    <a:pt x="619188" y="114858"/>
                  </a:lnTo>
                  <a:lnTo>
                    <a:pt x="603796" y="116344"/>
                  </a:lnTo>
                  <a:lnTo>
                    <a:pt x="580339" y="117309"/>
                  </a:lnTo>
                  <a:lnTo>
                    <a:pt x="568299" y="118110"/>
                  </a:lnTo>
                  <a:lnTo>
                    <a:pt x="555929" y="119557"/>
                  </a:lnTo>
                  <a:lnTo>
                    <a:pt x="566534" y="125755"/>
                  </a:lnTo>
                  <a:lnTo>
                    <a:pt x="615708" y="146227"/>
                  </a:lnTo>
                  <a:lnTo>
                    <a:pt x="648119" y="153250"/>
                  </a:lnTo>
                  <a:lnTo>
                    <a:pt x="660577" y="154622"/>
                  </a:lnTo>
                  <a:lnTo>
                    <a:pt x="673125" y="155549"/>
                  </a:lnTo>
                  <a:lnTo>
                    <a:pt x="685749" y="155752"/>
                  </a:lnTo>
                  <a:lnTo>
                    <a:pt x="711136" y="154063"/>
                  </a:lnTo>
                  <a:lnTo>
                    <a:pt x="748804" y="146342"/>
                  </a:lnTo>
                  <a:lnTo>
                    <a:pt x="795972" y="125641"/>
                  </a:lnTo>
                  <a:lnTo>
                    <a:pt x="836752" y="94691"/>
                  </a:lnTo>
                  <a:lnTo>
                    <a:pt x="867994" y="55003"/>
                  </a:lnTo>
                  <a:lnTo>
                    <a:pt x="878814" y="32461"/>
                  </a:lnTo>
                  <a:lnTo>
                    <a:pt x="885482" y="8432"/>
                  </a:lnTo>
                  <a:close/>
                </a:path>
                <a:path extrusionOk="0" h="2479040" w="2056765">
                  <a:moveTo>
                    <a:pt x="1568488" y="2454821"/>
                  </a:moveTo>
                  <a:lnTo>
                    <a:pt x="1551952" y="2430183"/>
                  </a:lnTo>
                  <a:lnTo>
                    <a:pt x="1511896" y="2405850"/>
                  </a:lnTo>
                  <a:lnTo>
                    <a:pt x="1452321" y="2395524"/>
                  </a:lnTo>
                  <a:lnTo>
                    <a:pt x="1419593" y="2396833"/>
                  </a:lnTo>
                  <a:lnTo>
                    <a:pt x="1387309" y="2399360"/>
                  </a:lnTo>
                  <a:lnTo>
                    <a:pt x="1356296" y="2402814"/>
                  </a:lnTo>
                  <a:lnTo>
                    <a:pt x="1327404" y="2406942"/>
                  </a:lnTo>
                  <a:lnTo>
                    <a:pt x="1401572" y="1784464"/>
                  </a:lnTo>
                  <a:lnTo>
                    <a:pt x="1324203" y="1775244"/>
                  </a:lnTo>
                  <a:lnTo>
                    <a:pt x="1265682" y="2265667"/>
                  </a:lnTo>
                  <a:lnTo>
                    <a:pt x="1246797" y="2428595"/>
                  </a:lnTo>
                  <a:lnTo>
                    <a:pt x="1242949" y="2466797"/>
                  </a:lnTo>
                  <a:lnTo>
                    <a:pt x="1557502" y="2466086"/>
                  </a:lnTo>
                  <a:lnTo>
                    <a:pt x="1568488" y="2454821"/>
                  </a:lnTo>
                  <a:close/>
                </a:path>
                <a:path extrusionOk="0" h="2479040" w="2056765">
                  <a:moveTo>
                    <a:pt x="1646936" y="0"/>
                  </a:moveTo>
                  <a:lnTo>
                    <a:pt x="1612595" y="32423"/>
                  </a:lnTo>
                  <a:lnTo>
                    <a:pt x="1577276" y="59359"/>
                  </a:lnTo>
                  <a:lnTo>
                    <a:pt x="1540560" y="81394"/>
                  </a:lnTo>
                  <a:lnTo>
                    <a:pt x="1502092" y="98869"/>
                  </a:lnTo>
                  <a:lnTo>
                    <a:pt x="1454327" y="112953"/>
                  </a:lnTo>
                  <a:lnTo>
                    <a:pt x="1447507" y="115493"/>
                  </a:lnTo>
                  <a:lnTo>
                    <a:pt x="1433106" y="117741"/>
                  </a:lnTo>
                  <a:lnTo>
                    <a:pt x="1418628" y="120700"/>
                  </a:lnTo>
                  <a:lnTo>
                    <a:pt x="1411389" y="122580"/>
                  </a:lnTo>
                  <a:lnTo>
                    <a:pt x="1403921" y="123088"/>
                  </a:lnTo>
                  <a:lnTo>
                    <a:pt x="1388948" y="125183"/>
                  </a:lnTo>
                  <a:lnTo>
                    <a:pt x="1373682" y="127774"/>
                  </a:lnTo>
                  <a:lnTo>
                    <a:pt x="1350365" y="130429"/>
                  </a:lnTo>
                  <a:lnTo>
                    <a:pt x="1338414" y="132092"/>
                  </a:lnTo>
                  <a:lnTo>
                    <a:pt x="1326184" y="134416"/>
                  </a:lnTo>
                  <a:lnTo>
                    <a:pt x="1337195" y="139827"/>
                  </a:lnTo>
                  <a:lnTo>
                    <a:pt x="1387716" y="156743"/>
                  </a:lnTo>
                  <a:lnTo>
                    <a:pt x="1403997" y="159727"/>
                  </a:lnTo>
                  <a:lnTo>
                    <a:pt x="1412189" y="161455"/>
                  </a:lnTo>
                  <a:lnTo>
                    <a:pt x="1420533" y="161417"/>
                  </a:lnTo>
                  <a:lnTo>
                    <a:pt x="1433055" y="161899"/>
                  </a:lnTo>
                  <a:lnTo>
                    <a:pt x="1445641" y="161925"/>
                  </a:lnTo>
                  <a:lnTo>
                    <a:pt x="1495882" y="154762"/>
                  </a:lnTo>
                  <a:lnTo>
                    <a:pt x="1543951" y="136639"/>
                  </a:lnTo>
                  <a:lnTo>
                    <a:pt x="1586357" y="107556"/>
                  </a:lnTo>
                  <a:lnTo>
                    <a:pt x="1620075" y="69494"/>
                  </a:lnTo>
                  <a:lnTo>
                    <a:pt x="1641995" y="24434"/>
                  </a:lnTo>
                  <a:lnTo>
                    <a:pt x="1646936" y="0"/>
                  </a:lnTo>
                  <a:close/>
                </a:path>
                <a:path extrusionOk="0" h="2479040" w="2056765">
                  <a:moveTo>
                    <a:pt x="2056371" y="1467878"/>
                  </a:moveTo>
                  <a:lnTo>
                    <a:pt x="2029510" y="1396809"/>
                  </a:lnTo>
                  <a:lnTo>
                    <a:pt x="1993277" y="1359154"/>
                  </a:lnTo>
                  <a:lnTo>
                    <a:pt x="1948929" y="1324381"/>
                  </a:lnTo>
                  <a:lnTo>
                    <a:pt x="1902244" y="1293901"/>
                  </a:lnTo>
                  <a:lnTo>
                    <a:pt x="1859038" y="1269149"/>
                  </a:lnTo>
                  <a:lnTo>
                    <a:pt x="1825117" y="1251521"/>
                  </a:lnTo>
                  <a:lnTo>
                    <a:pt x="1806282" y="1242428"/>
                  </a:lnTo>
                  <a:lnTo>
                    <a:pt x="1783473" y="1291590"/>
                  </a:lnTo>
                  <a:lnTo>
                    <a:pt x="1824126" y="1311910"/>
                  </a:lnTo>
                  <a:lnTo>
                    <a:pt x="1868805" y="1337170"/>
                  </a:lnTo>
                  <a:lnTo>
                    <a:pt x="1913140" y="1365656"/>
                  </a:lnTo>
                  <a:lnTo>
                    <a:pt x="1952777" y="1395666"/>
                  </a:lnTo>
                  <a:lnTo>
                    <a:pt x="1983346" y="1425486"/>
                  </a:lnTo>
                  <a:lnTo>
                    <a:pt x="2003831" y="1463230"/>
                  </a:lnTo>
                  <a:lnTo>
                    <a:pt x="2001989" y="1468805"/>
                  </a:lnTo>
                  <a:lnTo>
                    <a:pt x="1954339" y="1506499"/>
                  </a:lnTo>
                  <a:lnTo>
                    <a:pt x="1912023" y="1526870"/>
                  </a:lnTo>
                  <a:lnTo>
                    <a:pt x="1860207" y="1548396"/>
                  </a:lnTo>
                  <a:lnTo>
                    <a:pt x="1801520" y="1570266"/>
                  </a:lnTo>
                  <a:lnTo>
                    <a:pt x="1738579" y="1591640"/>
                  </a:lnTo>
                  <a:lnTo>
                    <a:pt x="1674012" y="1611693"/>
                  </a:lnTo>
                  <a:lnTo>
                    <a:pt x="1655394" y="1619910"/>
                  </a:lnTo>
                  <a:lnTo>
                    <a:pt x="1639697" y="1632369"/>
                  </a:lnTo>
                  <a:lnTo>
                    <a:pt x="1627644" y="1648358"/>
                  </a:lnTo>
                  <a:lnTo>
                    <a:pt x="1619935" y="1667167"/>
                  </a:lnTo>
                  <a:lnTo>
                    <a:pt x="1612785" y="1707883"/>
                  </a:lnTo>
                  <a:lnTo>
                    <a:pt x="1615567" y="1750161"/>
                  </a:lnTo>
                  <a:lnTo>
                    <a:pt x="1634985" y="1786216"/>
                  </a:lnTo>
                  <a:lnTo>
                    <a:pt x="1677720" y="1808213"/>
                  </a:lnTo>
                  <a:lnTo>
                    <a:pt x="1708797" y="1809318"/>
                  </a:lnTo>
                  <a:lnTo>
                    <a:pt x="1733969" y="1800034"/>
                  </a:lnTo>
                  <a:lnTo>
                    <a:pt x="1752066" y="1783537"/>
                  </a:lnTo>
                  <a:lnTo>
                    <a:pt x="1761909" y="1763026"/>
                  </a:lnTo>
                  <a:lnTo>
                    <a:pt x="1764703" y="1749920"/>
                  </a:lnTo>
                  <a:lnTo>
                    <a:pt x="1764080" y="1740217"/>
                  </a:lnTo>
                  <a:lnTo>
                    <a:pt x="1758632" y="1729130"/>
                  </a:lnTo>
                  <a:lnTo>
                    <a:pt x="1746961" y="1711845"/>
                  </a:lnTo>
                  <a:lnTo>
                    <a:pt x="1752739" y="1700085"/>
                  </a:lnTo>
                  <a:lnTo>
                    <a:pt x="1747901" y="1685036"/>
                  </a:lnTo>
                  <a:lnTo>
                    <a:pt x="1732330" y="1670126"/>
                  </a:lnTo>
                  <a:lnTo>
                    <a:pt x="1705889" y="1658759"/>
                  </a:lnTo>
                  <a:lnTo>
                    <a:pt x="1751685" y="1644573"/>
                  </a:lnTo>
                  <a:lnTo>
                    <a:pt x="1802523" y="1627746"/>
                  </a:lnTo>
                  <a:lnTo>
                    <a:pt x="1855444" y="1608747"/>
                  </a:lnTo>
                  <a:lnTo>
                    <a:pt x="1907501" y="1588071"/>
                  </a:lnTo>
                  <a:lnTo>
                    <a:pt x="1955736" y="1566151"/>
                  </a:lnTo>
                  <a:lnTo>
                    <a:pt x="1997214" y="1543469"/>
                  </a:lnTo>
                  <a:lnTo>
                    <a:pt x="2028964" y="1520494"/>
                  </a:lnTo>
                  <a:lnTo>
                    <a:pt x="2053818" y="1483156"/>
                  </a:lnTo>
                  <a:lnTo>
                    <a:pt x="2056371" y="146787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6" name="Google Shape;636;p29"/>
            <p:cNvSpPr/>
            <p:nvPr/>
          </p:nvSpPr>
          <p:spPr>
            <a:xfrm>
              <a:off x="14563681" y="4279418"/>
              <a:ext cx="353694" cy="600075"/>
            </a:xfrm>
            <a:custGeom>
              <a:rect b="b" l="l" r="r" t="t"/>
              <a:pathLst>
                <a:path extrusionOk="0" h="600075" w="353694">
                  <a:moveTo>
                    <a:pt x="170517" y="0"/>
                  </a:moveTo>
                  <a:lnTo>
                    <a:pt x="133536" y="1353"/>
                  </a:lnTo>
                  <a:lnTo>
                    <a:pt x="103372" y="1726"/>
                  </a:lnTo>
                  <a:lnTo>
                    <a:pt x="66670" y="3642"/>
                  </a:lnTo>
                  <a:lnTo>
                    <a:pt x="33018" y="12001"/>
                  </a:lnTo>
                  <a:lnTo>
                    <a:pt x="12000" y="31698"/>
                  </a:lnTo>
                  <a:lnTo>
                    <a:pt x="9320" y="37991"/>
                  </a:lnTo>
                  <a:lnTo>
                    <a:pt x="10496" y="99304"/>
                  </a:lnTo>
                  <a:lnTo>
                    <a:pt x="11858" y="146817"/>
                  </a:lnTo>
                  <a:lnTo>
                    <a:pt x="13588" y="194318"/>
                  </a:lnTo>
                  <a:lnTo>
                    <a:pt x="15687" y="241803"/>
                  </a:lnTo>
                  <a:lnTo>
                    <a:pt x="18157" y="289271"/>
                  </a:lnTo>
                  <a:lnTo>
                    <a:pt x="46464" y="319736"/>
                  </a:lnTo>
                  <a:lnTo>
                    <a:pt x="195189" y="325867"/>
                  </a:lnTo>
                  <a:lnTo>
                    <a:pt x="202199" y="326292"/>
                  </a:lnTo>
                  <a:lnTo>
                    <a:pt x="227156" y="358316"/>
                  </a:lnTo>
                  <a:lnTo>
                    <a:pt x="225701" y="434220"/>
                  </a:lnTo>
                  <a:lnTo>
                    <a:pt x="205963" y="469810"/>
                  </a:lnTo>
                  <a:lnTo>
                    <a:pt x="144237" y="464679"/>
                  </a:lnTo>
                  <a:lnTo>
                    <a:pt x="138635" y="461360"/>
                  </a:lnTo>
                  <a:lnTo>
                    <a:pt x="131060" y="453906"/>
                  </a:lnTo>
                  <a:lnTo>
                    <a:pt x="127193" y="443935"/>
                  </a:lnTo>
                  <a:lnTo>
                    <a:pt x="126040" y="432675"/>
                  </a:lnTo>
                  <a:lnTo>
                    <a:pt x="126604" y="421351"/>
                  </a:lnTo>
                  <a:lnTo>
                    <a:pt x="127381" y="410057"/>
                  </a:lnTo>
                  <a:lnTo>
                    <a:pt x="126757" y="398776"/>
                  </a:lnTo>
                  <a:lnTo>
                    <a:pt x="42544" y="369939"/>
                  </a:lnTo>
                  <a:lnTo>
                    <a:pt x="6953" y="388389"/>
                  </a:lnTo>
                  <a:lnTo>
                    <a:pt x="2382" y="428418"/>
                  </a:lnTo>
                  <a:lnTo>
                    <a:pt x="0" y="462507"/>
                  </a:lnTo>
                  <a:lnTo>
                    <a:pt x="490" y="496462"/>
                  </a:lnTo>
                  <a:lnTo>
                    <a:pt x="6812" y="536300"/>
                  </a:lnTo>
                  <a:lnTo>
                    <a:pt x="36086" y="572366"/>
                  </a:lnTo>
                  <a:lnTo>
                    <a:pt x="86607" y="589664"/>
                  </a:lnTo>
                  <a:lnTo>
                    <a:pt x="130290" y="596236"/>
                  </a:lnTo>
                  <a:lnTo>
                    <a:pt x="180560" y="599992"/>
                  </a:lnTo>
                  <a:lnTo>
                    <a:pt x="230897" y="598611"/>
                  </a:lnTo>
                  <a:lnTo>
                    <a:pt x="279463" y="589587"/>
                  </a:lnTo>
                  <a:lnTo>
                    <a:pt x="324420" y="570414"/>
                  </a:lnTo>
                  <a:lnTo>
                    <a:pt x="348456" y="491984"/>
                  </a:lnTo>
                  <a:lnTo>
                    <a:pt x="352132" y="441613"/>
                  </a:lnTo>
                  <a:lnTo>
                    <a:pt x="353686" y="391143"/>
                  </a:lnTo>
                  <a:lnTo>
                    <a:pt x="353112" y="340656"/>
                  </a:lnTo>
                  <a:lnTo>
                    <a:pt x="350409" y="290234"/>
                  </a:lnTo>
                  <a:lnTo>
                    <a:pt x="317761" y="262330"/>
                  </a:lnTo>
                  <a:lnTo>
                    <a:pt x="244086" y="256349"/>
                  </a:lnTo>
                  <a:lnTo>
                    <a:pt x="162836" y="252313"/>
                  </a:lnTo>
                  <a:lnTo>
                    <a:pt x="155500" y="251237"/>
                  </a:lnTo>
                  <a:lnTo>
                    <a:pt x="126699" y="141265"/>
                  </a:lnTo>
                  <a:lnTo>
                    <a:pt x="129840" y="134648"/>
                  </a:lnTo>
                  <a:lnTo>
                    <a:pt x="136503" y="126522"/>
                  </a:lnTo>
                  <a:lnTo>
                    <a:pt x="146206" y="121541"/>
                  </a:lnTo>
                  <a:lnTo>
                    <a:pt x="157581" y="119036"/>
                  </a:lnTo>
                  <a:lnTo>
                    <a:pt x="169263" y="118344"/>
                  </a:lnTo>
                  <a:lnTo>
                    <a:pt x="178900" y="118790"/>
                  </a:lnTo>
                  <a:lnTo>
                    <a:pt x="188365" y="120522"/>
                  </a:lnTo>
                  <a:lnTo>
                    <a:pt x="196785" y="124131"/>
                  </a:lnTo>
                  <a:lnTo>
                    <a:pt x="203283" y="130208"/>
                  </a:lnTo>
                  <a:lnTo>
                    <a:pt x="207407" y="142725"/>
                  </a:lnTo>
                  <a:lnTo>
                    <a:pt x="206758" y="170579"/>
                  </a:lnTo>
                  <a:lnTo>
                    <a:pt x="211094" y="182960"/>
                  </a:lnTo>
                  <a:lnTo>
                    <a:pt x="316955" y="196667"/>
                  </a:lnTo>
                  <a:lnTo>
                    <a:pt x="323750" y="196718"/>
                  </a:lnTo>
                  <a:lnTo>
                    <a:pt x="330512" y="196121"/>
                  </a:lnTo>
                  <a:lnTo>
                    <a:pt x="350839" y="79926"/>
                  </a:lnTo>
                  <a:lnTo>
                    <a:pt x="350264" y="67685"/>
                  </a:lnTo>
                  <a:lnTo>
                    <a:pt x="336629" y="30399"/>
                  </a:lnTo>
                  <a:lnTo>
                    <a:pt x="296627" y="9426"/>
                  </a:lnTo>
                  <a:lnTo>
                    <a:pt x="244459" y="2122"/>
                  </a:lnTo>
                  <a:lnTo>
                    <a:pt x="207530" y="105"/>
                  </a:lnTo>
                  <a:lnTo>
                    <a:pt x="170517" y="0"/>
                  </a:lnTo>
                  <a:close/>
                </a:path>
              </a:pathLst>
            </a:custGeom>
            <a:solidFill>
              <a:srgbClr val="DD97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7" name="Google Shape;637;p29"/>
            <p:cNvSpPr/>
            <p:nvPr/>
          </p:nvSpPr>
          <p:spPr>
            <a:xfrm>
              <a:off x="14424495" y="4261821"/>
              <a:ext cx="622300" cy="751204"/>
            </a:xfrm>
            <a:custGeom>
              <a:rect b="b" l="l" r="r" t="t"/>
              <a:pathLst>
                <a:path extrusionOk="0" h="751204" w="622300">
                  <a:moveTo>
                    <a:pt x="621804" y="590753"/>
                  </a:moveTo>
                  <a:lnTo>
                    <a:pt x="610362" y="579475"/>
                  </a:lnTo>
                  <a:lnTo>
                    <a:pt x="554545" y="537019"/>
                  </a:lnTo>
                  <a:lnTo>
                    <a:pt x="541972" y="525322"/>
                  </a:lnTo>
                  <a:lnTo>
                    <a:pt x="527494" y="526821"/>
                  </a:lnTo>
                  <a:lnTo>
                    <a:pt x="474980" y="541820"/>
                  </a:lnTo>
                  <a:lnTo>
                    <a:pt x="480504" y="491985"/>
                  </a:lnTo>
                  <a:lnTo>
                    <a:pt x="484022" y="441617"/>
                  </a:lnTo>
                  <a:lnTo>
                    <a:pt x="485508" y="391147"/>
                  </a:lnTo>
                  <a:lnTo>
                    <a:pt x="484962" y="340664"/>
                  </a:lnTo>
                  <a:lnTo>
                    <a:pt x="482384" y="290245"/>
                  </a:lnTo>
                  <a:lnTo>
                    <a:pt x="451078" y="262331"/>
                  </a:lnTo>
                  <a:lnTo>
                    <a:pt x="380466" y="256362"/>
                  </a:lnTo>
                  <a:lnTo>
                    <a:pt x="302590" y="252323"/>
                  </a:lnTo>
                  <a:lnTo>
                    <a:pt x="295567" y="251244"/>
                  </a:lnTo>
                  <a:lnTo>
                    <a:pt x="267970" y="141274"/>
                  </a:lnTo>
                  <a:lnTo>
                    <a:pt x="270954" y="134670"/>
                  </a:lnTo>
                  <a:lnTo>
                    <a:pt x="277342" y="126530"/>
                  </a:lnTo>
                  <a:lnTo>
                    <a:pt x="286651" y="121551"/>
                  </a:lnTo>
                  <a:lnTo>
                    <a:pt x="297561" y="119037"/>
                  </a:lnTo>
                  <a:lnTo>
                    <a:pt x="308762" y="118351"/>
                  </a:lnTo>
                  <a:lnTo>
                    <a:pt x="317995" y="118795"/>
                  </a:lnTo>
                  <a:lnTo>
                    <a:pt x="327063" y="120535"/>
                  </a:lnTo>
                  <a:lnTo>
                    <a:pt x="335114" y="124142"/>
                  </a:lnTo>
                  <a:lnTo>
                    <a:pt x="341350" y="130225"/>
                  </a:lnTo>
                  <a:lnTo>
                    <a:pt x="345300" y="142735"/>
                  </a:lnTo>
                  <a:lnTo>
                    <a:pt x="344690" y="170586"/>
                  </a:lnTo>
                  <a:lnTo>
                    <a:pt x="348843" y="182968"/>
                  </a:lnTo>
                  <a:lnTo>
                    <a:pt x="458825" y="196951"/>
                  </a:lnTo>
                  <a:lnTo>
                    <a:pt x="468363" y="196837"/>
                  </a:lnTo>
                  <a:lnTo>
                    <a:pt x="480529" y="185115"/>
                  </a:lnTo>
                  <a:lnTo>
                    <a:pt x="481088" y="175780"/>
                  </a:lnTo>
                  <a:lnTo>
                    <a:pt x="482777" y="79933"/>
                  </a:lnTo>
                  <a:lnTo>
                    <a:pt x="482219" y="67691"/>
                  </a:lnTo>
                  <a:lnTo>
                    <a:pt x="469163" y="30403"/>
                  </a:lnTo>
                  <a:lnTo>
                    <a:pt x="430834" y="9436"/>
                  </a:lnTo>
                  <a:lnTo>
                    <a:pt x="380834" y="2133"/>
                  </a:lnTo>
                  <a:lnTo>
                    <a:pt x="309956" y="0"/>
                  </a:lnTo>
                  <a:lnTo>
                    <a:pt x="274497" y="1358"/>
                  </a:lnTo>
                  <a:lnTo>
                    <a:pt x="245605" y="1727"/>
                  </a:lnTo>
                  <a:lnTo>
                    <a:pt x="210426" y="3644"/>
                  </a:lnTo>
                  <a:lnTo>
                    <a:pt x="178168" y="12001"/>
                  </a:lnTo>
                  <a:lnTo>
                    <a:pt x="158026" y="31699"/>
                  </a:lnTo>
                  <a:lnTo>
                    <a:pt x="155460" y="37998"/>
                  </a:lnTo>
                  <a:lnTo>
                    <a:pt x="156591" y="99301"/>
                  </a:lnTo>
                  <a:lnTo>
                    <a:pt x="157899" y="146824"/>
                  </a:lnTo>
                  <a:lnTo>
                    <a:pt x="159550" y="194322"/>
                  </a:lnTo>
                  <a:lnTo>
                    <a:pt x="161569" y="241808"/>
                  </a:lnTo>
                  <a:lnTo>
                    <a:pt x="163944" y="289267"/>
                  </a:lnTo>
                  <a:lnTo>
                    <a:pt x="191058" y="319735"/>
                  </a:lnTo>
                  <a:lnTo>
                    <a:pt x="333603" y="325856"/>
                  </a:lnTo>
                  <a:lnTo>
                    <a:pt x="340321" y="326288"/>
                  </a:lnTo>
                  <a:lnTo>
                    <a:pt x="364261" y="358317"/>
                  </a:lnTo>
                  <a:lnTo>
                    <a:pt x="362839" y="434225"/>
                  </a:lnTo>
                  <a:lnTo>
                    <a:pt x="343928" y="469811"/>
                  </a:lnTo>
                  <a:lnTo>
                    <a:pt x="284772" y="464680"/>
                  </a:lnTo>
                  <a:lnTo>
                    <a:pt x="279387" y="461352"/>
                  </a:lnTo>
                  <a:lnTo>
                    <a:pt x="272135" y="453898"/>
                  </a:lnTo>
                  <a:lnTo>
                    <a:pt x="268439" y="443928"/>
                  </a:lnTo>
                  <a:lnTo>
                    <a:pt x="267335" y="432676"/>
                  </a:lnTo>
                  <a:lnTo>
                    <a:pt x="268617" y="410057"/>
                  </a:lnTo>
                  <a:lnTo>
                    <a:pt x="268020" y="398780"/>
                  </a:lnTo>
                  <a:lnTo>
                    <a:pt x="187299" y="369963"/>
                  </a:lnTo>
                  <a:lnTo>
                    <a:pt x="179197" y="369582"/>
                  </a:lnTo>
                  <a:lnTo>
                    <a:pt x="171107" y="370192"/>
                  </a:lnTo>
                  <a:lnTo>
                    <a:pt x="148818" y="428421"/>
                  </a:lnTo>
                  <a:lnTo>
                    <a:pt x="146532" y="462508"/>
                  </a:lnTo>
                  <a:lnTo>
                    <a:pt x="147002" y="496468"/>
                  </a:lnTo>
                  <a:lnTo>
                    <a:pt x="151130" y="526757"/>
                  </a:lnTo>
                  <a:lnTo>
                    <a:pt x="128130" y="519404"/>
                  </a:lnTo>
                  <a:lnTo>
                    <a:pt x="75526" y="496912"/>
                  </a:lnTo>
                  <a:lnTo>
                    <a:pt x="14503" y="462991"/>
                  </a:lnTo>
                  <a:lnTo>
                    <a:pt x="0" y="478828"/>
                  </a:lnTo>
                  <a:lnTo>
                    <a:pt x="18618" y="541261"/>
                  </a:lnTo>
                  <a:lnTo>
                    <a:pt x="46558" y="586295"/>
                  </a:lnTo>
                  <a:lnTo>
                    <a:pt x="90144" y="644321"/>
                  </a:lnTo>
                  <a:lnTo>
                    <a:pt x="155816" y="730821"/>
                  </a:lnTo>
                  <a:lnTo>
                    <a:pt x="200533" y="742238"/>
                  </a:lnTo>
                  <a:lnTo>
                    <a:pt x="230517" y="746798"/>
                  </a:lnTo>
                  <a:lnTo>
                    <a:pt x="248043" y="750468"/>
                  </a:lnTo>
                  <a:lnTo>
                    <a:pt x="287883" y="751078"/>
                  </a:lnTo>
                  <a:lnTo>
                    <a:pt x="356958" y="743254"/>
                  </a:lnTo>
                  <a:lnTo>
                    <a:pt x="426389" y="734123"/>
                  </a:lnTo>
                  <a:lnTo>
                    <a:pt x="467347" y="730821"/>
                  </a:lnTo>
                  <a:lnTo>
                    <a:pt x="540143" y="730186"/>
                  </a:lnTo>
                  <a:lnTo>
                    <a:pt x="607415" y="704634"/>
                  </a:lnTo>
                  <a:lnTo>
                    <a:pt x="615149" y="648246"/>
                  </a:lnTo>
                  <a:lnTo>
                    <a:pt x="619074" y="609841"/>
                  </a:lnTo>
                  <a:lnTo>
                    <a:pt x="621804" y="590753"/>
                  </a:lnTo>
                  <a:close/>
                </a:path>
              </a:pathLst>
            </a:custGeom>
            <a:solidFill>
              <a:srgbClr val="FAAC1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8" name="Google Shape;638;p29"/>
            <p:cNvSpPr/>
            <p:nvPr/>
          </p:nvSpPr>
          <p:spPr>
            <a:xfrm>
              <a:off x="14875651" y="4225745"/>
              <a:ext cx="1547494" cy="1547495"/>
            </a:xfrm>
            <a:custGeom>
              <a:rect b="b" l="l" r="r" t="t"/>
              <a:pathLst>
                <a:path extrusionOk="0" h="1547495" w="1547494">
                  <a:moveTo>
                    <a:pt x="1547272" y="0"/>
                  </a:moveTo>
                  <a:lnTo>
                    <a:pt x="0" y="0"/>
                  </a:lnTo>
                  <a:lnTo>
                    <a:pt x="0" y="1547272"/>
                  </a:lnTo>
                  <a:lnTo>
                    <a:pt x="1547272" y="1547272"/>
                  </a:lnTo>
                  <a:lnTo>
                    <a:pt x="154727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39" name="Google Shape;639;p29"/>
            <p:cNvSpPr/>
            <p:nvPr/>
          </p:nvSpPr>
          <p:spPr>
            <a:xfrm>
              <a:off x="14935283" y="4285366"/>
              <a:ext cx="1428115" cy="1428114"/>
            </a:xfrm>
            <a:custGeom>
              <a:rect b="b" l="l" r="r" t="t"/>
              <a:pathLst>
                <a:path extrusionOk="0" h="1428114" w="1428115">
                  <a:moveTo>
                    <a:pt x="1427998" y="0"/>
                  </a:moveTo>
                  <a:lnTo>
                    <a:pt x="0" y="0"/>
                  </a:lnTo>
                  <a:lnTo>
                    <a:pt x="0" y="1427998"/>
                  </a:lnTo>
                  <a:lnTo>
                    <a:pt x="1427998" y="1427998"/>
                  </a:lnTo>
                  <a:lnTo>
                    <a:pt x="142799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640" name="Google Shape;640;p29"/>
            <p:cNvPicPr preferRelativeResize="0"/>
            <p:nvPr/>
          </p:nvPicPr>
          <p:blipFill rotWithShape="1">
            <a:blip r:embed="rId13">
              <a:alphaModFix/>
            </a:blip>
            <a:srcRect b="0" l="0" r="0" t="0"/>
            <a:stretch/>
          </p:blipFill>
          <p:spPr>
            <a:xfrm>
              <a:off x="15776696" y="4198973"/>
              <a:ext cx="243311" cy="125774"/>
            </a:xfrm>
            <a:prstGeom prst="rect">
              <a:avLst/>
            </a:prstGeom>
            <a:noFill/>
            <a:ln>
              <a:noFill/>
            </a:ln>
          </p:spPr>
        </p:pic>
        <p:sp>
          <p:nvSpPr>
            <p:cNvPr id="641" name="Google Shape;641;p29"/>
            <p:cNvSpPr/>
            <p:nvPr/>
          </p:nvSpPr>
          <p:spPr>
            <a:xfrm>
              <a:off x="15036089" y="4394980"/>
              <a:ext cx="185419" cy="1221739"/>
            </a:xfrm>
            <a:custGeom>
              <a:rect b="b" l="l" r="r" t="t"/>
              <a:pathLst>
                <a:path extrusionOk="0" h="1221739" w="185419">
                  <a:moveTo>
                    <a:pt x="37020" y="1147597"/>
                  </a:moveTo>
                  <a:lnTo>
                    <a:pt x="0" y="1147597"/>
                  </a:lnTo>
                  <a:lnTo>
                    <a:pt x="0" y="1221638"/>
                  </a:lnTo>
                  <a:lnTo>
                    <a:pt x="37020" y="1221638"/>
                  </a:lnTo>
                  <a:lnTo>
                    <a:pt x="37020" y="1147597"/>
                  </a:lnTo>
                  <a:close/>
                </a:path>
                <a:path extrusionOk="0" h="1221739" w="185419">
                  <a:moveTo>
                    <a:pt x="37020" y="962507"/>
                  </a:moveTo>
                  <a:lnTo>
                    <a:pt x="0" y="962507"/>
                  </a:lnTo>
                  <a:lnTo>
                    <a:pt x="0" y="1147584"/>
                  </a:lnTo>
                  <a:lnTo>
                    <a:pt x="37020" y="1147584"/>
                  </a:lnTo>
                  <a:lnTo>
                    <a:pt x="37020" y="962507"/>
                  </a:lnTo>
                  <a:close/>
                </a:path>
                <a:path extrusionOk="0" h="1221739" w="185419">
                  <a:moveTo>
                    <a:pt x="37020" y="888453"/>
                  </a:moveTo>
                  <a:lnTo>
                    <a:pt x="0" y="888453"/>
                  </a:lnTo>
                  <a:lnTo>
                    <a:pt x="0" y="925474"/>
                  </a:lnTo>
                  <a:lnTo>
                    <a:pt x="37020" y="925474"/>
                  </a:lnTo>
                  <a:lnTo>
                    <a:pt x="37020" y="888453"/>
                  </a:lnTo>
                  <a:close/>
                </a:path>
                <a:path extrusionOk="0" h="1221739" w="185419">
                  <a:moveTo>
                    <a:pt x="37020" y="777405"/>
                  </a:moveTo>
                  <a:lnTo>
                    <a:pt x="0" y="777405"/>
                  </a:lnTo>
                  <a:lnTo>
                    <a:pt x="0" y="814412"/>
                  </a:lnTo>
                  <a:lnTo>
                    <a:pt x="37020" y="814412"/>
                  </a:lnTo>
                  <a:lnTo>
                    <a:pt x="37020" y="777405"/>
                  </a:lnTo>
                  <a:close/>
                </a:path>
                <a:path extrusionOk="0" h="1221739" w="185419">
                  <a:moveTo>
                    <a:pt x="37020" y="666343"/>
                  </a:moveTo>
                  <a:lnTo>
                    <a:pt x="0" y="666343"/>
                  </a:lnTo>
                  <a:lnTo>
                    <a:pt x="0" y="740384"/>
                  </a:lnTo>
                  <a:lnTo>
                    <a:pt x="37020" y="740384"/>
                  </a:lnTo>
                  <a:lnTo>
                    <a:pt x="37020" y="666343"/>
                  </a:lnTo>
                  <a:close/>
                </a:path>
                <a:path extrusionOk="0" h="1221739" w="185419">
                  <a:moveTo>
                    <a:pt x="37020" y="555307"/>
                  </a:moveTo>
                  <a:lnTo>
                    <a:pt x="0" y="555307"/>
                  </a:lnTo>
                  <a:lnTo>
                    <a:pt x="0" y="592315"/>
                  </a:lnTo>
                  <a:lnTo>
                    <a:pt x="37020" y="592315"/>
                  </a:lnTo>
                  <a:lnTo>
                    <a:pt x="37020" y="555307"/>
                  </a:lnTo>
                  <a:close/>
                </a:path>
                <a:path extrusionOk="0" h="1221739" w="185419">
                  <a:moveTo>
                    <a:pt x="37020" y="370205"/>
                  </a:moveTo>
                  <a:lnTo>
                    <a:pt x="0" y="370205"/>
                  </a:lnTo>
                  <a:lnTo>
                    <a:pt x="0" y="481253"/>
                  </a:lnTo>
                  <a:lnTo>
                    <a:pt x="37020" y="481253"/>
                  </a:lnTo>
                  <a:lnTo>
                    <a:pt x="37020" y="370205"/>
                  </a:lnTo>
                  <a:close/>
                </a:path>
                <a:path extrusionOk="0" h="1221739" w="185419">
                  <a:moveTo>
                    <a:pt x="37020" y="296164"/>
                  </a:moveTo>
                  <a:lnTo>
                    <a:pt x="0" y="296164"/>
                  </a:lnTo>
                  <a:lnTo>
                    <a:pt x="0" y="333171"/>
                  </a:lnTo>
                  <a:lnTo>
                    <a:pt x="37020" y="333171"/>
                  </a:lnTo>
                  <a:lnTo>
                    <a:pt x="37020" y="296164"/>
                  </a:lnTo>
                  <a:close/>
                </a:path>
                <a:path extrusionOk="0" h="1221739" w="185419">
                  <a:moveTo>
                    <a:pt x="37020" y="111074"/>
                  </a:moveTo>
                  <a:lnTo>
                    <a:pt x="0" y="111074"/>
                  </a:lnTo>
                  <a:lnTo>
                    <a:pt x="0" y="259143"/>
                  </a:lnTo>
                  <a:lnTo>
                    <a:pt x="37020" y="259143"/>
                  </a:lnTo>
                  <a:lnTo>
                    <a:pt x="37020" y="111074"/>
                  </a:lnTo>
                  <a:close/>
                </a:path>
                <a:path extrusionOk="0" h="1221739" w="185419">
                  <a:moveTo>
                    <a:pt x="37020" y="0"/>
                  </a:moveTo>
                  <a:lnTo>
                    <a:pt x="0" y="0"/>
                  </a:lnTo>
                  <a:lnTo>
                    <a:pt x="0" y="111061"/>
                  </a:lnTo>
                  <a:lnTo>
                    <a:pt x="37020" y="111061"/>
                  </a:lnTo>
                  <a:lnTo>
                    <a:pt x="37020" y="0"/>
                  </a:lnTo>
                  <a:close/>
                </a:path>
                <a:path extrusionOk="0" h="1221739" w="185419">
                  <a:moveTo>
                    <a:pt x="74041" y="851446"/>
                  </a:moveTo>
                  <a:lnTo>
                    <a:pt x="37033" y="851446"/>
                  </a:lnTo>
                  <a:lnTo>
                    <a:pt x="37033" y="888453"/>
                  </a:lnTo>
                  <a:lnTo>
                    <a:pt x="74041" y="888453"/>
                  </a:lnTo>
                  <a:lnTo>
                    <a:pt x="74041" y="851446"/>
                  </a:lnTo>
                  <a:close/>
                </a:path>
                <a:path extrusionOk="0" h="1221739" w="185419">
                  <a:moveTo>
                    <a:pt x="74041" y="740384"/>
                  </a:moveTo>
                  <a:lnTo>
                    <a:pt x="37033" y="740384"/>
                  </a:lnTo>
                  <a:lnTo>
                    <a:pt x="37033" y="814425"/>
                  </a:lnTo>
                  <a:lnTo>
                    <a:pt x="74041" y="814425"/>
                  </a:lnTo>
                  <a:lnTo>
                    <a:pt x="74041" y="740384"/>
                  </a:lnTo>
                  <a:close/>
                </a:path>
                <a:path extrusionOk="0" h="1221739" w="185419">
                  <a:moveTo>
                    <a:pt x="74041" y="666343"/>
                  </a:moveTo>
                  <a:lnTo>
                    <a:pt x="37033" y="666343"/>
                  </a:lnTo>
                  <a:lnTo>
                    <a:pt x="37033" y="703364"/>
                  </a:lnTo>
                  <a:lnTo>
                    <a:pt x="74041" y="703364"/>
                  </a:lnTo>
                  <a:lnTo>
                    <a:pt x="74041" y="666343"/>
                  </a:lnTo>
                  <a:close/>
                </a:path>
                <a:path extrusionOk="0" h="1221739" w="185419">
                  <a:moveTo>
                    <a:pt x="111061" y="814425"/>
                  </a:moveTo>
                  <a:lnTo>
                    <a:pt x="74041" y="814425"/>
                  </a:lnTo>
                  <a:lnTo>
                    <a:pt x="74041" y="851446"/>
                  </a:lnTo>
                  <a:lnTo>
                    <a:pt x="111061" y="851446"/>
                  </a:lnTo>
                  <a:lnTo>
                    <a:pt x="111061" y="814425"/>
                  </a:lnTo>
                  <a:close/>
                </a:path>
                <a:path extrusionOk="0" h="1221739" w="185419">
                  <a:moveTo>
                    <a:pt x="111061" y="518274"/>
                  </a:moveTo>
                  <a:lnTo>
                    <a:pt x="74041" y="518274"/>
                  </a:lnTo>
                  <a:lnTo>
                    <a:pt x="74041" y="555294"/>
                  </a:lnTo>
                  <a:lnTo>
                    <a:pt x="111061" y="555294"/>
                  </a:lnTo>
                  <a:lnTo>
                    <a:pt x="111061" y="518274"/>
                  </a:lnTo>
                  <a:close/>
                </a:path>
                <a:path extrusionOk="0" h="1221739" w="185419">
                  <a:moveTo>
                    <a:pt x="148069" y="1184617"/>
                  </a:moveTo>
                  <a:lnTo>
                    <a:pt x="111061" y="1184617"/>
                  </a:lnTo>
                  <a:lnTo>
                    <a:pt x="74041" y="1184617"/>
                  </a:lnTo>
                  <a:lnTo>
                    <a:pt x="37033" y="1184617"/>
                  </a:lnTo>
                  <a:lnTo>
                    <a:pt x="37033" y="1221625"/>
                  </a:lnTo>
                  <a:lnTo>
                    <a:pt x="74041" y="1221625"/>
                  </a:lnTo>
                  <a:lnTo>
                    <a:pt x="111061" y="1221625"/>
                  </a:lnTo>
                  <a:lnTo>
                    <a:pt x="148069" y="1221625"/>
                  </a:lnTo>
                  <a:lnTo>
                    <a:pt x="148069" y="1184617"/>
                  </a:lnTo>
                  <a:close/>
                </a:path>
                <a:path extrusionOk="0" h="1221739" w="185419">
                  <a:moveTo>
                    <a:pt x="148069" y="1036548"/>
                  </a:moveTo>
                  <a:lnTo>
                    <a:pt x="111061" y="1036548"/>
                  </a:lnTo>
                  <a:lnTo>
                    <a:pt x="74041" y="1036548"/>
                  </a:lnTo>
                  <a:lnTo>
                    <a:pt x="74041" y="1147597"/>
                  </a:lnTo>
                  <a:lnTo>
                    <a:pt x="111061" y="1147597"/>
                  </a:lnTo>
                  <a:lnTo>
                    <a:pt x="148069" y="1147597"/>
                  </a:lnTo>
                  <a:lnTo>
                    <a:pt x="148069" y="1036548"/>
                  </a:lnTo>
                  <a:close/>
                </a:path>
                <a:path extrusionOk="0" h="1221739" w="185419">
                  <a:moveTo>
                    <a:pt x="148069" y="962507"/>
                  </a:moveTo>
                  <a:lnTo>
                    <a:pt x="111061" y="962507"/>
                  </a:lnTo>
                  <a:lnTo>
                    <a:pt x="74041" y="962507"/>
                  </a:lnTo>
                  <a:lnTo>
                    <a:pt x="37033" y="962507"/>
                  </a:lnTo>
                  <a:lnTo>
                    <a:pt x="37033" y="999515"/>
                  </a:lnTo>
                  <a:lnTo>
                    <a:pt x="74041" y="999515"/>
                  </a:lnTo>
                  <a:lnTo>
                    <a:pt x="111061" y="999515"/>
                  </a:lnTo>
                  <a:lnTo>
                    <a:pt x="148069" y="999515"/>
                  </a:lnTo>
                  <a:lnTo>
                    <a:pt x="148069" y="962507"/>
                  </a:lnTo>
                  <a:close/>
                </a:path>
                <a:path extrusionOk="0" h="1221739" w="185419">
                  <a:moveTo>
                    <a:pt x="148069" y="703376"/>
                  </a:moveTo>
                  <a:lnTo>
                    <a:pt x="111061" y="703376"/>
                  </a:lnTo>
                  <a:lnTo>
                    <a:pt x="74041" y="703376"/>
                  </a:lnTo>
                  <a:lnTo>
                    <a:pt x="74041" y="740384"/>
                  </a:lnTo>
                  <a:lnTo>
                    <a:pt x="111061" y="740384"/>
                  </a:lnTo>
                  <a:lnTo>
                    <a:pt x="148069" y="740384"/>
                  </a:lnTo>
                  <a:lnTo>
                    <a:pt x="148069" y="703376"/>
                  </a:lnTo>
                  <a:close/>
                </a:path>
                <a:path extrusionOk="0" h="1221739" w="185419">
                  <a:moveTo>
                    <a:pt x="148069" y="592315"/>
                  </a:moveTo>
                  <a:lnTo>
                    <a:pt x="111061" y="592315"/>
                  </a:lnTo>
                  <a:lnTo>
                    <a:pt x="111061" y="629335"/>
                  </a:lnTo>
                  <a:lnTo>
                    <a:pt x="74041" y="629335"/>
                  </a:lnTo>
                  <a:lnTo>
                    <a:pt x="74041" y="555307"/>
                  </a:lnTo>
                  <a:lnTo>
                    <a:pt x="37033" y="555307"/>
                  </a:lnTo>
                  <a:lnTo>
                    <a:pt x="37033" y="629348"/>
                  </a:lnTo>
                  <a:lnTo>
                    <a:pt x="74041" y="629348"/>
                  </a:lnTo>
                  <a:lnTo>
                    <a:pt x="74041" y="666343"/>
                  </a:lnTo>
                  <a:lnTo>
                    <a:pt x="111061" y="666343"/>
                  </a:lnTo>
                  <a:lnTo>
                    <a:pt x="148069" y="666356"/>
                  </a:lnTo>
                  <a:lnTo>
                    <a:pt x="148069" y="592315"/>
                  </a:lnTo>
                  <a:close/>
                </a:path>
                <a:path extrusionOk="0" h="1221739" w="185419">
                  <a:moveTo>
                    <a:pt x="148069" y="481266"/>
                  </a:moveTo>
                  <a:lnTo>
                    <a:pt x="111061" y="481266"/>
                  </a:lnTo>
                  <a:lnTo>
                    <a:pt x="111061" y="518274"/>
                  </a:lnTo>
                  <a:lnTo>
                    <a:pt x="148069" y="518274"/>
                  </a:lnTo>
                  <a:lnTo>
                    <a:pt x="148069" y="481266"/>
                  </a:lnTo>
                  <a:close/>
                </a:path>
                <a:path extrusionOk="0" h="1221739" w="185419">
                  <a:moveTo>
                    <a:pt x="148069" y="370205"/>
                  </a:moveTo>
                  <a:lnTo>
                    <a:pt x="111061" y="370205"/>
                  </a:lnTo>
                  <a:lnTo>
                    <a:pt x="111061" y="407212"/>
                  </a:lnTo>
                  <a:lnTo>
                    <a:pt x="74041" y="407212"/>
                  </a:lnTo>
                  <a:lnTo>
                    <a:pt x="74041" y="333171"/>
                  </a:lnTo>
                  <a:lnTo>
                    <a:pt x="37033" y="333171"/>
                  </a:lnTo>
                  <a:lnTo>
                    <a:pt x="37033" y="518261"/>
                  </a:lnTo>
                  <a:lnTo>
                    <a:pt x="74041" y="518261"/>
                  </a:lnTo>
                  <a:lnTo>
                    <a:pt x="74041" y="444233"/>
                  </a:lnTo>
                  <a:lnTo>
                    <a:pt x="111061" y="444233"/>
                  </a:lnTo>
                  <a:lnTo>
                    <a:pt x="148069" y="444233"/>
                  </a:lnTo>
                  <a:lnTo>
                    <a:pt x="148069" y="370205"/>
                  </a:lnTo>
                  <a:close/>
                </a:path>
                <a:path extrusionOk="0" h="1221739" w="185419">
                  <a:moveTo>
                    <a:pt x="148069" y="296164"/>
                  </a:moveTo>
                  <a:lnTo>
                    <a:pt x="111061" y="296164"/>
                  </a:lnTo>
                  <a:lnTo>
                    <a:pt x="74041" y="296164"/>
                  </a:lnTo>
                  <a:lnTo>
                    <a:pt x="74041" y="333171"/>
                  </a:lnTo>
                  <a:lnTo>
                    <a:pt x="111061" y="333171"/>
                  </a:lnTo>
                  <a:lnTo>
                    <a:pt x="148069" y="333171"/>
                  </a:lnTo>
                  <a:lnTo>
                    <a:pt x="148069" y="296164"/>
                  </a:lnTo>
                  <a:close/>
                </a:path>
                <a:path extrusionOk="0" h="1221739" w="185419">
                  <a:moveTo>
                    <a:pt x="148069" y="222135"/>
                  </a:moveTo>
                  <a:lnTo>
                    <a:pt x="111061" y="222135"/>
                  </a:lnTo>
                  <a:lnTo>
                    <a:pt x="74041" y="222135"/>
                  </a:lnTo>
                  <a:lnTo>
                    <a:pt x="37033" y="222135"/>
                  </a:lnTo>
                  <a:lnTo>
                    <a:pt x="37033" y="259143"/>
                  </a:lnTo>
                  <a:lnTo>
                    <a:pt x="74041" y="259143"/>
                  </a:lnTo>
                  <a:lnTo>
                    <a:pt x="111061" y="259143"/>
                  </a:lnTo>
                  <a:lnTo>
                    <a:pt x="148069" y="259143"/>
                  </a:lnTo>
                  <a:lnTo>
                    <a:pt x="148069" y="222135"/>
                  </a:lnTo>
                  <a:close/>
                </a:path>
                <a:path extrusionOk="0" h="1221739" w="185419">
                  <a:moveTo>
                    <a:pt x="185089" y="74066"/>
                  </a:moveTo>
                  <a:lnTo>
                    <a:pt x="148069" y="74066"/>
                  </a:lnTo>
                  <a:lnTo>
                    <a:pt x="111061" y="74066"/>
                  </a:lnTo>
                  <a:lnTo>
                    <a:pt x="74041" y="74066"/>
                  </a:lnTo>
                  <a:lnTo>
                    <a:pt x="74041" y="111074"/>
                  </a:lnTo>
                  <a:lnTo>
                    <a:pt x="74041" y="185115"/>
                  </a:lnTo>
                  <a:lnTo>
                    <a:pt x="111061" y="185115"/>
                  </a:lnTo>
                  <a:lnTo>
                    <a:pt x="148069" y="185115"/>
                  </a:lnTo>
                  <a:lnTo>
                    <a:pt x="185089" y="185115"/>
                  </a:lnTo>
                  <a:lnTo>
                    <a:pt x="185089" y="111074"/>
                  </a:lnTo>
                  <a:lnTo>
                    <a:pt x="185089" y="74066"/>
                  </a:lnTo>
                  <a:close/>
                </a:path>
                <a:path extrusionOk="0" h="1221739" w="185419">
                  <a:moveTo>
                    <a:pt x="185089" y="0"/>
                  </a:moveTo>
                  <a:lnTo>
                    <a:pt x="148069" y="0"/>
                  </a:lnTo>
                  <a:lnTo>
                    <a:pt x="111061" y="0"/>
                  </a:lnTo>
                  <a:lnTo>
                    <a:pt x="74041" y="0"/>
                  </a:lnTo>
                  <a:lnTo>
                    <a:pt x="37033" y="0"/>
                  </a:lnTo>
                  <a:lnTo>
                    <a:pt x="37033" y="37020"/>
                  </a:lnTo>
                  <a:lnTo>
                    <a:pt x="74041" y="37020"/>
                  </a:lnTo>
                  <a:lnTo>
                    <a:pt x="111061" y="37020"/>
                  </a:lnTo>
                  <a:lnTo>
                    <a:pt x="148069" y="37020"/>
                  </a:lnTo>
                  <a:lnTo>
                    <a:pt x="185089" y="37020"/>
                  </a:lnTo>
                  <a:lnTo>
                    <a:pt x="185089"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2" name="Google Shape;642;p29"/>
            <p:cNvSpPr/>
            <p:nvPr/>
          </p:nvSpPr>
          <p:spPr>
            <a:xfrm>
              <a:off x="15202673" y="4617105"/>
              <a:ext cx="0" cy="1000125"/>
            </a:xfrm>
            <a:custGeom>
              <a:rect b="b" l="l" r="r" t="t"/>
              <a:pathLst>
                <a:path extrusionOk="0" h="1000125" w="120000">
                  <a:moveTo>
                    <a:pt x="0" y="0"/>
                  </a:moveTo>
                  <a:lnTo>
                    <a:pt x="0" y="999498"/>
                  </a:lnTo>
                </a:path>
              </a:pathLst>
            </a:custGeom>
            <a:noFill/>
            <a:ln cap="flat" cmpd="sng" w="16825">
              <a:solidFill>
                <a:srgbClr val="221F1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3" name="Google Shape;643;p29"/>
            <p:cNvSpPr/>
            <p:nvPr/>
          </p:nvSpPr>
          <p:spPr>
            <a:xfrm>
              <a:off x="15221192" y="4394980"/>
              <a:ext cx="74294" cy="1221739"/>
            </a:xfrm>
            <a:custGeom>
              <a:rect b="b" l="l" r="r" t="t"/>
              <a:pathLst>
                <a:path extrusionOk="0" h="1221739" w="74294">
                  <a:moveTo>
                    <a:pt x="37007" y="1184617"/>
                  </a:moveTo>
                  <a:lnTo>
                    <a:pt x="0" y="1184617"/>
                  </a:lnTo>
                  <a:lnTo>
                    <a:pt x="0" y="1221625"/>
                  </a:lnTo>
                  <a:lnTo>
                    <a:pt x="37007" y="1221625"/>
                  </a:lnTo>
                  <a:lnTo>
                    <a:pt x="37007" y="1184617"/>
                  </a:lnTo>
                  <a:close/>
                </a:path>
                <a:path extrusionOk="0" h="1221739" w="74294">
                  <a:moveTo>
                    <a:pt x="37007" y="962507"/>
                  </a:moveTo>
                  <a:lnTo>
                    <a:pt x="0" y="962507"/>
                  </a:lnTo>
                  <a:lnTo>
                    <a:pt x="0" y="999515"/>
                  </a:lnTo>
                  <a:lnTo>
                    <a:pt x="37007" y="999515"/>
                  </a:lnTo>
                  <a:lnTo>
                    <a:pt x="37007" y="962507"/>
                  </a:lnTo>
                  <a:close/>
                </a:path>
                <a:path extrusionOk="0" h="1221739" w="74294">
                  <a:moveTo>
                    <a:pt x="37007" y="814425"/>
                  </a:moveTo>
                  <a:lnTo>
                    <a:pt x="0" y="814425"/>
                  </a:lnTo>
                  <a:lnTo>
                    <a:pt x="0" y="888466"/>
                  </a:lnTo>
                  <a:lnTo>
                    <a:pt x="37007" y="888466"/>
                  </a:lnTo>
                  <a:lnTo>
                    <a:pt x="37007" y="814425"/>
                  </a:lnTo>
                  <a:close/>
                </a:path>
                <a:path extrusionOk="0" h="1221739" w="74294">
                  <a:moveTo>
                    <a:pt x="37007" y="666343"/>
                  </a:moveTo>
                  <a:lnTo>
                    <a:pt x="0" y="666343"/>
                  </a:lnTo>
                  <a:lnTo>
                    <a:pt x="0" y="777405"/>
                  </a:lnTo>
                  <a:lnTo>
                    <a:pt x="37007" y="777405"/>
                  </a:lnTo>
                  <a:lnTo>
                    <a:pt x="37007" y="666343"/>
                  </a:lnTo>
                  <a:close/>
                </a:path>
                <a:path extrusionOk="0" h="1221739" w="74294">
                  <a:moveTo>
                    <a:pt x="37007" y="481266"/>
                  </a:moveTo>
                  <a:lnTo>
                    <a:pt x="0" y="481266"/>
                  </a:lnTo>
                  <a:lnTo>
                    <a:pt x="0" y="629335"/>
                  </a:lnTo>
                  <a:lnTo>
                    <a:pt x="37007" y="629335"/>
                  </a:lnTo>
                  <a:lnTo>
                    <a:pt x="37007" y="481266"/>
                  </a:lnTo>
                  <a:close/>
                </a:path>
                <a:path extrusionOk="0" h="1221739" w="74294">
                  <a:moveTo>
                    <a:pt x="37007" y="296164"/>
                  </a:moveTo>
                  <a:lnTo>
                    <a:pt x="0" y="296164"/>
                  </a:lnTo>
                  <a:lnTo>
                    <a:pt x="0" y="444233"/>
                  </a:lnTo>
                  <a:lnTo>
                    <a:pt x="37007" y="444233"/>
                  </a:lnTo>
                  <a:lnTo>
                    <a:pt x="37007" y="296164"/>
                  </a:lnTo>
                  <a:close/>
                </a:path>
                <a:path extrusionOk="0" h="1221739" w="74294">
                  <a:moveTo>
                    <a:pt x="74028" y="111074"/>
                  </a:moveTo>
                  <a:lnTo>
                    <a:pt x="37007" y="111074"/>
                  </a:lnTo>
                  <a:lnTo>
                    <a:pt x="37007" y="222135"/>
                  </a:lnTo>
                  <a:lnTo>
                    <a:pt x="0" y="222135"/>
                  </a:lnTo>
                  <a:lnTo>
                    <a:pt x="0" y="259143"/>
                  </a:lnTo>
                  <a:lnTo>
                    <a:pt x="37007" y="259143"/>
                  </a:lnTo>
                  <a:lnTo>
                    <a:pt x="74028" y="259143"/>
                  </a:lnTo>
                  <a:lnTo>
                    <a:pt x="74028" y="111074"/>
                  </a:lnTo>
                  <a:close/>
                </a:path>
                <a:path extrusionOk="0" h="1221739" w="74294">
                  <a:moveTo>
                    <a:pt x="74028" y="0"/>
                  </a:moveTo>
                  <a:lnTo>
                    <a:pt x="37007" y="0"/>
                  </a:lnTo>
                  <a:lnTo>
                    <a:pt x="0" y="0"/>
                  </a:lnTo>
                  <a:lnTo>
                    <a:pt x="0" y="37020"/>
                  </a:lnTo>
                  <a:lnTo>
                    <a:pt x="37007" y="37020"/>
                  </a:lnTo>
                  <a:lnTo>
                    <a:pt x="37007" y="111061"/>
                  </a:lnTo>
                  <a:lnTo>
                    <a:pt x="74028" y="111061"/>
                  </a:lnTo>
                  <a:lnTo>
                    <a:pt x="74028"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4" name="Google Shape;644;p29"/>
            <p:cNvSpPr/>
            <p:nvPr/>
          </p:nvSpPr>
          <p:spPr>
            <a:xfrm>
              <a:off x="15276713" y="4691134"/>
              <a:ext cx="0" cy="629920"/>
            </a:xfrm>
            <a:custGeom>
              <a:rect b="b" l="l" r="r" t="t"/>
              <a:pathLst>
                <a:path extrusionOk="0" h="629920" w="120000">
                  <a:moveTo>
                    <a:pt x="0" y="0"/>
                  </a:moveTo>
                  <a:lnTo>
                    <a:pt x="0" y="629310"/>
                  </a:lnTo>
                </a:path>
              </a:pathLst>
            </a:custGeom>
            <a:noFill/>
            <a:ln cap="flat" cmpd="sng" w="16825">
              <a:solidFill>
                <a:srgbClr val="221F1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5" name="Google Shape;645;p29"/>
            <p:cNvSpPr/>
            <p:nvPr/>
          </p:nvSpPr>
          <p:spPr>
            <a:xfrm>
              <a:off x="15258200" y="4394980"/>
              <a:ext cx="333375" cy="1221739"/>
            </a:xfrm>
            <a:custGeom>
              <a:rect b="b" l="l" r="r" t="t"/>
              <a:pathLst>
                <a:path extrusionOk="0" h="1221739" w="333375">
                  <a:moveTo>
                    <a:pt x="37020" y="1147597"/>
                  </a:moveTo>
                  <a:lnTo>
                    <a:pt x="0" y="1147597"/>
                  </a:lnTo>
                  <a:lnTo>
                    <a:pt x="0" y="1221638"/>
                  </a:lnTo>
                  <a:lnTo>
                    <a:pt x="37020" y="1221638"/>
                  </a:lnTo>
                  <a:lnTo>
                    <a:pt x="37020" y="1147597"/>
                  </a:lnTo>
                  <a:close/>
                </a:path>
                <a:path extrusionOk="0" h="1221739" w="333375">
                  <a:moveTo>
                    <a:pt x="37020" y="962507"/>
                  </a:moveTo>
                  <a:lnTo>
                    <a:pt x="0" y="962507"/>
                  </a:lnTo>
                  <a:lnTo>
                    <a:pt x="0" y="1147584"/>
                  </a:lnTo>
                  <a:lnTo>
                    <a:pt x="37020" y="1147584"/>
                  </a:lnTo>
                  <a:lnTo>
                    <a:pt x="37020" y="962507"/>
                  </a:lnTo>
                  <a:close/>
                </a:path>
                <a:path extrusionOk="0" h="1221739" w="333375">
                  <a:moveTo>
                    <a:pt x="74028" y="814425"/>
                  </a:moveTo>
                  <a:lnTo>
                    <a:pt x="37020" y="814425"/>
                  </a:lnTo>
                  <a:lnTo>
                    <a:pt x="37020" y="925487"/>
                  </a:lnTo>
                  <a:lnTo>
                    <a:pt x="74028" y="925487"/>
                  </a:lnTo>
                  <a:lnTo>
                    <a:pt x="74028" y="814425"/>
                  </a:lnTo>
                  <a:close/>
                </a:path>
                <a:path extrusionOk="0" h="1221739" w="333375">
                  <a:moveTo>
                    <a:pt x="74028" y="740384"/>
                  </a:moveTo>
                  <a:lnTo>
                    <a:pt x="37020" y="740384"/>
                  </a:lnTo>
                  <a:lnTo>
                    <a:pt x="37020" y="777405"/>
                  </a:lnTo>
                  <a:lnTo>
                    <a:pt x="74028" y="777405"/>
                  </a:lnTo>
                  <a:lnTo>
                    <a:pt x="74028" y="740384"/>
                  </a:lnTo>
                  <a:close/>
                </a:path>
                <a:path extrusionOk="0" h="1221739" w="333375">
                  <a:moveTo>
                    <a:pt x="74028" y="666343"/>
                  </a:moveTo>
                  <a:lnTo>
                    <a:pt x="37020" y="666343"/>
                  </a:lnTo>
                  <a:lnTo>
                    <a:pt x="37020" y="703364"/>
                  </a:lnTo>
                  <a:lnTo>
                    <a:pt x="74028" y="703364"/>
                  </a:lnTo>
                  <a:lnTo>
                    <a:pt x="74028" y="666343"/>
                  </a:lnTo>
                  <a:close/>
                </a:path>
                <a:path extrusionOk="0" h="1221739" w="333375">
                  <a:moveTo>
                    <a:pt x="74028" y="518274"/>
                  </a:moveTo>
                  <a:lnTo>
                    <a:pt x="37020" y="518274"/>
                  </a:lnTo>
                  <a:lnTo>
                    <a:pt x="37020" y="629335"/>
                  </a:lnTo>
                  <a:lnTo>
                    <a:pt x="74028" y="629335"/>
                  </a:lnTo>
                  <a:lnTo>
                    <a:pt x="74028" y="518274"/>
                  </a:lnTo>
                  <a:close/>
                </a:path>
                <a:path extrusionOk="0" h="1221739" w="333375">
                  <a:moveTo>
                    <a:pt x="74028" y="407212"/>
                  </a:moveTo>
                  <a:lnTo>
                    <a:pt x="37020" y="407212"/>
                  </a:lnTo>
                  <a:lnTo>
                    <a:pt x="37020" y="444233"/>
                  </a:lnTo>
                  <a:lnTo>
                    <a:pt x="74028" y="444233"/>
                  </a:lnTo>
                  <a:lnTo>
                    <a:pt x="74028" y="407212"/>
                  </a:lnTo>
                  <a:close/>
                </a:path>
                <a:path extrusionOk="0" h="1221739" w="333375">
                  <a:moveTo>
                    <a:pt x="74028" y="296164"/>
                  </a:moveTo>
                  <a:lnTo>
                    <a:pt x="37020" y="296164"/>
                  </a:lnTo>
                  <a:lnTo>
                    <a:pt x="37020" y="333171"/>
                  </a:lnTo>
                  <a:lnTo>
                    <a:pt x="74028" y="333171"/>
                  </a:lnTo>
                  <a:lnTo>
                    <a:pt x="74028" y="296164"/>
                  </a:lnTo>
                  <a:close/>
                </a:path>
                <a:path extrusionOk="0" h="1221739" w="333375">
                  <a:moveTo>
                    <a:pt x="111048" y="222135"/>
                  </a:moveTo>
                  <a:lnTo>
                    <a:pt x="74041" y="222135"/>
                  </a:lnTo>
                  <a:lnTo>
                    <a:pt x="74041" y="296164"/>
                  </a:lnTo>
                  <a:lnTo>
                    <a:pt x="111048" y="296164"/>
                  </a:lnTo>
                  <a:lnTo>
                    <a:pt x="111048" y="222135"/>
                  </a:lnTo>
                  <a:close/>
                </a:path>
                <a:path extrusionOk="0" h="1221739" w="333375">
                  <a:moveTo>
                    <a:pt x="148069" y="1184617"/>
                  </a:moveTo>
                  <a:lnTo>
                    <a:pt x="111048" y="1184617"/>
                  </a:lnTo>
                  <a:lnTo>
                    <a:pt x="74041" y="1184617"/>
                  </a:lnTo>
                  <a:lnTo>
                    <a:pt x="74041" y="1221625"/>
                  </a:lnTo>
                  <a:lnTo>
                    <a:pt x="111048" y="1221625"/>
                  </a:lnTo>
                  <a:lnTo>
                    <a:pt x="148069" y="1221625"/>
                  </a:lnTo>
                  <a:lnTo>
                    <a:pt x="148069" y="1184617"/>
                  </a:lnTo>
                  <a:close/>
                </a:path>
                <a:path extrusionOk="0" h="1221739" w="333375">
                  <a:moveTo>
                    <a:pt x="148069" y="1036548"/>
                  </a:moveTo>
                  <a:lnTo>
                    <a:pt x="111048" y="1036548"/>
                  </a:lnTo>
                  <a:lnTo>
                    <a:pt x="111048" y="1073556"/>
                  </a:lnTo>
                  <a:lnTo>
                    <a:pt x="74041" y="1073556"/>
                  </a:lnTo>
                  <a:lnTo>
                    <a:pt x="74041" y="1147597"/>
                  </a:lnTo>
                  <a:lnTo>
                    <a:pt x="111048" y="1147597"/>
                  </a:lnTo>
                  <a:lnTo>
                    <a:pt x="111048" y="1110589"/>
                  </a:lnTo>
                  <a:lnTo>
                    <a:pt x="148069" y="1110589"/>
                  </a:lnTo>
                  <a:lnTo>
                    <a:pt x="148069" y="1036548"/>
                  </a:lnTo>
                  <a:close/>
                </a:path>
                <a:path extrusionOk="0" h="1221739" w="333375">
                  <a:moveTo>
                    <a:pt x="148069" y="962507"/>
                  </a:moveTo>
                  <a:lnTo>
                    <a:pt x="111048" y="962507"/>
                  </a:lnTo>
                  <a:lnTo>
                    <a:pt x="111048" y="925487"/>
                  </a:lnTo>
                  <a:lnTo>
                    <a:pt x="74041" y="925487"/>
                  </a:lnTo>
                  <a:lnTo>
                    <a:pt x="74041" y="962507"/>
                  </a:lnTo>
                  <a:lnTo>
                    <a:pt x="74041" y="1036548"/>
                  </a:lnTo>
                  <a:lnTo>
                    <a:pt x="111048" y="1036548"/>
                  </a:lnTo>
                  <a:lnTo>
                    <a:pt x="111048" y="999515"/>
                  </a:lnTo>
                  <a:lnTo>
                    <a:pt x="148069" y="999515"/>
                  </a:lnTo>
                  <a:lnTo>
                    <a:pt x="148069" y="962507"/>
                  </a:lnTo>
                  <a:close/>
                </a:path>
                <a:path extrusionOk="0" h="1221739" w="333375">
                  <a:moveTo>
                    <a:pt x="148069" y="814425"/>
                  </a:moveTo>
                  <a:lnTo>
                    <a:pt x="111048" y="814425"/>
                  </a:lnTo>
                  <a:lnTo>
                    <a:pt x="111048" y="851446"/>
                  </a:lnTo>
                  <a:lnTo>
                    <a:pt x="74041" y="851446"/>
                  </a:lnTo>
                  <a:lnTo>
                    <a:pt x="74041" y="888453"/>
                  </a:lnTo>
                  <a:lnTo>
                    <a:pt x="111048" y="888453"/>
                  </a:lnTo>
                  <a:lnTo>
                    <a:pt x="148069" y="888466"/>
                  </a:lnTo>
                  <a:lnTo>
                    <a:pt x="148069" y="814425"/>
                  </a:lnTo>
                  <a:close/>
                </a:path>
                <a:path extrusionOk="0" h="1221739" w="333375">
                  <a:moveTo>
                    <a:pt x="148069" y="555307"/>
                  </a:moveTo>
                  <a:lnTo>
                    <a:pt x="111048" y="555307"/>
                  </a:lnTo>
                  <a:lnTo>
                    <a:pt x="111048" y="592315"/>
                  </a:lnTo>
                  <a:lnTo>
                    <a:pt x="74041" y="592315"/>
                  </a:lnTo>
                  <a:lnTo>
                    <a:pt x="74041" y="703376"/>
                  </a:lnTo>
                  <a:lnTo>
                    <a:pt x="111048" y="703376"/>
                  </a:lnTo>
                  <a:lnTo>
                    <a:pt x="111048" y="777405"/>
                  </a:lnTo>
                  <a:lnTo>
                    <a:pt x="74041" y="777405"/>
                  </a:lnTo>
                  <a:lnTo>
                    <a:pt x="74041" y="814412"/>
                  </a:lnTo>
                  <a:lnTo>
                    <a:pt x="111048" y="814412"/>
                  </a:lnTo>
                  <a:lnTo>
                    <a:pt x="148069" y="814412"/>
                  </a:lnTo>
                  <a:lnTo>
                    <a:pt x="148069" y="666343"/>
                  </a:lnTo>
                  <a:lnTo>
                    <a:pt x="111048" y="666343"/>
                  </a:lnTo>
                  <a:lnTo>
                    <a:pt x="111048" y="629348"/>
                  </a:lnTo>
                  <a:lnTo>
                    <a:pt x="148069" y="629348"/>
                  </a:lnTo>
                  <a:lnTo>
                    <a:pt x="148069" y="555307"/>
                  </a:lnTo>
                  <a:close/>
                </a:path>
                <a:path extrusionOk="0" h="1221739" w="333375">
                  <a:moveTo>
                    <a:pt x="148069" y="444233"/>
                  </a:moveTo>
                  <a:lnTo>
                    <a:pt x="111048" y="444233"/>
                  </a:lnTo>
                  <a:lnTo>
                    <a:pt x="111048" y="481266"/>
                  </a:lnTo>
                  <a:lnTo>
                    <a:pt x="74041" y="481266"/>
                  </a:lnTo>
                  <a:lnTo>
                    <a:pt x="74041" y="555307"/>
                  </a:lnTo>
                  <a:lnTo>
                    <a:pt x="111048" y="555307"/>
                  </a:lnTo>
                  <a:lnTo>
                    <a:pt x="111048" y="518274"/>
                  </a:lnTo>
                  <a:lnTo>
                    <a:pt x="148069" y="518274"/>
                  </a:lnTo>
                  <a:lnTo>
                    <a:pt x="148069" y="444233"/>
                  </a:lnTo>
                  <a:close/>
                </a:path>
                <a:path extrusionOk="0" h="1221739" w="333375">
                  <a:moveTo>
                    <a:pt x="148069" y="370205"/>
                  </a:moveTo>
                  <a:lnTo>
                    <a:pt x="111048" y="370205"/>
                  </a:lnTo>
                  <a:lnTo>
                    <a:pt x="74041" y="370205"/>
                  </a:lnTo>
                  <a:lnTo>
                    <a:pt x="74041" y="407212"/>
                  </a:lnTo>
                  <a:lnTo>
                    <a:pt x="111048" y="407212"/>
                  </a:lnTo>
                  <a:lnTo>
                    <a:pt x="148069" y="407212"/>
                  </a:lnTo>
                  <a:lnTo>
                    <a:pt x="148069" y="370205"/>
                  </a:lnTo>
                  <a:close/>
                </a:path>
                <a:path extrusionOk="0" h="1221739" w="333375">
                  <a:moveTo>
                    <a:pt x="148069" y="296164"/>
                  </a:moveTo>
                  <a:lnTo>
                    <a:pt x="111048" y="296164"/>
                  </a:lnTo>
                  <a:lnTo>
                    <a:pt x="111048" y="333171"/>
                  </a:lnTo>
                  <a:lnTo>
                    <a:pt x="148069" y="333171"/>
                  </a:lnTo>
                  <a:lnTo>
                    <a:pt x="148069" y="296164"/>
                  </a:lnTo>
                  <a:close/>
                </a:path>
                <a:path extrusionOk="0" h="1221739" w="333375">
                  <a:moveTo>
                    <a:pt x="148069" y="111074"/>
                  </a:moveTo>
                  <a:lnTo>
                    <a:pt x="111048" y="111074"/>
                  </a:lnTo>
                  <a:lnTo>
                    <a:pt x="74041" y="111074"/>
                  </a:lnTo>
                  <a:lnTo>
                    <a:pt x="74041" y="148094"/>
                  </a:lnTo>
                  <a:lnTo>
                    <a:pt x="111048" y="148094"/>
                  </a:lnTo>
                  <a:lnTo>
                    <a:pt x="111048" y="222135"/>
                  </a:lnTo>
                  <a:lnTo>
                    <a:pt x="148069" y="222135"/>
                  </a:lnTo>
                  <a:lnTo>
                    <a:pt x="148069" y="111074"/>
                  </a:lnTo>
                  <a:close/>
                </a:path>
                <a:path extrusionOk="0" h="1221739" w="333375">
                  <a:moveTo>
                    <a:pt x="148069" y="0"/>
                  </a:moveTo>
                  <a:lnTo>
                    <a:pt x="111048" y="0"/>
                  </a:lnTo>
                  <a:lnTo>
                    <a:pt x="74041" y="0"/>
                  </a:lnTo>
                  <a:lnTo>
                    <a:pt x="74041" y="74041"/>
                  </a:lnTo>
                  <a:lnTo>
                    <a:pt x="111048" y="74041"/>
                  </a:lnTo>
                  <a:lnTo>
                    <a:pt x="111048" y="37020"/>
                  </a:lnTo>
                  <a:lnTo>
                    <a:pt x="148069" y="37020"/>
                  </a:lnTo>
                  <a:lnTo>
                    <a:pt x="148069" y="0"/>
                  </a:lnTo>
                  <a:close/>
                </a:path>
                <a:path extrusionOk="0" h="1221739" w="333375">
                  <a:moveTo>
                    <a:pt x="185102" y="1147597"/>
                  </a:moveTo>
                  <a:lnTo>
                    <a:pt x="148094" y="1147597"/>
                  </a:lnTo>
                  <a:lnTo>
                    <a:pt x="148094" y="1184617"/>
                  </a:lnTo>
                  <a:lnTo>
                    <a:pt x="185102" y="1184617"/>
                  </a:lnTo>
                  <a:lnTo>
                    <a:pt x="185102" y="1147597"/>
                  </a:lnTo>
                  <a:close/>
                </a:path>
                <a:path extrusionOk="0" h="1221739" w="333375">
                  <a:moveTo>
                    <a:pt x="185102" y="111074"/>
                  </a:moveTo>
                  <a:lnTo>
                    <a:pt x="148094" y="111074"/>
                  </a:lnTo>
                  <a:lnTo>
                    <a:pt x="148094" y="148094"/>
                  </a:lnTo>
                  <a:lnTo>
                    <a:pt x="185102" y="148094"/>
                  </a:lnTo>
                  <a:lnTo>
                    <a:pt x="185102" y="111074"/>
                  </a:lnTo>
                  <a:close/>
                </a:path>
                <a:path extrusionOk="0" h="1221739" w="333375">
                  <a:moveTo>
                    <a:pt x="222123" y="851446"/>
                  </a:moveTo>
                  <a:lnTo>
                    <a:pt x="185102" y="851446"/>
                  </a:lnTo>
                  <a:lnTo>
                    <a:pt x="148094" y="851446"/>
                  </a:lnTo>
                  <a:lnTo>
                    <a:pt x="148094" y="888453"/>
                  </a:lnTo>
                  <a:lnTo>
                    <a:pt x="185102" y="888453"/>
                  </a:lnTo>
                  <a:lnTo>
                    <a:pt x="222123" y="888453"/>
                  </a:lnTo>
                  <a:lnTo>
                    <a:pt x="222123" y="851446"/>
                  </a:lnTo>
                  <a:close/>
                </a:path>
                <a:path extrusionOk="0" h="1221739" w="333375">
                  <a:moveTo>
                    <a:pt x="259130" y="962507"/>
                  </a:moveTo>
                  <a:lnTo>
                    <a:pt x="222123" y="962507"/>
                  </a:lnTo>
                  <a:lnTo>
                    <a:pt x="222123" y="999515"/>
                  </a:lnTo>
                  <a:lnTo>
                    <a:pt x="259130" y="999515"/>
                  </a:lnTo>
                  <a:lnTo>
                    <a:pt x="259130" y="962507"/>
                  </a:lnTo>
                  <a:close/>
                </a:path>
                <a:path extrusionOk="0" h="1221739" w="333375">
                  <a:moveTo>
                    <a:pt x="259130" y="111074"/>
                  </a:moveTo>
                  <a:lnTo>
                    <a:pt x="222123" y="111074"/>
                  </a:lnTo>
                  <a:lnTo>
                    <a:pt x="222123" y="148094"/>
                  </a:lnTo>
                  <a:lnTo>
                    <a:pt x="259130" y="148094"/>
                  </a:lnTo>
                  <a:lnTo>
                    <a:pt x="259130" y="111074"/>
                  </a:lnTo>
                  <a:close/>
                </a:path>
                <a:path extrusionOk="0" h="1221739" w="333375">
                  <a:moveTo>
                    <a:pt x="259130" y="0"/>
                  </a:moveTo>
                  <a:lnTo>
                    <a:pt x="222123" y="0"/>
                  </a:lnTo>
                  <a:lnTo>
                    <a:pt x="185102" y="0"/>
                  </a:lnTo>
                  <a:lnTo>
                    <a:pt x="148094" y="0"/>
                  </a:lnTo>
                  <a:lnTo>
                    <a:pt x="148094" y="74041"/>
                  </a:lnTo>
                  <a:lnTo>
                    <a:pt x="185102" y="74041"/>
                  </a:lnTo>
                  <a:lnTo>
                    <a:pt x="185102" y="37020"/>
                  </a:lnTo>
                  <a:lnTo>
                    <a:pt x="222123" y="37020"/>
                  </a:lnTo>
                  <a:lnTo>
                    <a:pt x="259130" y="37020"/>
                  </a:lnTo>
                  <a:lnTo>
                    <a:pt x="259130" y="0"/>
                  </a:lnTo>
                  <a:close/>
                </a:path>
                <a:path extrusionOk="0" h="1221739" w="333375">
                  <a:moveTo>
                    <a:pt x="296151" y="1110576"/>
                  </a:moveTo>
                  <a:lnTo>
                    <a:pt x="259130" y="1110576"/>
                  </a:lnTo>
                  <a:lnTo>
                    <a:pt x="259130" y="1073556"/>
                  </a:lnTo>
                  <a:lnTo>
                    <a:pt x="222123" y="1073556"/>
                  </a:lnTo>
                  <a:lnTo>
                    <a:pt x="222123" y="1036548"/>
                  </a:lnTo>
                  <a:lnTo>
                    <a:pt x="185102" y="1036548"/>
                  </a:lnTo>
                  <a:lnTo>
                    <a:pt x="185102" y="962507"/>
                  </a:lnTo>
                  <a:lnTo>
                    <a:pt x="185102" y="925487"/>
                  </a:lnTo>
                  <a:lnTo>
                    <a:pt x="148094" y="925487"/>
                  </a:lnTo>
                  <a:lnTo>
                    <a:pt x="148094" y="962507"/>
                  </a:lnTo>
                  <a:lnTo>
                    <a:pt x="148094" y="1073556"/>
                  </a:lnTo>
                  <a:lnTo>
                    <a:pt x="185102" y="1073556"/>
                  </a:lnTo>
                  <a:lnTo>
                    <a:pt x="185102" y="1110576"/>
                  </a:lnTo>
                  <a:lnTo>
                    <a:pt x="148094" y="1110576"/>
                  </a:lnTo>
                  <a:lnTo>
                    <a:pt x="148094" y="1147584"/>
                  </a:lnTo>
                  <a:lnTo>
                    <a:pt x="185102" y="1147584"/>
                  </a:lnTo>
                  <a:lnTo>
                    <a:pt x="222123" y="1147597"/>
                  </a:lnTo>
                  <a:lnTo>
                    <a:pt x="222123" y="1184617"/>
                  </a:lnTo>
                  <a:lnTo>
                    <a:pt x="185102" y="1184617"/>
                  </a:lnTo>
                  <a:lnTo>
                    <a:pt x="185102" y="1221625"/>
                  </a:lnTo>
                  <a:lnTo>
                    <a:pt x="222123" y="1221625"/>
                  </a:lnTo>
                  <a:lnTo>
                    <a:pt x="259130" y="1221638"/>
                  </a:lnTo>
                  <a:lnTo>
                    <a:pt x="296151" y="1221638"/>
                  </a:lnTo>
                  <a:lnTo>
                    <a:pt x="296151" y="1147597"/>
                  </a:lnTo>
                  <a:lnTo>
                    <a:pt x="259130" y="1147597"/>
                  </a:lnTo>
                  <a:lnTo>
                    <a:pt x="296151" y="1147584"/>
                  </a:lnTo>
                  <a:lnTo>
                    <a:pt x="296151" y="1110576"/>
                  </a:lnTo>
                  <a:close/>
                </a:path>
                <a:path extrusionOk="0" h="1221739" w="333375">
                  <a:moveTo>
                    <a:pt x="296151" y="740384"/>
                  </a:moveTo>
                  <a:lnTo>
                    <a:pt x="259130" y="740384"/>
                  </a:lnTo>
                  <a:lnTo>
                    <a:pt x="222123" y="740384"/>
                  </a:lnTo>
                  <a:lnTo>
                    <a:pt x="185102" y="740384"/>
                  </a:lnTo>
                  <a:lnTo>
                    <a:pt x="148094" y="740384"/>
                  </a:lnTo>
                  <a:lnTo>
                    <a:pt x="148094" y="777405"/>
                  </a:lnTo>
                  <a:lnTo>
                    <a:pt x="185102" y="777405"/>
                  </a:lnTo>
                  <a:lnTo>
                    <a:pt x="185102" y="814425"/>
                  </a:lnTo>
                  <a:lnTo>
                    <a:pt x="222123" y="814425"/>
                  </a:lnTo>
                  <a:lnTo>
                    <a:pt x="259130" y="814425"/>
                  </a:lnTo>
                  <a:lnTo>
                    <a:pt x="296151" y="814425"/>
                  </a:lnTo>
                  <a:lnTo>
                    <a:pt x="296151" y="740384"/>
                  </a:lnTo>
                  <a:close/>
                </a:path>
                <a:path extrusionOk="0" h="1221739" w="333375">
                  <a:moveTo>
                    <a:pt x="296151" y="666343"/>
                  </a:moveTo>
                  <a:lnTo>
                    <a:pt x="259130" y="666343"/>
                  </a:lnTo>
                  <a:lnTo>
                    <a:pt x="259130" y="703364"/>
                  </a:lnTo>
                  <a:lnTo>
                    <a:pt x="296151" y="703364"/>
                  </a:lnTo>
                  <a:lnTo>
                    <a:pt x="296151" y="666343"/>
                  </a:lnTo>
                  <a:close/>
                </a:path>
                <a:path extrusionOk="0" h="1221739" w="333375">
                  <a:moveTo>
                    <a:pt x="296151" y="555307"/>
                  </a:moveTo>
                  <a:lnTo>
                    <a:pt x="259130" y="555307"/>
                  </a:lnTo>
                  <a:lnTo>
                    <a:pt x="259130" y="592315"/>
                  </a:lnTo>
                  <a:lnTo>
                    <a:pt x="222123" y="592315"/>
                  </a:lnTo>
                  <a:lnTo>
                    <a:pt x="185102" y="592315"/>
                  </a:lnTo>
                  <a:lnTo>
                    <a:pt x="148094" y="592315"/>
                  </a:lnTo>
                  <a:lnTo>
                    <a:pt x="148094" y="703376"/>
                  </a:lnTo>
                  <a:lnTo>
                    <a:pt x="185102" y="703376"/>
                  </a:lnTo>
                  <a:lnTo>
                    <a:pt x="185102" y="666356"/>
                  </a:lnTo>
                  <a:lnTo>
                    <a:pt x="222123" y="666356"/>
                  </a:lnTo>
                  <a:lnTo>
                    <a:pt x="222123" y="629335"/>
                  </a:lnTo>
                  <a:lnTo>
                    <a:pt x="259130" y="629335"/>
                  </a:lnTo>
                  <a:lnTo>
                    <a:pt x="296151" y="629348"/>
                  </a:lnTo>
                  <a:lnTo>
                    <a:pt x="296151" y="555307"/>
                  </a:lnTo>
                  <a:close/>
                </a:path>
                <a:path extrusionOk="0" h="1221739" w="333375">
                  <a:moveTo>
                    <a:pt x="296151" y="333171"/>
                  </a:moveTo>
                  <a:lnTo>
                    <a:pt x="259130" y="333171"/>
                  </a:lnTo>
                  <a:lnTo>
                    <a:pt x="222123" y="333171"/>
                  </a:lnTo>
                  <a:lnTo>
                    <a:pt x="185102" y="333171"/>
                  </a:lnTo>
                  <a:lnTo>
                    <a:pt x="185102" y="407212"/>
                  </a:lnTo>
                  <a:lnTo>
                    <a:pt x="222123" y="407212"/>
                  </a:lnTo>
                  <a:lnTo>
                    <a:pt x="222123" y="481266"/>
                  </a:lnTo>
                  <a:lnTo>
                    <a:pt x="185102" y="481266"/>
                  </a:lnTo>
                  <a:lnTo>
                    <a:pt x="185102" y="407212"/>
                  </a:lnTo>
                  <a:lnTo>
                    <a:pt x="148094" y="407212"/>
                  </a:lnTo>
                  <a:lnTo>
                    <a:pt x="148094" y="518274"/>
                  </a:lnTo>
                  <a:lnTo>
                    <a:pt x="185102" y="518274"/>
                  </a:lnTo>
                  <a:lnTo>
                    <a:pt x="185102" y="555307"/>
                  </a:lnTo>
                  <a:lnTo>
                    <a:pt x="222123" y="555307"/>
                  </a:lnTo>
                  <a:lnTo>
                    <a:pt x="222123" y="518261"/>
                  </a:lnTo>
                  <a:lnTo>
                    <a:pt x="259130" y="518261"/>
                  </a:lnTo>
                  <a:lnTo>
                    <a:pt x="259130" y="407212"/>
                  </a:lnTo>
                  <a:lnTo>
                    <a:pt x="296151" y="407212"/>
                  </a:lnTo>
                  <a:lnTo>
                    <a:pt x="296151" y="333171"/>
                  </a:lnTo>
                  <a:close/>
                </a:path>
                <a:path extrusionOk="0" h="1221739" w="333375">
                  <a:moveTo>
                    <a:pt x="296151" y="185102"/>
                  </a:moveTo>
                  <a:lnTo>
                    <a:pt x="259130" y="185102"/>
                  </a:lnTo>
                  <a:lnTo>
                    <a:pt x="222123" y="185102"/>
                  </a:lnTo>
                  <a:lnTo>
                    <a:pt x="222123" y="148094"/>
                  </a:lnTo>
                  <a:lnTo>
                    <a:pt x="185102" y="148094"/>
                  </a:lnTo>
                  <a:lnTo>
                    <a:pt x="185102" y="185102"/>
                  </a:lnTo>
                  <a:lnTo>
                    <a:pt x="148094" y="185102"/>
                  </a:lnTo>
                  <a:lnTo>
                    <a:pt x="148094" y="259143"/>
                  </a:lnTo>
                  <a:lnTo>
                    <a:pt x="185102" y="259143"/>
                  </a:lnTo>
                  <a:lnTo>
                    <a:pt x="185102" y="222135"/>
                  </a:lnTo>
                  <a:lnTo>
                    <a:pt x="222123" y="222135"/>
                  </a:lnTo>
                  <a:lnTo>
                    <a:pt x="222123" y="259143"/>
                  </a:lnTo>
                  <a:lnTo>
                    <a:pt x="259130" y="259143"/>
                  </a:lnTo>
                  <a:lnTo>
                    <a:pt x="259130" y="222123"/>
                  </a:lnTo>
                  <a:lnTo>
                    <a:pt x="296151" y="222123"/>
                  </a:lnTo>
                  <a:lnTo>
                    <a:pt x="296151" y="185102"/>
                  </a:lnTo>
                  <a:close/>
                </a:path>
                <a:path extrusionOk="0" h="1221739" w="333375">
                  <a:moveTo>
                    <a:pt x="296151" y="74066"/>
                  </a:moveTo>
                  <a:lnTo>
                    <a:pt x="259130" y="74066"/>
                  </a:lnTo>
                  <a:lnTo>
                    <a:pt x="259130" y="111074"/>
                  </a:lnTo>
                  <a:lnTo>
                    <a:pt x="296151" y="111074"/>
                  </a:lnTo>
                  <a:lnTo>
                    <a:pt x="296151" y="74066"/>
                  </a:lnTo>
                  <a:close/>
                </a:path>
                <a:path extrusionOk="0" h="1221739" w="333375">
                  <a:moveTo>
                    <a:pt x="333171" y="444233"/>
                  </a:moveTo>
                  <a:lnTo>
                    <a:pt x="296164" y="444233"/>
                  </a:lnTo>
                  <a:lnTo>
                    <a:pt x="296164" y="518274"/>
                  </a:lnTo>
                  <a:lnTo>
                    <a:pt x="333171" y="518274"/>
                  </a:lnTo>
                  <a:lnTo>
                    <a:pt x="333171" y="444233"/>
                  </a:lnTo>
                  <a:close/>
                </a:path>
                <a:path extrusionOk="0" h="1221739" w="333375">
                  <a:moveTo>
                    <a:pt x="333171" y="185102"/>
                  </a:moveTo>
                  <a:lnTo>
                    <a:pt x="296164" y="185102"/>
                  </a:lnTo>
                  <a:lnTo>
                    <a:pt x="296164" y="333171"/>
                  </a:lnTo>
                  <a:lnTo>
                    <a:pt x="333171" y="333171"/>
                  </a:lnTo>
                  <a:lnTo>
                    <a:pt x="333171" y="185102"/>
                  </a:lnTo>
                  <a:close/>
                </a:path>
                <a:path extrusionOk="0" h="1221739" w="333375">
                  <a:moveTo>
                    <a:pt x="333171" y="0"/>
                  </a:moveTo>
                  <a:lnTo>
                    <a:pt x="296164" y="0"/>
                  </a:lnTo>
                  <a:lnTo>
                    <a:pt x="296164" y="111061"/>
                  </a:lnTo>
                  <a:lnTo>
                    <a:pt x="333171" y="111061"/>
                  </a:lnTo>
                  <a:lnTo>
                    <a:pt x="333171"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6" name="Google Shape;646;p29"/>
            <p:cNvSpPr/>
            <p:nvPr/>
          </p:nvSpPr>
          <p:spPr>
            <a:xfrm>
              <a:off x="15554364" y="4394980"/>
              <a:ext cx="296544" cy="1221739"/>
            </a:xfrm>
            <a:custGeom>
              <a:rect b="b" l="l" r="r" t="t"/>
              <a:pathLst>
                <a:path extrusionOk="0" h="1221739" w="296544">
                  <a:moveTo>
                    <a:pt x="37007" y="1147597"/>
                  </a:moveTo>
                  <a:lnTo>
                    <a:pt x="0" y="1147597"/>
                  </a:lnTo>
                  <a:lnTo>
                    <a:pt x="0" y="1184617"/>
                  </a:lnTo>
                  <a:lnTo>
                    <a:pt x="37007" y="1184617"/>
                  </a:lnTo>
                  <a:lnTo>
                    <a:pt x="37007" y="1147597"/>
                  </a:lnTo>
                  <a:close/>
                </a:path>
                <a:path extrusionOk="0" h="1221739" w="296544">
                  <a:moveTo>
                    <a:pt x="74028" y="814425"/>
                  </a:moveTo>
                  <a:lnTo>
                    <a:pt x="37007" y="814425"/>
                  </a:lnTo>
                  <a:lnTo>
                    <a:pt x="0" y="814425"/>
                  </a:lnTo>
                  <a:lnTo>
                    <a:pt x="0" y="851446"/>
                  </a:lnTo>
                  <a:lnTo>
                    <a:pt x="37007" y="851446"/>
                  </a:lnTo>
                  <a:lnTo>
                    <a:pt x="37007" y="888453"/>
                  </a:lnTo>
                  <a:lnTo>
                    <a:pt x="0" y="888453"/>
                  </a:lnTo>
                  <a:lnTo>
                    <a:pt x="0" y="925474"/>
                  </a:lnTo>
                  <a:lnTo>
                    <a:pt x="37007" y="925474"/>
                  </a:lnTo>
                  <a:lnTo>
                    <a:pt x="37007" y="888466"/>
                  </a:lnTo>
                  <a:lnTo>
                    <a:pt x="74028" y="888466"/>
                  </a:lnTo>
                  <a:lnTo>
                    <a:pt x="74028" y="814425"/>
                  </a:lnTo>
                  <a:close/>
                </a:path>
                <a:path extrusionOk="0" h="1221739" w="296544">
                  <a:moveTo>
                    <a:pt x="74028" y="74066"/>
                  </a:moveTo>
                  <a:lnTo>
                    <a:pt x="37007" y="74066"/>
                  </a:lnTo>
                  <a:lnTo>
                    <a:pt x="37007" y="111074"/>
                  </a:lnTo>
                  <a:lnTo>
                    <a:pt x="74028" y="111074"/>
                  </a:lnTo>
                  <a:lnTo>
                    <a:pt x="74028" y="74066"/>
                  </a:lnTo>
                  <a:close/>
                </a:path>
                <a:path extrusionOk="0" h="1221739" w="296544">
                  <a:moveTo>
                    <a:pt x="111036" y="925487"/>
                  </a:moveTo>
                  <a:lnTo>
                    <a:pt x="74028" y="925487"/>
                  </a:lnTo>
                  <a:lnTo>
                    <a:pt x="37007" y="925487"/>
                  </a:lnTo>
                  <a:lnTo>
                    <a:pt x="37007" y="962507"/>
                  </a:lnTo>
                  <a:lnTo>
                    <a:pt x="74028" y="962507"/>
                  </a:lnTo>
                  <a:lnTo>
                    <a:pt x="74028" y="999515"/>
                  </a:lnTo>
                  <a:lnTo>
                    <a:pt x="37007" y="999515"/>
                  </a:lnTo>
                  <a:lnTo>
                    <a:pt x="37007" y="1036535"/>
                  </a:lnTo>
                  <a:lnTo>
                    <a:pt x="74028" y="1036535"/>
                  </a:lnTo>
                  <a:lnTo>
                    <a:pt x="74028" y="1110576"/>
                  </a:lnTo>
                  <a:lnTo>
                    <a:pt x="37007" y="1110576"/>
                  </a:lnTo>
                  <a:lnTo>
                    <a:pt x="37007" y="1147584"/>
                  </a:lnTo>
                  <a:lnTo>
                    <a:pt x="74028" y="1147584"/>
                  </a:lnTo>
                  <a:lnTo>
                    <a:pt x="111036" y="1147584"/>
                  </a:lnTo>
                  <a:lnTo>
                    <a:pt x="111036" y="962507"/>
                  </a:lnTo>
                  <a:lnTo>
                    <a:pt x="111036" y="925487"/>
                  </a:lnTo>
                  <a:close/>
                </a:path>
                <a:path extrusionOk="0" h="1221739" w="296544">
                  <a:moveTo>
                    <a:pt x="111036" y="666343"/>
                  </a:moveTo>
                  <a:lnTo>
                    <a:pt x="74028" y="666343"/>
                  </a:lnTo>
                  <a:lnTo>
                    <a:pt x="74028" y="629335"/>
                  </a:lnTo>
                  <a:lnTo>
                    <a:pt x="37007" y="629335"/>
                  </a:lnTo>
                  <a:lnTo>
                    <a:pt x="37007" y="592315"/>
                  </a:lnTo>
                  <a:lnTo>
                    <a:pt x="74028" y="592315"/>
                  </a:lnTo>
                  <a:lnTo>
                    <a:pt x="74028" y="555307"/>
                  </a:lnTo>
                  <a:lnTo>
                    <a:pt x="37007" y="555307"/>
                  </a:lnTo>
                  <a:lnTo>
                    <a:pt x="0" y="555307"/>
                  </a:lnTo>
                  <a:lnTo>
                    <a:pt x="0" y="629348"/>
                  </a:lnTo>
                  <a:lnTo>
                    <a:pt x="37007" y="629348"/>
                  </a:lnTo>
                  <a:lnTo>
                    <a:pt x="37007" y="703376"/>
                  </a:lnTo>
                  <a:lnTo>
                    <a:pt x="0" y="703376"/>
                  </a:lnTo>
                  <a:lnTo>
                    <a:pt x="0" y="740384"/>
                  </a:lnTo>
                  <a:lnTo>
                    <a:pt x="37007" y="740384"/>
                  </a:lnTo>
                  <a:lnTo>
                    <a:pt x="37007" y="777405"/>
                  </a:lnTo>
                  <a:lnTo>
                    <a:pt x="0" y="777405"/>
                  </a:lnTo>
                  <a:lnTo>
                    <a:pt x="0" y="814412"/>
                  </a:lnTo>
                  <a:lnTo>
                    <a:pt x="37007" y="814412"/>
                  </a:lnTo>
                  <a:lnTo>
                    <a:pt x="74028" y="814412"/>
                  </a:lnTo>
                  <a:lnTo>
                    <a:pt x="111036" y="814412"/>
                  </a:lnTo>
                  <a:lnTo>
                    <a:pt x="111036" y="666343"/>
                  </a:lnTo>
                  <a:close/>
                </a:path>
                <a:path extrusionOk="0" h="1221739" w="296544">
                  <a:moveTo>
                    <a:pt x="111036" y="592315"/>
                  </a:moveTo>
                  <a:lnTo>
                    <a:pt x="74028" y="592315"/>
                  </a:lnTo>
                  <a:lnTo>
                    <a:pt x="74028" y="629335"/>
                  </a:lnTo>
                  <a:lnTo>
                    <a:pt x="111036" y="629335"/>
                  </a:lnTo>
                  <a:lnTo>
                    <a:pt x="111036" y="592315"/>
                  </a:lnTo>
                  <a:close/>
                </a:path>
                <a:path extrusionOk="0" h="1221739" w="296544">
                  <a:moveTo>
                    <a:pt x="111036" y="407212"/>
                  </a:moveTo>
                  <a:lnTo>
                    <a:pt x="74028" y="407212"/>
                  </a:lnTo>
                  <a:lnTo>
                    <a:pt x="37007" y="407212"/>
                  </a:lnTo>
                  <a:lnTo>
                    <a:pt x="37007" y="444233"/>
                  </a:lnTo>
                  <a:lnTo>
                    <a:pt x="0" y="444233"/>
                  </a:lnTo>
                  <a:lnTo>
                    <a:pt x="0" y="518274"/>
                  </a:lnTo>
                  <a:lnTo>
                    <a:pt x="37007" y="518274"/>
                  </a:lnTo>
                  <a:lnTo>
                    <a:pt x="37007" y="481253"/>
                  </a:lnTo>
                  <a:lnTo>
                    <a:pt x="74028" y="481253"/>
                  </a:lnTo>
                  <a:lnTo>
                    <a:pt x="111036" y="481253"/>
                  </a:lnTo>
                  <a:lnTo>
                    <a:pt x="111036" y="407212"/>
                  </a:lnTo>
                  <a:close/>
                </a:path>
                <a:path extrusionOk="0" h="1221739" w="296544">
                  <a:moveTo>
                    <a:pt x="111036" y="148094"/>
                  </a:moveTo>
                  <a:lnTo>
                    <a:pt x="74028" y="148094"/>
                  </a:lnTo>
                  <a:lnTo>
                    <a:pt x="74028" y="185102"/>
                  </a:lnTo>
                  <a:lnTo>
                    <a:pt x="37007" y="185102"/>
                  </a:lnTo>
                  <a:lnTo>
                    <a:pt x="37007" y="222123"/>
                  </a:lnTo>
                  <a:lnTo>
                    <a:pt x="74028" y="222123"/>
                  </a:lnTo>
                  <a:lnTo>
                    <a:pt x="74028" y="259143"/>
                  </a:lnTo>
                  <a:lnTo>
                    <a:pt x="37007" y="259143"/>
                  </a:lnTo>
                  <a:lnTo>
                    <a:pt x="37007" y="333184"/>
                  </a:lnTo>
                  <a:lnTo>
                    <a:pt x="74028" y="333184"/>
                  </a:lnTo>
                  <a:lnTo>
                    <a:pt x="111036" y="333171"/>
                  </a:lnTo>
                  <a:lnTo>
                    <a:pt x="111036" y="148094"/>
                  </a:lnTo>
                  <a:close/>
                </a:path>
                <a:path extrusionOk="0" h="1221739" w="296544">
                  <a:moveTo>
                    <a:pt x="111036" y="0"/>
                  </a:moveTo>
                  <a:lnTo>
                    <a:pt x="74028" y="0"/>
                  </a:lnTo>
                  <a:lnTo>
                    <a:pt x="74028" y="37020"/>
                  </a:lnTo>
                  <a:lnTo>
                    <a:pt x="111036" y="37020"/>
                  </a:lnTo>
                  <a:lnTo>
                    <a:pt x="111036" y="0"/>
                  </a:lnTo>
                  <a:close/>
                </a:path>
                <a:path extrusionOk="0" h="1221739" w="296544">
                  <a:moveTo>
                    <a:pt x="148069" y="888453"/>
                  </a:moveTo>
                  <a:lnTo>
                    <a:pt x="111048" y="888453"/>
                  </a:lnTo>
                  <a:lnTo>
                    <a:pt x="111048" y="925474"/>
                  </a:lnTo>
                  <a:lnTo>
                    <a:pt x="148069" y="925474"/>
                  </a:lnTo>
                  <a:lnTo>
                    <a:pt x="148069" y="888453"/>
                  </a:lnTo>
                  <a:close/>
                </a:path>
                <a:path extrusionOk="0" h="1221739" w="296544">
                  <a:moveTo>
                    <a:pt x="148069" y="777405"/>
                  </a:moveTo>
                  <a:lnTo>
                    <a:pt x="111048" y="777405"/>
                  </a:lnTo>
                  <a:lnTo>
                    <a:pt x="111048" y="814412"/>
                  </a:lnTo>
                  <a:lnTo>
                    <a:pt x="148069" y="814412"/>
                  </a:lnTo>
                  <a:lnTo>
                    <a:pt x="148069" y="777405"/>
                  </a:lnTo>
                  <a:close/>
                </a:path>
                <a:path extrusionOk="0" h="1221739" w="296544">
                  <a:moveTo>
                    <a:pt x="148069" y="481266"/>
                  </a:moveTo>
                  <a:lnTo>
                    <a:pt x="111048" y="481266"/>
                  </a:lnTo>
                  <a:lnTo>
                    <a:pt x="111048" y="518274"/>
                  </a:lnTo>
                  <a:lnTo>
                    <a:pt x="148069" y="518274"/>
                  </a:lnTo>
                  <a:lnTo>
                    <a:pt x="148069" y="481266"/>
                  </a:lnTo>
                  <a:close/>
                </a:path>
                <a:path extrusionOk="0" h="1221739" w="296544">
                  <a:moveTo>
                    <a:pt x="148069" y="407212"/>
                  </a:moveTo>
                  <a:lnTo>
                    <a:pt x="111048" y="407212"/>
                  </a:lnTo>
                  <a:lnTo>
                    <a:pt x="111048" y="444233"/>
                  </a:lnTo>
                  <a:lnTo>
                    <a:pt x="148069" y="444233"/>
                  </a:lnTo>
                  <a:lnTo>
                    <a:pt x="148069" y="407212"/>
                  </a:lnTo>
                  <a:close/>
                </a:path>
                <a:path extrusionOk="0" h="1221739" w="296544">
                  <a:moveTo>
                    <a:pt x="148069" y="37033"/>
                  </a:moveTo>
                  <a:lnTo>
                    <a:pt x="111048" y="37033"/>
                  </a:lnTo>
                  <a:lnTo>
                    <a:pt x="111048" y="74053"/>
                  </a:lnTo>
                  <a:lnTo>
                    <a:pt x="148069" y="74053"/>
                  </a:lnTo>
                  <a:lnTo>
                    <a:pt x="148069" y="37033"/>
                  </a:lnTo>
                  <a:close/>
                </a:path>
                <a:path extrusionOk="0" h="1221739" w="296544">
                  <a:moveTo>
                    <a:pt x="185077" y="1147597"/>
                  </a:moveTo>
                  <a:lnTo>
                    <a:pt x="148069" y="1147597"/>
                  </a:lnTo>
                  <a:lnTo>
                    <a:pt x="111048" y="1147597"/>
                  </a:lnTo>
                  <a:lnTo>
                    <a:pt x="111048" y="1221638"/>
                  </a:lnTo>
                  <a:lnTo>
                    <a:pt x="148069" y="1221638"/>
                  </a:lnTo>
                  <a:lnTo>
                    <a:pt x="185077" y="1221638"/>
                  </a:lnTo>
                  <a:lnTo>
                    <a:pt x="185077" y="1147597"/>
                  </a:lnTo>
                  <a:close/>
                </a:path>
                <a:path extrusionOk="0" h="1221739" w="296544">
                  <a:moveTo>
                    <a:pt x="185077" y="1110576"/>
                  </a:moveTo>
                  <a:lnTo>
                    <a:pt x="148069" y="1110576"/>
                  </a:lnTo>
                  <a:lnTo>
                    <a:pt x="148069" y="1147584"/>
                  </a:lnTo>
                  <a:lnTo>
                    <a:pt x="185077" y="1147584"/>
                  </a:lnTo>
                  <a:lnTo>
                    <a:pt x="185077" y="1110576"/>
                  </a:lnTo>
                  <a:close/>
                </a:path>
                <a:path extrusionOk="0" h="1221739" w="296544">
                  <a:moveTo>
                    <a:pt x="185077" y="814425"/>
                  </a:moveTo>
                  <a:lnTo>
                    <a:pt x="148069" y="814425"/>
                  </a:lnTo>
                  <a:lnTo>
                    <a:pt x="111048" y="814425"/>
                  </a:lnTo>
                  <a:lnTo>
                    <a:pt x="111048" y="851446"/>
                  </a:lnTo>
                  <a:lnTo>
                    <a:pt x="148069" y="851446"/>
                  </a:lnTo>
                  <a:lnTo>
                    <a:pt x="185077" y="851446"/>
                  </a:lnTo>
                  <a:lnTo>
                    <a:pt x="185077" y="814425"/>
                  </a:lnTo>
                  <a:close/>
                </a:path>
                <a:path extrusionOk="0" h="1221739" w="296544">
                  <a:moveTo>
                    <a:pt x="185077" y="592315"/>
                  </a:moveTo>
                  <a:lnTo>
                    <a:pt x="148069" y="592315"/>
                  </a:lnTo>
                  <a:lnTo>
                    <a:pt x="148069" y="629335"/>
                  </a:lnTo>
                  <a:lnTo>
                    <a:pt x="185077" y="629335"/>
                  </a:lnTo>
                  <a:lnTo>
                    <a:pt x="185077" y="592315"/>
                  </a:lnTo>
                  <a:close/>
                </a:path>
                <a:path extrusionOk="0" h="1221739" w="296544">
                  <a:moveTo>
                    <a:pt x="185077" y="370205"/>
                  </a:moveTo>
                  <a:lnTo>
                    <a:pt x="148069" y="370205"/>
                  </a:lnTo>
                  <a:lnTo>
                    <a:pt x="148069" y="407212"/>
                  </a:lnTo>
                  <a:lnTo>
                    <a:pt x="185077" y="407212"/>
                  </a:lnTo>
                  <a:lnTo>
                    <a:pt x="185077" y="370205"/>
                  </a:lnTo>
                  <a:close/>
                </a:path>
                <a:path extrusionOk="0" h="1221739" w="296544">
                  <a:moveTo>
                    <a:pt x="222097" y="851446"/>
                  </a:moveTo>
                  <a:lnTo>
                    <a:pt x="185077" y="851446"/>
                  </a:lnTo>
                  <a:lnTo>
                    <a:pt x="185077" y="888453"/>
                  </a:lnTo>
                  <a:lnTo>
                    <a:pt x="222097" y="888453"/>
                  </a:lnTo>
                  <a:lnTo>
                    <a:pt x="222097" y="851446"/>
                  </a:lnTo>
                  <a:close/>
                </a:path>
                <a:path extrusionOk="0" h="1221739" w="296544">
                  <a:moveTo>
                    <a:pt x="222097" y="777405"/>
                  </a:moveTo>
                  <a:lnTo>
                    <a:pt x="185077" y="777405"/>
                  </a:lnTo>
                  <a:lnTo>
                    <a:pt x="185077" y="814412"/>
                  </a:lnTo>
                  <a:lnTo>
                    <a:pt x="222097" y="814412"/>
                  </a:lnTo>
                  <a:lnTo>
                    <a:pt x="222097" y="777405"/>
                  </a:lnTo>
                  <a:close/>
                </a:path>
                <a:path extrusionOk="0" h="1221739" w="296544">
                  <a:moveTo>
                    <a:pt x="222097" y="703376"/>
                  </a:moveTo>
                  <a:lnTo>
                    <a:pt x="185077" y="703376"/>
                  </a:lnTo>
                  <a:lnTo>
                    <a:pt x="185077" y="666343"/>
                  </a:lnTo>
                  <a:lnTo>
                    <a:pt x="148069" y="666343"/>
                  </a:lnTo>
                  <a:lnTo>
                    <a:pt x="148069" y="703376"/>
                  </a:lnTo>
                  <a:lnTo>
                    <a:pt x="111048" y="703376"/>
                  </a:lnTo>
                  <a:lnTo>
                    <a:pt x="111048" y="740384"/>
                  </a:lnTo>
                  <a:lnTo>
                    <a:pt x="148069" y="740384"/>
                  </a:lnTo>
                  <a:lnTo>
                    <a:pt x="185077" y="740384"/>
                  </a:lnTo>
                  <a:lnTo>
                    <a:pt x="222097" y="740384"/>
                  </a:lnTo>
                  <a:lnTo>
                    <a:pt x="222097" y="703376"/>
                  </a:lnTo>
                  <a:close/>
                </a:path>
                <a:path extrusionOk="0" h="1221739" w="296544">
                  <a:moveTo>
                    <a:pt x="222097" y="518274"/>
                  </a:moveTo>
                  <a:lnTo>
                    <a:pt x="185077" y="518274"/>
                  </a:lnTo>
                  <a:lnTo>
                    <a:pt x="148069" y="518274"/>
                  </a:lnTo>
                  <a:lnTo>
                    <a:pt x="148069" y="555294"/>
                  </a:lnTo>
                  <a:lnTo>
                    <a:pt x="185077" y="555294"/>
                  </a:lnTo>
                  <a:lnTo>
                    <a:pt x="222097" y="555294"/>
                  </a:lnTo>
                  <a:lnTo>
                    <a:pt x="222097" y="518274"/>
                  </a:lnTo>
                  <a:close/>
                </a:path>
                <a:path extrusionOk="0" h="1221739" w="296544">
                  <a:moveTo>
                    <a:pt x="259105" y="1110576"/>
                  </a:moveTo>
                  <a:lnTo>
                    <a:pt x="222097" y="1110576"/>
                  </a:lnTo>
                  <a:lnTo>
                    <a:pt x="222097" y="1147584"/>
                  </a:lnTo>
                  <a:lnTo>
                    <a:pt x="259105" y="1147584"/>
                  </a:lnTo>
                  <a:lnTo>
                    <a:pt x="259105" y="1110576"/>
                  </a:lnTo>
                  <a:close/>
                </a:path>
                <a:path extrusionOk="0" h="1221739" w="296544">
                  <a:moveTo>
                    <a:pt x="259105" y="962507"/>
                  </a:moveTo>
                  <a:lnTo>
                    <a:pt x="222097" y="962507"/>
                  </a:lnTo>
                  <a:lnTo>
                    <a:pt x="222097" y="925487"/>
                  </a:lnTo>
                  <a:lnTo>
                    <a:pt x="185077" y="925487"/>
                  </a:lnTo>
                  <a:lnTo>
                    <a:pt x="185077" y="962507"/>
                  </a:lnTo>
                  <a:lnTo>
                    <a:pt x="148069" y="962507"/>
                  </a:lnTo>
                  <a:lnTo>
                    <a:pt x="111048" y="962507"/>
                  </a:lnTo>
                  <a:lnTo>
                    <a:pt x="111048" y="1073556"/>
                  </a:lnTo>
                  <a:lnTo>
                    <a:pt x="148069" y="1073556"/>
                  </a:lnTo>
                  <a:lnTo>
                    <a:pt x="185077" y="1073556"/>
                  </a:lnTo>
                  <a:lnTo>
                    <a:pt x="222097" y="1073556"/>
                  </a:lnTo>
                  <a:lnTo>
                    <a:pt x="222097" y="1036548"/>
                  </a:lnTo>
                  <a:lnTo>
                    <a:pt x="185077" y="1036548"/>
                  </a:lnTo>
                  <a:lnTo>
                    <a:pt x="185077" y="999515"/>
                  </a:lnTo>
                  <a:lnTo>
                    <a:pt x="222097" y="999515"/>
                  </a:lnTo>
                  <a:lnTo>
                    <a:pt x="259105" y="999515"/>
                  </a:lnTo>
                  <a:lnTo>
                    <a:pt x="259105" y="962507"/>
                  </a:lnTo>
                  <a:close/>
                </a:path>
                <a:path extrusionOk="0" h="1221739" w="296544">
                  <a:moveTo>
                    <a:pt x="259105" y="740384"/>
                  </a:moveTo>
                  <a:lnTo>
                    <a:pt x="222097" y="740384"/>
                  </a:lnTo>
                  <a:lnTo>
                    <a:pt x="222097" y="777405"/>
                  </a:lnTo>
                  <a:lnTo>
                    <a:pt x="259105" y="777405"/>
                  </a:lnTo>
                  <a:lnTo>
                    <a:pt x="259105" y="740384"/>
                  </a:lnTo>
                  <a:close/>
                </a:path>
                <a:path extrusionOk="0" h="1221739" w="296544">
                  <a:moveTo>
                    <a:pt x="259105" y="629335"/>
                  </a:moveTo>
                  <a:lnTo>
                    <a:pt x="222097" y="629335"/>
                  </a:lnTo>
                  <a:lnTo>
                    <a:pt x="222097" y="666343"/>
                  </a:lnTo>
                  <a:lnTo>
                    <a:pt x="259105" y="666343"/>
                  </a:lnTo>
                  <a:lnTo>
                    <a:pt x="259105" y="629335"/>
                  </a:lnTo>
                  <a:close/>
                </a:path>
                <a:path extrusionOk="0" h="1221739" w="296544">
                  <a:moveTo>
                    <a:pt x="259105" y="481266"/>
                  </a:moveTo>
                  <a:lnTo>
                    <a:pt x="222097" y="481266"/>
                  </a:lnTo>
                  <a:lnTo>
                    <a:pt x="222097" y="518274"/>
                  </a:lnTo>
                  <a:lnTo>
                    <a:pt x="259105" y="518274"/>
                  </a:lnTo>
                  <a:lnTo>
                    <a:pt x="259105" y="481266"/>
                  </a:lnTo>
                  <a:close/>
                </a:path>
                <a:path extrusionOk="0" h="1221739" w="296544">
                  <a:moveTo>
                    <a:pt x="259105" y="333171"/>
                  </a:moveTo>
                  <a:lnTo>
                    <a:pt x="222097" y="333171"/>
                  </a:lnTo>
                  <a:lnTo>
                    <a:pt x="185077" y="333171"/>
                  </a:lnTo>
                  <a:lnTo>
                    <a:pt x="185077" y="296164"/>
                  </a:lnTo>
                  <a:lnTo>
                    <a:pt x="222097" y="296164"/>
                  </a:lnTo>
                  <a:lnTo>
                    <a:pt x="222097" y="259143"/>
                  </a:lnTo>
                  <a:lnTo>
                    <a:pt x="185077" y="259143"/>
                  </a:lnTo>
                  <a:lnTo>
                    <a:pt x="185077" y="148094"/>
                  </a:lnTo>
                  <a:lnTo>
                    <a:pt x="222097" y="148094"/>
                  </a:lnTo>
                  <a:lnTo>
                    <a:pt x="222097" y="111074"/>
                  </a:lnTo>
                  <a:lnTo>
                    <a:pt x="222097" y="74066"/>
                  </a:lnTo>
                  <a:lnTo>
                    <a:pt x="185077" y="74066"/>
                  </a:lnTo>
                  <a:lnTo>
                    <a:pt x="148069" y="74066"/>
                  </a:lnTo>
                  <a:lnTo>
                    <a:pt x="148069" y="111074"/>
                  </a:lnTo>
                  <a:lnTo>
                    <a:pt x="148069" y="259143"/>
                  </a:lnTo>
                  <a:lnTo>
                    <a:pt x="111048" y="259143"/>
                  </a:lnTo>
                  <a:lnTo>
                    <a:pt x="111048" y="370205"/>
                  </a:lnTo>
                  <a:lnTo>
                    <a:pt x="148069" y="370205"/>
                  </a:lnTo>
                  <a:lnTo>
                    <a:pt x="148069" y="333197"/>
                  </a:lnTo>
                  <a:lnTo>
                    <a:pt x="185077" y="333197"/>
                  </a:lnTo>
                  <a:lnTo>
                    <a:pt x="185077" y="370192"/>
                  </a:lnTo>
                  <a:lnTo>
                    <a:pt x="222097" y="370192"/>
                  </a:lnTo>
                  <a:lnTo>
                    <a:pt x="259105" y="370192"/>
                  </a:lnTo>
                  <a:lnTo>
                    <a:pt x="259105" y="333171"/>
                  </a:lnTo>
                  <a:close/>
                </a:path>
                <a:path extrusionOk="0" h="1221739" w="296544">
                  <a:moveTo>
                    <a:pt x="259105" y="222135"/>
                  </a:moveTo>
                  <a:lnTo>
                    <a:pt x="222097" y="222135"/>
                  </a:lnTo>
                  <a:lnTo>
                    <a:pt x="222097" y="259143"/>
                  </a:lnTo>
                  <a:lnTo>
                    <a:pt x="259105" y="259143"/>
                  </a:lnTo>
                  <a:lnTo>
                    <a:pt x="259105" y="222135"/>
                  </a:lnTo>
                  <a:close/>
                </a:path>
                <a:path extrusionOk="0" h="1221739" w="296544">
                  <a:moveTo>
                    <a:pt x="259105" y="0"/>
                  </a:moveTo>
                  <a:lnTo>
                    <a:pt x="222097" y="0"/>
                  </a:lnTo>
                  <a:lnTo>
                    <a:pt x="185077" y="0"/>
                  </a:lnTo>
                  <a:lnTo>
                    <a:pt x="148069" y="0"/>
                  </a:lnTo>
                  <a:lnTo>
                    <a:pt x="148069" y="37020"/>
                  </a:lnTo>
                  <a:lnTo>
                    <a:pt x="185077" y="37020"/>
                  </a:lnTo>
                  <a:lnTo>
                    <a:pt x="222097" y="37020"/>
                  </a:lnTo>
                  <a:lnTo>
                    <a:pt x="259105" y="37020"/>
                  </a:lnTo>
                  <a:lnTo>
                    <a:pt x="259105" y="0"/>
                  </a:lnTo>
                  <a:close/>
                </a:path>
                <a:path extrusionOk="0" h="1221739" w="296544">
                  <a:moveTo>
                    <a:pt x="296138" y="740384"/>
                  </a:moveTo>
                  <a:lnTo>
                    <a:pt x="259118" y="740384"/>
                  </a:lnTo>
                  <a:lnTo>
                    <a:pt x="259118" y="814425"/>
                  </a:lnTo>
                  <a:lnTo>
                    <a:pt x="259118" y="851446"/>
                  </a:lnTo>
                  <a:lnTo>
                    <a:pt x="296138" y="851446"/>
                  </a:lnTo>
                  <a:lnTo>
                    <a:pt x="296138" y="814425"/>
                  </a:lnTo>
                  <a:lnTo>
                    <a:pt x="296138" y="740384"/>
                  </a:lnTo>
                  <a:close/>
                </a:path>
                <a:path extrusionOk="0" h="1221739" w="296544">
                  <a:moveTo>
                    <a:pt x="296138" y="555307"/>
                  </a:moveTo>
                  <a:lnTo>
                    <a:pt x="259118" y="555307"/>
                  </a:lnTo>
                  <a:lnTo>
                    <a:pt x="259118" y="629348"/>
                  </a:lnTo>
                  <a:lnTo>
                    <a:pt x="296138" y="629348"/>
                  </a:lnTo>
                  <a:lnTo>
                    <a:pt x="296138" y="555307"/>
                  </a:lnTo>
                  <a:close/>
                </a:path>
                <a:path extrusionOk="0" h="1221739" w="296544">
                  <a:moveTo>
                    <a:pt x="296138" y="296164"/>
                  </a:moveTo>
                  <a:lnTo>
                    <a:pt x="259118" y="296164"/>
                  </a:lnTo>
                  <a:lnTo>
                    <a:pt x="259118" y="370205"/>
                  </a:lnTo>
                  <a:lnTo>
                    <a:pt x="296138" y="370205"/>
                  </a:lnTo>
                  <a:lnTo>
                    <a:pt x="296138" y="296164"/>
                  </a:lnTo>
                  <a:close/>
                </a:path>
                <a:path extrusionOk="0" h="1221739" w="296544">
                  <a:moveTo>
                    <a:pt x="296138" y="148094"/>
                  </a:moveTo>
                  <a:lnTo>
                    <a:pt x="259118" y="148094"/>
                  </a:lnTo>
                  <a:lnTo>
                    <a:pt x="259118" y="185102"/>
                  </a:lnTo>
                  <a:lnTo>
                    <a:pt x="296138" y="185102"/>
                  </a:lnTo>
                  <a:lnTo>
                    <a:pt x="296138" y="148094"/>
                  </a:lnTo>
                  <a:close/>
                </a:path>
                <a:path extrusionOk="0" h="1221739" w="296544">
                  <a:moveTo>
                    <a:pt x="296138" y="0"/>
                  </a:moveTo>
                  <a:lnTo>
                    <a:pt x="259118" y="0"/>
                  </a:lnTo>
                  <a:lnTo>
                    <a:pt x="259118" y="37020"/>
                  </a:lnTo>
                  <a:lnTo>
                    <a:pt x="296138" y="37020"/>
                  </a:lnTo>
                  <a:lnTo>
                    <a:pt x="296138"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7" name="Google Shape;647;p29"/>
            <p:cNvSpPr/>
            <p:nvPr/>
          </p:nvSpPr>
          <p:spPr>
            <a:xfrm>
              <a:off x="15813482" y="4394980"/>
              <a:ext cx="333375" cy="1221739"/>
            </a:xfrm>
            <a:custGeom>
              <a:rect b="b" l="l" r="r" t="t"/>
              <a:pathLst>
                <a:path extrusionOk="0" h="1221739" w="333375">
                  <a:moveTo>
                    <a:pt x="37020" y="1184617"/>
                  </a:moveTo>
                  <a:lnTo>
                    <a:pt x="0" y="1184617"/>
                  </a:lnTo>
                  <a:lnTo>
                    <a:pt x="0" y="1221625"/>
                  </a:lnTo>
                  <a:lnTo>
                    <a:pt x="37020" y="1221625"/>
                  </a:lnTo>
                  <a:lnTo>
                    <a:pt x="37020" y="1184617"/>
                  </a:lnTo>
                  <a:close/>
                </a:path>
                <a:path extrusionOk="0" h="1221739" w="333375">
                  <a:moveTo>
                    <a:pt x="37020" y="814425"/>
                  </a:moveTo>
                  <a:lnTo>
                    <a:pt x="0" y="814425"/>
                  </a:lnTo>
                  <a:lnTo>
                    <a:pt x="0" y="851446"/>
                  </a:lnTo>
                  <a:lnTo>
                    <a:pt x="37020" y="851446"/>
                  </a:lnTo>
                  <a:lnTo>
                    <a:pt x="37020" y="814425"/>
                  </a:lnTo>
                  <a:close/>
                </a:path>
                <a:path extrusionOk="0" h="1221739" w="333375">
                  <a:moveTo>
                    <a:pt x="74041" y="1147597"/>
                  </a:moveTo>
                  <a:lnTo>
                    <a:pt x="37020" y="1147597"/>
                  </a:lnTo>
                  <a:lnTo>
                    <a:pt x="37020" y="1184617"/>
                  </a:lnTo>
                  <a:lnTo>
                    <a:pt x="74041" y="1184617"/>
                  </a:lnTo>
                  <a:lnTo>
                    <a:pt x="74041" y="1147597"/>
                  </a:lnTo>
                  <a:close/>
                </a:path>
                <a:path extrusionOk="0" h="1221739" w="333375">
                  <a:moveTo>
                    <a:pt x="74041" y="1110576"/>
                  </a:moveTo>
                  <a:lnTo>
                    <a:pt x="37020" y="1110576"/>
                  </a:lnTo>
                  <a:lnTo>
                    <a:pt x="37020" y="1147584"/>
                  </a:lnTo>
                  <a:lnTo>
                    <a:pt x="74041" y="1147584"/>
                  </a:lnTo>
                  <a:lnTo>
                    <a:pt x="74041" y="1110576"/>
                  </a:lnTo>
                  <a:close/>
                </a:path>
                <a:path extrusionOk="0" h="1221739" w="333375">
                  <a:moveTo>
                    <a:pt x="74041" y="999515"/>
                  </a:moveTo>
                  <a:lnTo>
                    <a:pt x="37020" y="999515"/>
                  </a:lnTo>
                  <a:lnTo>
                    <a:pt x="0" y="999515"/>
                  </a:lnTo>
                  <a:lnTo>
                    <a:pt x="0" y="1110576"/>
                  </a:lnTo>
                  <a:lnTo>
                    <a:pt x="37020" y="1110576"/>
                  </a:lnTo>
                  <a:lnTo>
                    <a:pt x="37020" y="1036535"/>
                  </a:lnTo>
                  <a:lnTo>
                    <a:pt x="74041" y="1036535"/>
                  </a:lnTo>
                  <a:lnTo>
                    <a:pt x="74041" y="999515"/>
                  </a:lnTo>
                  <a:close/>
                </a:path>
                <a:path extrusionOk="0" h="1221739" w="333375">
                  <a:moveTo>
                    <a:pt x="74041" y="888453"/>
                  </a:moveTo>
                  <a:lnTo>
                    <a:pt x="37020" y="888453"/>
                  </a:lnTo>
                  <a:lnTo>
                    <a:pt x="37020" y="925474"/>
                  </a:lnTo>
                  <a:lnTo>
                    <a:pt x="74041" y="925474"/>
                  </a:lnTo>
                  <a:lnTo>
                    <a:pt x="74041" y="888453"/>
                  </a:lnTo>
                  <a:close/>
                </a:path>
                <a:path extrusionOk="0" h="1221739" w="333375">
                  <a:moveTo>
                    <a:pt x="74041" y="592315"/>
                  </a:moveTo>
                  <a:lnTo>
                    <a:pt x="37020" y="592315"/>
                  </a:lnTo>
                  <a:lnTo>
                    <a:pt x="37020" y="740384"/>
                  </a:lnTo>
                  <a:lnTo>
                    <a:pt x="74041" y="740384"/>
                  </a:lnTo>
                  <a:lnTo>
                    <a:pt x="74041" y="592315"/>
                  </a:lnTo>
                  <a:close/>
                </a:path>
                <a:path extrusionOk="0" h="1221739" w="333375">
                  <a:moveTo>
                    <a:pt x="74041" y="444233"/>
                  </a:moveTo>
                  <a:lnTo>
                    <a:pt x="37020" y="444233"/>
                  </a:lnTo>
                  <a:lnTo>
                    <a:pt x="37020" y="481241"/>
                  </a:lnTo>
                  <a:lnTo>
                    <a:pt x="74041" y="481241"/>
                  </a:lnTo>
                  <a:lnTo>
                    <a:pt x="74041" y="444233"/>
                  </a:lnTo>
                  <a:close/>
                </a:path>
                <a:path extrusionOk="0" h="1221739" w="333375">
                  <a:moveTo>
                    <a:pt x="74041" y="333171"/>
                  </a:moveTo>
                  <a:lnTo>
                    <a:pt x="37020" y="333171"/>
                  </a:lnTo>
                  <a:lnTo>
                    <a:pt x="37020" y="370192"/>
                  </a:lnTo>
                  <a:lnTo>
                    <a:pt x="74041" y="370192"/>
                  </a:lnTo>
                  <a:lnTo>
                    <a:pt x="74041" y="333171"/>
                  </a:lnTo>
                  <a:close/>
                </a:path>
                <a:path extrusionOk="0" h="1221739" w="333375">
                  <a:moveTo>
                    <a:pt x="74041" y="185102"/>
                  </a:moveTo>
                  <a:lnTo>
                    <a:pt x="37020" y="185102"/>
                  </a:lnTo>
                  <a:lnTo>
                    <a:pt x="37020" y="296164"/>
                  </a:lnTo>
                  <a:lnTo>
                    <a:pt x="74041" y="296164"/>
                  </a:lnTo>
                  <a:lnTo>
                    <a:pt x="74041" y="185102"/>
                  </a:lnTo>
                  <a:close/>
                </a:path>
                <a:path extrusionOk="0" h="1221739" w="333375">
                  <a:moveTo>
                    <a:pt x="74041" y="74066"/>
                  </a:moveTo>
                  <a:lnTo>
                    <a:pt x="37020" y="74066"/>
                  </a:lnTo>
                  <a:lnTo>
                    <a:pt x="37020" y="111074"/>
                  </a:lnTo>
                  <a:lnTo>
                    <a:pt x="37020" y="148094"/>
                  </a:lnTo>
                  <a:lnTo>
                    <a:pt x="74041" y="148094"/>
                  </a:lnTo>
                  <a:lnTo>
                    <a:pt x="74041" y="111074"/>
                  </a:lnTo>
                  <a:lnTo>
                    <a:pt x="74041" y="74066"/>
                  </a:lnTo>
                  <a:close/>
                </a:path>
                <a:path extrusionOk="0" h="1221739" w="333375">
                  <a:moveTo>
                    <a:pt x="111061" y="777405"/>
                  </a:moveTo>
                  <a:lnTo>
                    <a:pt x="74053" y="777405"/>
                  </a:lnTo>
                  <a:lnTo>
                    <a:pt x="74053" y="814412"/>
                  </a:lnTo>
                  <a:lnTo>
                    <a:pt x="111061" y="814412"/>
                  </a:lnTo>
                  <a:lnTo>
                    <a:pt x="111061" y="777405"/>
                  </a:lnTo>
                  <a:close/>
                </a:path>
                <a:path extrusionOk="0" h="1221739" w="333375">
                  <a:moveTo>
                    <a:pt x="111061" y="629335"/>
                  </a:moveTo>
                  <a:lnTo>
                    <a:pt x="74053" y="629335"/>
                  </a:lnTo>
                  <a:lnTo>
                    <a:pt x="74053" y="666343"/>
                  </a:lnTo>
                  <a:lnTo>
                    <a:pt x="111061" y="666343"/>
                  </a:lnTo>
                  <a:lnTo>
                    <a:pt x="111061" y="629335"/>
                  </a:lnTo>
                  <a:close/>
                </a:path>
                <a:path extrusionOk="0" h="1221739" w="333375">
                  <a:moveTo>
                    <a:pt x="111061" y="555307"/>
                  </a:moveTo>
                  <a:lnTo>
                    <a:pt x="74053" y="555307"/>
                  </a:lnTo>
                  <a:lnTo>
                    <a:pt x="74053" y="592315"/>
                  </a:lnTo>
                  <a:lnTo>
                    <a:pt x="111061" y="592315"/>
                  </a:lnTo>
                  <a:lnTo>
                    <a:pt x="111061" y="555307"/>
                  </a:lnTo>
                  <a:close/>
                </a:path>
                <a:path extrusionOk="0" h="1221739" w="333375">
                  <a:moveTo>
                    <a:pt x="111061" y="0"/>
                  </a:moveTo>
                  <a:lnTo>
                    <a:pt x="74053" y="0"/>
                  </a:lnTo>
                  <a:lnTo>
                    <a:pt x="74053" y="111061"/>
                  </a:lnTo>
                  <a:lnTo>
                    <a:pt x="111061" y="111061"/>
                  </a:lnTo>
                  <a:lnTo>
                    <a:pt x="111061" y="0"/>
                  </a:lnTo>
                  <a:close/>
                </a:path>
                <a:path extrusionOk="0" h="1221739" w="333375">
                  <a:moveTo>
                    <a:pt x="148082" y="1147597"/>
                  </a:moveTo>
                  <a:lnTo>
                    <a:pt x="111061" y="1147597"/>
                  </a:lnTo>
                  <a:lnTo>
                    <a:pt x="74053" y="1147597"/>
                  </a:lnTo>
                  <a:lnTo>
                    <a:pt x="74053" y="1221638"/>
                  </a:lnTo>
                  <a:lnTo>
                    <a:pt x="111061" y="1221638"/>
                  </a:lnTo>
                  <a:lnTo>
                    <a:pt x="111061" y="1184617"/>
                  </a:lnTo>
                  <a:lnTo>
                    <a:pt x="148082" y="1184617"/>
                  </a:lnTo>
                  <a:lnTo>
                    <a:pt x="148082" y="1147597"/>
                  </a:lnTo>
                  <a:close/>
                </a:path>
                <a:path extrusionOk="0" h="1221739" w="333375">
                  <a:moveTo>
                    <a:pt x="148082" y="703376"/>
                  </a:moveTo>
                  <a:lnTo>
                    <a:pt x="111061" y="703376"/>
                  </a:lnTo>
                  <a:lnTo>
                    <a:pt x="111061" y="740384"/>
                  </a:lnTo>
                  <a:lnTo>
                    <a:pt x="148082" y="740384"/>
                  </a:lnTo>
                  <a:lnTo>
                    <a:pt x="148082" y="703376"/>
                  </a:lnTo>
                  <a:close/>
                </a:path>
                <a:path extrusionOk="0" h="1221739" w="333375">
                  <a:moveTo>
                    <a:pt x="148082" y="407212"/>
                  </a:moveTo>
                  <a:lnTo>
                    <a:pt x="111061" y="407212"/>
                  </a:lnTo>
                  <a:lnTo>
                    <a:pt x="111061" y="296164"/>
                  </a:lnTo>
                  <a:lnTo>
                    <a:pt x="74053" y="296164"/>
                  </a:lnTo>
                  <a:lnTo>
                    <a:pt x="74053" y="481241"/>
                  </a:lnTo>
                  <a:lnTo>
                    <a:pt x="111061" y="481241"/>
                  </a:lnTo>
                  <a:lnTo>
                    <a:pt x="111061" y="444233"/>
                  </a:lnTo>
                  <a:lnTo>
                    <a:pt x="148082" y="444233"/>
                  </a:lnTo>
                  <a:lnTo>
                    <a:pt x="148082" y="407212"/>
                  </a:lnTo>
                  <a:close/>
                </a:path>
                <a:path extrusionOk="0" h="1221739" w="333375">
                  <a:moveTo>
                    <a:pt x="148082" y="148094"/>
                  </a:moveTo>
                  <a:lnTo>
                    <a:pt x="111061" y="148094"/>
                  </a:lnTo>
                  <a:lnTo>
                    <a:pt x="111061" y="296164"/>
                  </a:lnTo>
                  <a:lnTo>
                    <a:pt x="148082" y="296164"/>
                  </a:lnTo>
                  <a:lnTo>
                    <a:pt x="148082" y="148094"/>
                  </a:lnTo>
                  <a:close/>
                </a:path>
                <a:path extrusionOk="0" h="1221739" w="333375">
                  <a:moveTo>
                    <a:pt x="185089" y="666343"/>
                  </a:moveTo>
                  <a:lnTo>
                    <a:pt x="148082" y="666343"/>
                  </a:lnTo>
                  <a:lnTo>
                    <a:pt x="148082" y="703364"/>
                  </a:lnTo>
                  <a:lnTo>
                    <a:pt x="185089" y="703364"/>
                  </a:lnTo>
                  <a:lnTo>
                    <a:pt x="185089" y="666343"/>
                  </a:lnTo>
                  <a:close/>
                </a:path>
                <a:path extrusionOk="0" h="1221739" w="333375">
                  <a:moveTo>
                    <a:pt x="185089" y="444233"/>
                  </a:moveTo>
                  <a:lnTo>
                    <a:pt x="148082" y="444233"/>
                  </a:lnTo>
                  <a:lnTo>
                    <a:pt x="148082" y="518274"/>
                  </a:lnTo>
                  <a:lnTo>
                    <a:pt x="185089" y="518274"/>
                  </a:lnTo>
                  <a:lnTo>
                    <a:pt x="185089" y="444233"/>
                  </a:lnTo>
                  <a:close/>
                </a:path>
                <a:path extrusionOk="0" h="1221739" w="333375">
                  <a:moveTo>
                    <a:pt x="222110" y="1036548"/>
                  </a:moveTo>
                  <a:lnTo>
                    <a:pt x="185089" y="1036548"/>
                  </a:lnTo>
                  <a:lnTo>
                    <a:pt x="148082" y="1036548"/>
                  </a:lnTo>
                  <a:lnTo>
                    <a:pt x="148082" y="962507"/>
                  </a:lnTo>
                  <a:lnTo>
                    <a:pt x="111061" y="962507"/>
                  </a:lnTo>
                  <a:lnTo>
                    <a:pt x="74053" y="962507"/>
                  </a:lnTo>
                  <a:lnTo>
                    <a:pt x="74053" y="1147584"/>
                  </a:lnTo>
                  <a:lnTo>
                    <a:pt x="111061" y="1147584"/>
                  </a:lnTo>
                  <a:lnTo>
                    <a:pt x="148082" y="1147584"/>
                  </a:lnTo>
                  <a:lnTo>
                    <a:pt x="185089" y="1147584"/>
                  </a:lnTo>
                  <a:lnTo>
                    <a:pt x="222110" y="1147584"/>
                  </a:lnTo>
                  <a:lnTo>
                    <a:pt x="222110" y="1110576"/>
                  </a:lnTo>
                  <a:lnTo>
                    <a:pt x="185089" y="1110576"/>
                  </a:lnTo>
                  <a:lnTo>
                    <a:pt x="148082" y="1110576"/>
                  </a:lnTo>
                  <a:lnTo>
                    <a:pt x="148082" y="1073556"/>
                  </a:lnTo>
                  <a:lnTo>
                    <a:pt x="185089" y="1073556"/>
                  </a:lnTo>
                  <a:lnTo>
                    <a:pt x="222110" y="1073556"/>
                  </a:lnTo>
                  <a:lnTo>
                    <a:pt x="222110" y="1036548"/>
                  </a:lnTo>
                  <a:close/>
                </a:path>
                <a:path extrusionOk="0" h="1221739" w="333375">
                  <a:moveTo>
                    <a:pt x="222110" y="962507"/>
                  </a:moveTo>
                  <a:lnTo>
                    <a:pt x="185089" y="962507"/>
                  </a:lnTo>
                  <a:lnTo>
                    <a:pt x="185089" y="999515"/>
                  </a:lnTo>
                  <a:lnTo>
                    <a:pt x="222110" y="999515"/>
                  </a:lnTo>
                  <a:lnTo>
                    <a:pt x="222110" y="962507"/>
                  </a:lnTo>
                  <a:close/>
                </a:path>
                <a:path extrusionOk="0" h="1221739" w="333375">
                  <a:moveTo>
                    <a:pt x="222110" y="814425"/>
                  </a:moveTo>
                  <a:lnTo>
                    <a:pt x="185089" y="814425"/>
                  </a:lnTo>
                  <a:lnTo>
                    <a:pt x="185089" y="851446"/>
                  </a:lnTo>
                  <a:lnTo>
                    <a:pt x="185089" y="888453"/>
                  </a:lnTo>
                  <a:lnTo>
                    <a:pt x="148082" y="888453"/>
                  </a:lnTo>
                  <a:lnTo>
                    <a:pt x="148082" y="851446"/>
                  </a:lnTo>
                  <a:lnTo>
                    <a:pt x="185089" y="851446"/>
                  </a:lnTo>
                  <a:lnTo>
                    <a:pt x="185089" y="814425"/>
                  </a:lnTo>
                  <a:lnTo>
                    <a:pt x="148082" y="814425"/>
                  </a:lnTo>
                  <a:lnTo>
                    <a:pt x="111061" y="814425"/>
                  </a:lnTo>
                  <a:lnTo>
                    <a:pt x="74053" y="814425"/>
                  </a:lnTo>
                  <a:lnTo>
                    <a:pt x="74053" y="925487"/>
                  </a:lnTo>
                  <a:lnTo>
                    <a:pt x="111061" y="925487"/>
                  </a:lnTo>
                  <a:lnTo>
                    <a:pt x="111061" y="962494"/>
                  </a:lnTo>
                  <a:lnTo>
                    <a:pt x="148082" y="962494"/>
                  </a:lnTo>
                  <a:lnTo>
                    <a:pt x="148082" y="925474"/>
                  </a:lnTo>
                  <a:lnTo>
                    <a:pt x="185089" y="925474"/>
                  </a:lnTo>
                  <a:lnTo>
                    <a:pt x="222110" y="925487"/>
                  </a:lnTo>
                  <a:lnTo>
                    <a:pt x="222110" y="814425"/>
                  </a:lnTo>
                  <a:close/>
                </a:path>
                <a:path extrusionOk="0" h="1221739" w="333375">
                  <a:moveTo>
                    <a:pt x="222110" y="777405"/>
                  </a:moveTo>
                  <a:lnTo>
                    <a:pt x="185089" y="777405"/>
                  </a:lnTo>
                  <a:lnTo>
                    <a:pt x="185089" y="814412"/>
                  </a:lnTo>
                  <a:lnTo>
                    <a:pt x="222110" y="814412"/>
                  </a:lnTo>
                  <a:lnTo>
                    <a:pt x="222110" y="777405"/>
                  </a:lnTo>
                  <a:close/>
                </a:path>
                <a:path extrusionOk="0" h="1221739" w="333375">
                  <a:moveTo>
                    <a:pt x="222110" y="703376"/>
                  </a:moveTo>
                  <a:lnTo>
                    <a:pt x="185089" y="703376"/>
                  </a:lnTo>
                  <a:lnTo>
                    <a:pt x="185089" y="740384"/>
                  </a:lnTo>
                  <a:lnTo>
                    <a:pt x="222110" y="740384"/>
                  </a:lnTo>
                  <a:lnTo>
                    <a:pt x="222110" y="703376"/>
                  </a:lnTo>
                  <a:close/>
                </a:path>
                <a:path extrusionOk="0" h="1221739" w="333375">
                  <a:moveTo>
                    <a:pt x="222110" y="518274"/>
                  </a:moveTo>
                  <a:lnTo>
                    <a:pt x="185089" y="518274"/>
                  </a:lnTo>
                  <a:lnTo>
                    <a:pt x="185089" y="555307"/>
                  </a:lnTo>
                  <a:lnTo>
                    <a:pt x="148082" y="555307"/>
                  </a:lnTo>
                  <a:lnTo>
                    <a:pt x="148082" y="629348"/>
                  </a:lnTo>
                  <a:lnTo>
                    <a:pt x="185089" y="629348"/>
                  </a:lnTo>
                  <a:lnTo>
                    <a:pt x="185089" y="666343"/>
                  </a:lnTo>
                  <a:lnTo>
                    <a:pt x="222110" y="666343"/>
                  </a:lnTo>
                  <a:lnTo>
                    <a:pt x="222110" y="518274"/>
                  </a:lnTo>
                  <a:close/>
                </a:path>
                <a:path extrusionOk="0" h="1221739" w="333375">
                  <a:moveTo>
                    <a:pt x="222110" y="296164"/>
                  </a:moveTo>
                  <a:lnTo>
                    <a:pt x="185089" y="296164"/>
                  </a:lnTo>
                  <a:lnTo>
                    <a:pt x="185089" y="407212"/>
                  </a:lnTo>
                  <a:lnTo>
                    <a:pt x="222110" y="407212"/>
                  </a:lnTo>
                  <a:lnTo>
                    <a:pt x="222110" y="296164"/>
                  </a:lnTo>
                  <a:close/>
                </a:path>
                <a:path extrusionOk="0" h="1221739" w="333375">
                  <a:moveTo>
                    <a:pt x="222110" y="111074"/>
                  </a:moveTo>
                  <a:lnTo>
                    <a:pt x="185089" y="111074"/>
                  </a:lnTo>
                  <a:lnTo>
                    <a:pt x="185089" y="259143"/>
                  </a:lnTo>
                  <a:lnTo>
                    <a:pt x="222110" y="259143"/>
                  </a:lnTo>
                  <a:lnTo>
                    <a:pt x="222110" y="111074"/>
                  </a:lnTo>
                  <a:close/>
                </a:path>
                <a:path extrusionOk="0" h="1221739" w="333375">
                  <a:moveTo>
                    <a:pt x="222110" y="0"/>
                  </a:moveTo>
                  <a:lnTo>
                    <a:pt x="185089" y="0"/>
                  </a:lnTo>
                  <a:lnTo>
                    <a:pt x="185089" y="111061"/>
                  </a:lnTo>
                  <a:lnTo>
                    <a:pt x="222110" y="111061"/>
                  </a:lnTo>
                  <a:lnTo>
                    <a:pt x="222110" y="0"/>
                  </a:lnTo>
                  <a:close/>
                </a:path>
                <a:path extrusionOk="0" h="1221739" w="333375">
                  <a:moveTo>
                    <a:pt x="259130" y="814425"/>
                  </a:moveTo>
                  <a:lnTo>
                    <a:pt x="222123" y="814425"/>
                  </a:lnTo>
                  <a:lnTo>
                    <a:pt x="222123" y="851446"/>
                  </a:lnTo>
                  <a:lnTo>
                    <a:pt x="259130" y="851446"/>
                  </a:lnTo>
                  <a:lnTo>
                    <a:pt x="259130" y="814425"/>
                  </a:lnTo>
                  <a:close/>
                </a:path>
                <a:path extrusionOk="0" h="1221739" w="333375">
                  <a:moveTo>
                    <a:pt x="296151" y="962507"/>
                  </a:moveTo>
                  <a:lnTo>
                    <a:pt x="259130" y="962507"/>
                  </a:lnTo>
                  <a:lnTo>
                    <a:pt x="259130" y="1036548"/>
                  </a:lnTo>
                  <a:lnTo>
                    <a:pt x="222123" y="1036548"/>
                  </a:lnTo>
                  <a:lnTo>
                    <a:pt x="222123" y="1147597"/>
                  </a:lnTo>
                  <a:lnTo>
                    <a:pt x="222123" y="1184617"/>
                  </a:lnTo>
                  <a:lnTo>
                    <a:pt x="259130" y="1184617"/>
                  </a:lnTo>
                  <a:lnTo>
                    <a:pt x="259130" y="1221638"/>
                  </a:lnTo>
                  <a:lnTo>
                    <a:pt x="296151" y="1221638"/>
                  </a:lnTo>
                  <a:lnTo>
                    <a:pt x="296151" y="1147597"/>
                  </a:lnTo>
                  <a:lnTo>
                    <a:pt x="259130" y="1147597"/>
                  </a:lnTo>
                  <a:lnTo>
                    <a:pt x="259130" y="1073556"/>
                  </a:lnTo>
                  <a:lnTo>
                    <a:pt x="296151" y="1073556"/>
                  </a:lnTo>
                  <a:lnTo>
                    <a:pt x="296151" y="962507"/>
                  </a:lnTo>
                  <a:close/>
                </a:path>
                <a:path extrusionOk="0" h="1221739" w="333375">
                  <a:moveTo>
                    <a:pt x="333159" y="814425"/>
                  </a:moveTo>
                  <a:lnTo>
                    <a:pt x="296151" y="814425"/>
                  </a:lnTo>
                  <a:lnTo>
                    <a:pt x="296151" y="851446"/>
                  </a:lnTo>
                  <a:lnTo>
                    <a:pt x="259130" y="851446"/>
                  </a:lnTo>
                  <a:lnTo>
                    <a:pt x="259130" y="888453"/>
                  </a:lnTo>
                  <a:lnTo>
                    <a:pt x="222123" y="888453"/>
                  </a:lnTo>
                  <a:lnTo>
                    <a:pt x="222123" y="925474"/>
                  </a:lnTo>
                  <a:lnTo>
                    <a:pt x="259130" y="925474"/>
                  </a:lnTo>
                  <a:lnTo>
                    <a:pt x="259130" y="962494"/>
                  </a:lnTo>
                  <a:lnTo>
                    <a:pt x="296151" y="962494"/>
                  </a:lnTo>
                  <a:lnTo>
                    <a:pt x="296151" y="888466"/>
                  </a:lnTo>
                  <a:lnTo>
                    <a:pt x="333159" y="888466"/>
                  </a:lnTo>
                  <a:lnTo>
                    <a:pt x="333159" y="814425"/>
                  </a:lnTo>
                  <a:close/>
                </a:path>
                <a:path extrusionOk="0" h="1221739" w="333375">
                  <a:moveTo>
                    <a:pt x="333159" y="740384"/>
                  </a:moveTo>
                  <a:lnTo>
                    <a:pt x="296151" y="740384"/>
                  </a:lnTo>
                  <a:lnTo>
                    <a:pt x="296151" y="777405"/>
                  </a:lnTo>
                  <a:lnTo>
                    <a:pt x="333159" y="777405"/>
                  </a:lnTo>
                  <a:lnTo>
                    <a:pt x="333159" y="740384"/>
                  </a:lnTo>
                  <a:close/>
                </a:path>
                <a:path extrusionOk="0" h="1221739" w="333375">
                  <a:moveTo>
                    <a:pt x="333159" y="555307"/>
                  </a:moveTo>
                  <a:lnTo>
                    <a:pt x="296151" y="555307"/>
                  </a:lnTo>
                  <a:lnTo>
                    <a:pt x="259130" y="555307"/>
                  </a:lnTo>
                  <a:lnTo>
                    <a:pt x="259130" y="666343"/>
                  </a:lnTo>
                  <a:lnTo>
                    <a:pt x="222123" y="666343"/>
                  </a:lnTo>
                  <a:lnTo>
                    <a:pt x="222123" y="703364"/>
                  </a:lnTo>
                  <a:lnTo>
                    <a:pt x="259130" y="703364"/>
                  </a:lnTo>
                  <a:lnTo>
                    <a:pt x="259130" y="740384"/>
                  </a:lnTo>
                  <a:lnTo>
                    <a:pt x="296151" y="740384"/>
                  </a:lnTo>
                  <a:lnTo>
                    <a:pt x="296151" y="666343"/>
                  </a:lnTo>
                  <a:lnTo>
                    <a:pt x="333159" y="666343"/>
                  </a:lnTo>
                  <a:lnTo>
                    <a:pt x="333159" y="629335"/>
                  </a:lnTo>
                  <a:lnTo>
                    <a:pt x="296151" y="629335"/>
                  </a:lnTo>
                  <a:lnTo>
                    <a:pt x="296151" y="592315"/>
                  </a:lnTo>
                  <a:lnTo>
                    <a:pt x="333159" y="592315"/>
                  </a:lnTo>
                  <a:lnTo>
                    <a:pt x="333159" y="555307"/>
                  </a:lnTo>
                  <a:close/>
                </a:path>
                <a:path extrusionOk="0" h="1221739" w="333375">
                  <a:moveTo>
                    <a:pt x="333159" y="296164"/>
                  </a:moveTo>
                  <a:lnTo>
                    <a:pt x="296151" y="296164"/>
                  </a:lnTo>
                  <a:lnTo>
                    <a:pt x="296151" y="370205"/>
                  </a:lnTo>
                  <a:lnTo>
                    <a:pt x="296151" y="407212"/>
                  </a:lnTo>
                  <a:lnTo>
                    <a:pt x="296151" y="444233"/>
                  </a:lnTo>
                  <a:lnTo>
                    <a:pt x="259130" y="444233"/>
                  </a:lnTo>
                  <a:lnTo>
                    <a:pt x="259130" y="407212"/>
                  </a:lnTo>
                  <a:lnTo>
                    <a:pt x="296151" y="407212"/>
                  </a:lnTo>
                  <a:lnTo>
                    <a:pt x="296151" y="370205"/>
                  </a:lnTo>
                  <a:lnTo>
                    <a:pt x="259130" y="370205"/>
                  </a:lnTo>
                  <a:lnTo>
                    <a:pt x="259130" y="333171"/>
                  </a:lnTo>
                  <a:lnTo>
                    <a:pt x="222123" y="333171"/>
                  </a:lnTo>
                  <a:lnTo>
                    <a:pt x="222123" y="518261"/>
                  </a:lnTo>
                  <a:lnTo>
                    <a:pt x="259130" y="518261"/>
                  </a:lnTo>
                  <a:lnTo>
                    <a:pt x="259130" y="481241"/>
                  </a:lnTo>
                  <a:lnTo>
                    <a:pt x="296151" y="481241"/>
                  </a:lnTo>
                  <a:lnTo>
                    <a:pt x="296151" y="518274"/>
                  </a:lnTo>
                  <a:lnTo>
                    <a:pt x="333159" y="518274"/>
                  </a:lnTo>
                  <a:lnTo>
                    <a:pt x="333159" y="296164"/>
                  </a:lnTo>
                  <a:close/>
                </a:path>
                <a:path extrusionOk="0" h="1221739" w="333375">
                  <a:moveTo>
                    <a:pt x="333159" y="222135"/>
                  </a:moveTo>
                  <a:lnTo>
                    <a:pt x="296151" y="222135"/>
                  </a:lnTo>
                  <a:lnTo>
                    <a:pt x="259130" y="222135"/>
                  </a:lnTo>
                  <a:lnTo>
                    <a:pt x="222123" y="222135"/>
                  </a:lnTo>
                  <a:lnTo>
                    <a:pt x="222123" y="259143"/>
                  </a:lnTo>
                  <a:lnTo>
                    <a:pt x="259130" y="259143"/>
                  </a:lnTo>
                  <a:lnTo>
                    <a:pt x="296151" y="259143"/>
                  </a:lnTo>
                  <a:lnTo>
                    <a:pt x="333159" y="259143"/>
                  </a:lnTo>
                  <a:lnTo>
                    <a:pt x="333159" y="222135"/>
                  </a:lnTo>
                  <a:close/>
                </a:path>
                <a:path extrusionOk="0" h="1221739" w="333375">
                  <a:moveTo>
                    <a:pt x="333159" y="74066"/>
                  </a:moveTo>
                  <a:lnTo>
                    <a:pt x="296151" y="74066"/>
                  </a:lnTo>
                  <a:lnTo>
                    <a:pt x="259130" y="74066"/>
                  </a:lnTo>
                  <a:lnTo>
                    <a:pt x="259130" y="111074"/>
                  </a:lnTo>
                  <a:lnTo>
                    <a:pt x="259130" y="185115"/>
                  </a:lnTo>
                  <a:lnTo>
                    <a:pt x="296151" y="185115"/>
                  </a:lnTo>
                  <a:lnTo>
                    <a:pt x="333159" y="185115"/>
                  </a:lnTo>
                  <a:lnTo>
                    <a:pt x="333159" y="111074"/>
                  </a:lnTo>
                  <a:lnTo>
                    <a:pt x="333159" y="74066"/>
                  </a:lnTo>
                  <a:close/>
                </a:path>
                <a:path extrusionOk="0" h="1221739" w="333375">
                  <a:moveTo>
                    <a:pt x="333159" y="0"/>
                  </a:moveTo>
                  <a:lnTo>
                    <a:pt x="296151" y="0"/>
                  </a:lnTo>
                  <a:lnTo>
                    <a:pt x="259130" y="0"/>
                  </a:lnTo>
                  <a:lnTo>
                    <a:pt x="222123" y="0"/>
                  </a:lnTo>
                  <a:lnTo>
                    <a:pt x="222123" y="37020"/>
                  </a:lnTo>
                  <a:lnTo>
                    <a:pt x="259130" y="37020"/>
                  </a:lnTo>
                  <a:lnTo>
                    <a:pt x="296151" y="37020"/>
                  </a:lnTo>
                  <a:lnTo>
                    <a:pt x="333159" y="37020"/>
                  </a:lnTo>
                  <a:lnTo>
                    <a:pt x="333159"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648" name="Google Shape;648;p29"/>
            <p:cNvSpPr/>
            <p:nvPr/>
          </p:nvSpPr>
          <p:spPr>
            <a:xfrm>
              <a:off x="16109633" y="4394980"/>
              <a:ext cx="148590" cy="1221739"/>
            </a:xfrm>
            <a:custGeom>
              <a:rect b="b" l="l" r="r" t="t"/>
              <a:pathLst>
                <a:path extrusionOk="0" h="1221739" w="148590">
                  <a:moveTo>
                    <a:pt x="37007" y="1073556"/>
                  </a:moveTo>
                  <a:lnTo>
                    <a:pt x="0" y="1073556"/>
                  </a:lnTo>
                  <a:lnTo>
                    <a:pt x="0" y="1110576"/>
                  </a:lnTo>
                  <a:lnTo>
                    <a:pt x="37007" y="1110576"/>
                  </a:lnTo>
                  <a:lnTo>
                    <a:pt x="37007" y="1073556"/>
                  </a:lnTo>
                  <a:close/>
                </a:path>
                <a:path extrusionOk="0" h="1221739" w="148590">
                  <a:moveTo>
                    <a:pt x="37007" y="999515"/>
                  </a:moveTo>
                  <a:lnTo>
                    <a:pt x="0" y="999515"/>
                  </a:lnTo>
                  <a:lnTo>
                    <a:pt x="0" y="1036535"/>
                  </a:lnTo>
                  <a:lnTo>
                    <a:pt x="37007" y="1036535"/>
                  </a:lnTo>
                  <a:lnTo>
                    <a:pt x="37007" y="999515"/>
                  </a:lnTo>
                  <a:close/>
                </a:path>
                <a:path extrusionOk="0" h="1221739" w="148590">
                  <a:moveTo>
                    <a:pt x="37007" y="925487"/>
                  </a:moveTo>
                  <a:lnTo>
                    <a:pt x="0" y="925487"/>
                  </a:lnTo>
                  <a:lnTo>
                    <a:pt x="0" y="962507"/>
                  </a:lnTo>
                  <a:lnTo>
                    <a:pt x="37007" y="962507"/>
                  </a:lnTo>
                  <a:lnTo>
                    <a:pt x="37007" y="925487"/>
                  </a:lnTo>
                  <a:close/>
                </a:path>
                <a:path extrusionOk="0" h="1221739" w="148590">
                  <a:moveTo>
                    <a:pt x="37007" y="814425"/>
                  </a:moveTo>
                  <a:lnTo>
                    <a:pt x="0" y="814425"/>
                  </a:lnTo>
                  <a:lnTo>
                    <a:pt x="0" y="888466"/>
                  </a:lnTo>
                  <a:lnTo>
                    <a:pt x="37007" y="888466"/>
                  </a:lnTo>
                  <a:lnTo>
                    <a:pt x="37007" y="814425"/>
                  </a:lnTo>
                  <a:close/>
                </a:path>
                <a:path extrusionOk="0" h="1221739" w="148590">
                  <a:moveTo>
                    <a:pt x="74041" y="1184617"/>
                  </a:moveTo>
                  <a:lnTo>
                    <a:pt x="37020" y="1184617"/>
                  </a:lnTo>
                  <a:lnTo>
                    <a:pt x="37020" y="1221625"/>
                  </a:lnTo>
                  <a:lnTo>
                    <a:pt x="74041" y="1221625"/>
                  </a:lnTo>
                  <a:lnTo>
                    <a:pt x="74041" y="1184617"/>
                  </a:lnTo>
                  <a:close/>
                </a:path>
                <a:path extrusionOk="0" h="1221739" w="148590">
                  <a:moveTo>
                    <a:pt x="74041" y="740384"/>
                  </a:moveTo>
                  <a:lnTo>
                    <a:pt x="37020" y="740384"/>
                  </a:lnTo>
                  <a:lnTo>
                    <a:pt x="37020" y="814425"/>
                  </a:lnTo>
                  <a:lnTo>
                    <a:pt x="74041" y="814425"/>
                  </a:lnTo>
                  <a:lnTo>
                    <a:pt x="74041" y="740384"/>
                  </a:lnTo>
                  <a:close/>
                </a:path>
                <a:path extrusionOk="0" h="1221739" w="148590">
                  <a:moveTo>
                    <a:pt x="74041" y="74066"/>
                  </a:moveTo>
                  <a:lnTo>
                    <a:pt x="37020" y="74066"/>
                  </a:lnTo>
                  <a:lnTo>
                    <a:pt x="37020" y="111074"/>
                  </a:lnTo>
                  <a:lnTo>
                    <a:pt x="37020" y="185115"/>
                  </a:lnTo>
                  <a:lnTo>
                    <a:pt x="74041" y="185115"/>
                  </a:lnTo>
                  <a:lnTo>
                    <a:pt x="74041" y="111074"/>
                  </a:lnTo>
                  <a:lnTo>
                    <a:pt x="74041" y="74066"/>
                  </a:lnTo>
                  <a:close/>
                </a:path>
                <a:path extrusionOk="0" h="1221739" w="148590">
                  <a:moveTo>
                    <a:pt x="111048" y="444233"/>
                  </a:moveTo>
                  <a:lnTo>
                    <a:pt x="74041" y="444233"/>
                  </a:lnTo>
                  <a:lnTo>
                    <a:pt x="74041" y="481266"/>
                  </a:lnTo>
                  <a:lnTo>
                    <a:pt x="37020" y="481266"/>
                  </a:lnTo>
                  <a:lnTo>
                    <a:pt x="37020" y="518274"/>
                  </a:lnTo>
                  <a:lnTo>
                    <a:pt x="74041" y="518274"/>
                  </a:lnTo>
                  <a:lnTo>
                    <a:pt x="111048" y="518274"/>
                  </a:lnTo>
                  <a:lnTo>
                    <a:pt x="111048" y="444233"/>
                  </a:lnTo>
                  <a:close/>
                </a:path>
                <a:path extrusionOk="0" h="1221739" w="148590">
                  <a:moveTo>
                    <a:pt x="148069" y="1147597"/>
                  </a:moveTo>
                  <a:lnTo>
                    <a:pt x="111048" y="1147597"/>
                  </a:lnTo>
                  <a:lnTo>
                    <a:pt x="111048" y="1184617"/>
                  </a:lnTo>
                  <a:lnTo>
                    <a:pt x="148069" y="1184617"/>
                  </a:lnTo>
                  <a:lnTo>
                    <a:pt x="148069" y="1147597"/>
                  </a:lnTo>
                  <a:close/>
                </a:path>
                <a:path extrusionOk="0" h="1221739" w="148590">
                  <a:moveTo>
                    <a:pt x="148069" y="1073556"/>
                  </a:moveTo>
                  <a:lnTo>
                    <a:pt x="111048" y="1073556"/>
                  </a:lnTo>
                  <a:lnTo>
                    <a:pt x="111048" y="1110576"/>
                  </a:lnTo>
                  <a:lnTo>
                    <a:pt x="148069" y="1110576"/>
                  </a:lnTo>
                  <a:lnTo>
                    <a:pt x="148069" y="1073556"/>
                  </a:lnTo>
                  <a:close/>
                </a:path>
                <a:path extrusionOk="0" h="1221739" w="148590">
                  <a:moveTo>
                    <a:pt x="148069" y="999515"/>
                  </a:moveTo>
                  <a:lnTo>
                    <a:pt x="111048" y="999515"/>
                  </a:lnTo>
                  <a:lnTo>
                    <a:pt x="111048" y="962507"/>
                  </a:lnTo>
                  <a:lnTo>
                    <a:pt x="74041" y="962507"/>
                  </a:lnTo>
                  <a:lnTo>
                    <a:pt x="74041" y="999515"/>
                  </a:lnTo>
                  <a:lnTo>
                    <a:pt x="37020" y="999515"/>
                  </a:lnTo>
                  <a:lnTo>
                    <a:pt x="37020" y="1147584"/>
                  </a:lnTo>
                  <a:lnTo>
                    <a:pt x="74041" y="1147584"/>
                  </a:lnTo>
                  <a:lnTo>
                    <a:pt x="74041" y="1036548"/>
                  </a:lnTo>
                  <a:lnTo>
                    <a:pt x="111048" y="1036548"/>
                  </a:lnTo>
                  <a:lnTo>
                    <a:pt x="148069" y="1036535"/>
                  </a:lnTo>
                  <a:lnTo>
                    <a:pt x="148069" y="999515"/>
                  </a:lnTo>
                  <a:close/>
                </a:path>
                <a:path extrusionOk="0" h="1221739" w="148590">
                  <a:moveTo>
                    <a:pt x="148069" y="740384"/>
                  </a:moveTo>
                  <a:lnTo>
                    <a:pt x="111048" y="740384"/>
                  </a:lnTo>
                  <a:lnTo>
                    <a:pt x="111048" y="814425"/>
                  </a:lnTo>
                  <a:lnTo>
                    <a:pt x="74041" y="814425"/>
                  </a:lnTo>
                  <a:lnTo>
                    <a:pt x="74041" y="851446"/>
                  </a:lnTo>
                  <a:lnTo>
                    <a:pt x="111048" y="851446"/>
                  </a:lnTo>
                  <a:lnTo>
                    <a:pt x="111048" y="888466"/>
                  </a:lnTo>
                  <a:lnTo>
                    <a:pt x="148069" y="888466"/>
                  </a:lnTo>
                  <a:lnTo>
                    <a:pt x="148069" y="814425"/>
                  </a:lnTo>
                  <a:lnTo>
                    <a:pt x="148069" y="740384"/>
                  </a:lnTo>
                  <a:close/>
                </a:path>
                <a:path extrusionOk="0" h="1221739" w="148590">
                  <a:moveTo>
                    <a:pt x="148069" y="629335"/>
                  </a:moveTo>
                  <a:lnTo>
                    <a:pt x="111048" y="629335"/>
                  </a:lnTo>
                  <a:lnTo>
                    <a:pt x="74041" y="629335"/>
                  </a:lnTo>
                  <a:lnTo>
                    <a:pt x="74041" y="555307"/>
                  </a:lnTo>
                  <a:lnTo>
                    <a:pt x="37020" y="555307"/>
                  </a:lnTo>
                  <a:lnTo>
                    <a:pt x="37020" y="629348"/>
                  </a:lnTo>
                  <a:lnTo>
                    <a:pt x="74041" y="629348"/>
                  </a:lnTo>
                  <a:lnTo>
                    <a:pt x="74041" y="666343"/>
                  </a:lnTo>
                  <a:lnTo>
                    <a:pt x="37020" y="666343"/>
                  </a:lnTo>
                  <a:lnTo>
                    <a:pt x="37020" y="703364"/>
                  </a:lnTo>
                  <a:lnTo>
                    <a:pt x="74041" y="703364"/>
                  </a:lnTo>
                  <a:lnTo>
                    <a:pt x="74041" y="740384"/>
                  </a:lnTo>
                  <a:lnTo>
                    <a:pt x="111048" y="740384"/>
                  </a:lnTo>
                  <a:lnTo>
                    <a:pt x="111048" y="666343"/>
                  </a:lnTo>
                  <a:lnTo>
                    <a:pt x="148069" y="666343"/>
                  </a:lnTo>
                  <a:lnTo>
                    <a:pt x="148069" y="629335"/>
                  </a:lnTo>
                  <a:close/>
                </a:path>
                <a:path extrusionOk="0" h="1221739" w="148590">
                  <a:moveTo>
                    <a:pt x="148069" y="296164"/>
                  </a:moveTo>
                  <a:lnTo>
                    <a:pt x="111048" y="296164"/>
                  </a:lnTo>
                  <a:lnTo>
                    <a:pt x="74041" y="296164"/>
                  </a:lnTo>
                  <a:lnTo>
                    <a:pt x="74041" y="333171"/>
                  </a:lnTo>
                  <a:lnTo>
                    <a:pt x="37020" y="333171"/>
                  </a:lnTo>
                  <a:lnTo>
                    <a:pt x="37020" y="370192"/>
                  </a:lnTo>
                  <a:lnTo>
                    <a:pt x="74041" y="370192"/>
                  </a:lnTo>
                  <a:lnTo>
                    <a:pt x="74041" y="407212"/>
                  </a:lnTo>
                  <a:lnTo>
                    <a:pt x="111048" y="407212"/>
                  </a:lnTo>
                  <a:lnTo>
                    <a:pt x="148069" y="407212"/>
                  </a:lnTo>
                  <a:lnTo>
                    <a:pt x="148069" y="296164"/>
                  </a:lnTo>
                  <a:close/>
                </a:path>
                <a:path extrusionOk="0" h="1221739" w="148590">
                  <a:moveTo>
                    <a:pt x="148069" y="111074"/>
                  </a:moveTo>
                  <a:lnTo>
                    <a:pt x="111048" y="111074"/>
                  </a:lnTo>
                  <a:lnTo>
                    <a:pt x="111048" y="222135"/>
                  </a:lnTo>
                  <a:lnTo>
                    <a:pt x="74041" y="222135"/>
                  </a:lnTo>
                  <a:lnTo>
                    <a:pt x="37020" y="222135"/>
                  </a:lnTo>
                  <a:lnTo>
                    <a:pt x="37020" y="259143"/>
                  </a:lnTo>
                  <a:lnTo>
                    <a:pt x="74041" y="259143"/>
                  </a:lnTo>
                  <a:lnTo>
                    <a:pt x="111048" y="259143"/>
                  </a:lnTo>
                  <a:lnTo>
                    <a:pt x="148069" y="259143"/>
                  </a:lnTo>
                  <a:lnTo>
                    <a:pt x="148069" y="111074"/>
                  </a:lnTo>
                  <a:close/>
                </a:path>
                <a:path extrusionOk="0" h="1221739" w="148590">
                  <a:moveTo>
                    <a:pt x="148069" y="0"/>
                  </a:moveTo>
                  <a:lnTo>
                    <a:pt x="111048" y="0"/>
                  </a:lnTo>
                  <a:lnTo>
                    <a:pt x="74041" y="0"/>
                  </a:lnTo>
                  <a:lnTo>
                    <a:pt x="37020" y="0"/>
                  </a:lnTo>
                  <a:lnTo>
                    <a:pt x="37020" y="37020"/>
                  </a:lnTo>
                  <a:lnTo>
                    <a:pt x="74041" y="37020"/>
                  </a:lnTo>
                  <a:lnTo>
                    <a:pt x="111048" y="37020"/>
                  </a:lnTo>
                  <a:lnTo>
                    <a:pt x="111048" y="111061"/>
                  </a:lnTo>
                  <a:lnTo>
                    <a:pt x="148069" y="111061"/>
                  </a:lnTo>
                  <a:lnTo>
                    <a:pt x="148069" y="0"/>
                  </a:lnTo>
                  <a:close/>
                </a:path>
              </a:pathLst>
            </a:custGeom>
            <a:solidFill>
              <a:srgbClr val="221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649" name="Google Shape;649;p29"/>
          <p:cNvSpPr txBox="1"/>
          <p:nvPr/>
        </p:nvSpPr>
        <p:spPr>
          <a:xfrm>
            <a:off x="7574116" y="2074824"/>
            <a:ext cx="911400" cy="560100"/>
          </a:xfrm>
          <a:prstGeom prst="rect">
            <a:avLst/>
          </a:prstGeom>
          <a:noFill/>
          <a:ln>
            <a:noFill/>
          </a:ln>
        </p:spPr>
        <p:txBody>
          <a:bodyPr anchorCtr="0" anchor="t" bIns="0" lIns="0" spcFirstLastPara="1" rIns="0" wrap="square" tIns="5775">
            <a:spAutoFit/>
          </a:bodyPr>
          <a:lstStyle/>
          <a:p>
            <a:pPr indent="127000" lvl="0" marL="0" marR="0" rtl="0" algn="just">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In this link you’ll find another hash generator where you can try it out</a:t>
            </a:r>
            <a:endParaRPr sz="600">
              <a:latin typeface="Open Sans SemiBold"/>
              <a:ea typeface="Open Sans SemiBold"/>
              <a:cs typeface="Open Sans SemiBold"/>
              <a:sym typeface="Open Sans SemiBold"/>
            </a:endParaRPr>
          </a:p>
          <a:p>
            <a:pPr indent="0" lvl="0" marL="584200" rtl="0" algn="l">
              <a:lnSpc>
                <a:spcPct val="100000"/>
              </a:lnSpc>
              <a:spcBef>
                <a:spcPts val="0"/>
              </a:spcBef>
              <a:spcAft>
                <a:spcPts val="0"/>
              </a:spcAft>
              <a:buNone/>
            </a:pPr>
            <a:r>
              <a:rPr b="1" lang="en" sz="600">
                <a:solidFill>
                  <a:srgbClr val="221F1F"/>
                </a:solidFill>
                <a:latin typeface="Open Sans SemiBold"/>
                <a:ea typeface="Open Sans SemiBold"/>
                <a:cs typeface="Open Sans SemiBold"/>
                <a:sym typeface="Open Sans SemiBold"/>
              </a:rPr>
              <a:t>yourself.</a:t>
            </a:r>
            <a:endParaRPr sz="600">
              <a:latin typeface="Open Sans SemiBold"/>
              <a:ea typeface="Open Sans SemiBold"/>
              <a:cs typeface="Open Sans SemiBold"/>
              <a:sym typeface="Open Sans SemiBold"/>
            </a:endParaRPr>
          </a:p>
        </p:txBody>
      </p:sp>
      <p:pic>
        <p:nvPicPr>
          <p:cNvPr id="650" name="Google Shape;650;p29"/>
          <p:cNvPicPr preferRelativeResize="0"/>
          <p:nvPr/>
        </p:nvPicPr>
        <p:blipFill rotWithShape="1">
          <a:blip r:embed="rId14">
            <a:alphaModFix/>
          </a:blip>
          <a:srcRect b="0" l="0" r="0" t="0"/>
          <a:stretch/>
        </p:blipFill>
        <p:spPr>
          <a:xfrm>
            <a:off x="6059759" y="3482609"/>
            <a:ext cx="1178609" cy="1328127"/>
          </a:xfrm>
          <a:prstGeom prst="rect">
            <a:avLst/>
          </a:prstGeom>
          <a:noFill/>
          <a:ln>
            <a:noFill/>
          </a:ln>
        </p:spPr>
      </p:pic>
      <p:pic>
        <p:nvPicPr>
          <p:cNvPr id="651" name="Google Shape;651;p29"/>
          <p:cNvPicPr preferRelativeResize="0"/>
          <p:nvPr/>
        </p:nvPicPr>
        <p:blipFill rotWithShape="1">
          <a:blip r:embed="rId15">
            <a:alphaModFix/>
          </a:blip>
          <a:srcRect b="0" l="0" r="0" t="0"/>
          <a:stretch/>
        </p:blipFill>
        <p:spPr>
          <a:xfrm>
            <a:off x="8564375" y="4846703"/>
            <a:ext cx="65270" cy="65279"/>
          </a:xfrm>
          <a:prstGeom prst="rect">
            <a:avLst/>
          </a:prstGeom>
          <a:noFill/>
          <a:ln>
            <a:noFill/>
          </a:ln>
        </p:spPr>
      </p:pic>
      <p:sp>
        <p:nvSpPr>
          <p:cNvPr id="652" name="Google Shape;652;p29"/>
          <p:cNvSpPr txBox="1"/>
          <p:nvPr>
            <p:ph idx="12" type="sldNum"/>
          </p:nvPr>
        </p:nvSpPr>
        <p:spPr>
          <a:xfrm>
            <a:off x="8387823" y="4816582"/>
            <a:ext cx="137100" cy="121500"/>
          </a:xfrm>
          <a:prstGeom prst="rect">
            <a:avLst/>
          </a:prstGeom>
          <a:noFill/>
          <a:ln>
            <a:noFill/>
          </a:ln>
        </p:spPr>
        <p:txBody>
          <a:bodyPr anchorCtr="0" anchor="t" bIns="0" lIns="0" spcFirstLastPara="1" rIns="0" wrap="square" tIns="13575">
            <a:spAutoFit/>
          </a:bodyPr>
          <a:lstStyle/>
          <a:p>
            <a:pPr indent="0" lvl="0" marL="12700" rtl="0" algn="l">
              <a:lnSpc>
                <a:spcPct val="100000"/>
              </a:lnSpc>
              <a:spcBef>
                <a:spcPts val="0"/>
              </a:spcBef>
              <a:spcAft>
                <a:spcPts val="0"/>
              </a:spcAft>
              <a:buNone/>
            </a:pPr>
            <a:r>
              <a:rPr lang="en"/>
              <a:t>74</a:t>
            </a:r>
            <a:endParaRPr/>
          </a:p>
        </p:txBody>
      </p:sp>
      <p:sp>
        <p:nvSpPr>
          <p:cNvPr id="653" name="Google Shape;653;p29"/>
          <p:cNvSpPr txBox="1"/>
          <p:nvPr/>
        </p:nvSpPr>
        <p:spPr>
          <a:xfrm>
            <a:off x="512332" y="1668063"/>
            <a:ext cx="3903300" cy="506700"/>
          </a:xfrm>
          <a:prstGeom prst="rect">
            <a:avLst/>
          </a:prstGeom>
          <a:noFill/>
          <a:ln>
            <a:noFill/>
          </a:ln>
        </p:spPr>
        <p:txBody>
          <a:bodyPr anchorCtr="0" anchor="t" bIns="0" lIns="0" spcFirstLastPara="1" rIns="0" wrap="square" tIns="7500">
            <a:spAutoFit/>
          </a:bodyPr>
          <a:lstStyle/>
          <a:p>
            <a:pPr indent="0" lvl="0" marL="190500" marR="2159000" rtl="0" algn="l">
              <a:lnSpc>
                <a:spcPct val="101800"/>
              </a:lnSpc>
              <a:spcBef>
                <a:spcPts val="0"/>
              </a:spcBef>
              <a:spcAft>
                <a:spcPts val="0"/>
              </a:spcAft>
              <a:buNone/>
            </a:pPr>
            <a:r>
              <a:rPr lang="en" sz="800">
                <a:solidFill>
                  <a:srgbClr val="57585B"/>
                </a:solidFill>
                <a:latin typeface="Open Sans"/>
                <a:ea typeface="Open Sans"/>
                <a:cs typeface="Open Sans"/>
                <a:sym typeface="Open Sans"/>
              </a:rPr>
              <a:t>Notice that a small change in the second input changes the output completely when compared to the first one.</a:t>
            </a:r>
            <a:endParaRPr sz="800">
              <a:latin typeface="Open Sans"/>
              <a:ea typeface="Open Sans"/>
              <a:cs typeface="Open Sans"/>
              <a:sym typeface="Open Sans"/>
            </a:endParaRPr>
          </a:p>
        </p:txBody>
      </p:sp>
      <p:sp>
        <p:nvSpPr>
          <p:cNvPr id="654" name="Google Shape;654;p29"/>
          <p:cNvSpPr txBox="1"/>
          <p:nvPr/>
        </p:nvSpPr>
        <p:spPr>
          <a:xfrm>
            <a:off x="512332" y="2309444"/>
            <a:ext cx="3903300" cy="381300"/>
          </a:xfrm>
          <a:prstGeom prst="rect">
            <a:avLst/>
          </a:prstGeom>
          <a:noFill/>
          <a:ln>
            <a:noFill/>
          </a:ln>
        </p:spPr>
        <p:txBody>
          <a:bodyPr anchorCtr="0" anchor="t" bIns="0" lIns="0" spcFirstLastPara="1" rIns="0" wrap="square" tIns="7500">
            <a:spAutoFit/>
          </a:bodyPr>
          <a:lstStyle/>
          <a:p>
            <a:pPr indent="0" lvl="0" marL="190500" marR="2273300" rtl="0" algn="just">
              <a:lnSpc>
                <a:spcPct val="101800"/>
              </a:lnSpc>
              <a:spcBef>
                <a:spcPts val="0"/>
              </a:spcBef>
              <a:spcAft>
                <a:spcPts val="0"/>
              </a:spcAft>
              <a:buNone/>
            </a:pPr>
            <a:r>
              <a:rPr lang="en" sz="800">
                <a:solidFill>
                  <a:srgbClr val="57585B"/>
                </a:solidFill>
                <a:latin typeface="Open Sans"/>
                <a:ea typeface="Open Sans"/>
                <a:cs typeface="Open Sans"/>
                <a:sym typeface="Open Sans"/>
              </a:rPr>
              <a:t>The third input is a huge file yet the output is still the same fixed length as the other two.</a:t>
            </a:r>
            <a:endParaRPr sz="800">
              <a:latin typeface="Open Sans"/>
              <a:ea typeface="Open Sans"/>
              <a:cs typeface="Open Sans"/>
              <a:sym typeface="Open Sans"/>
            </a:endParaRPr>
          </a:p>
        </p:txBody>
      </p:sp>
      <p:sp>
        <p:nvSpPr>
          <p:cNvPr id="655" name="Google Shape;655;p29"/>
          <p:cNvSpPr txBox="1"/>
          <p:nvPr/>
        </p:nvSpPr>
        <p:spPr>
          <a:xfrm>
            <a:off x="512332" y="2829453"/>
            <a:ext cx="3903300" cy="2126700"/>
          </a:xfrm>
          <a:prstGeom prst="rect">
            <a:avLst/>
          </a:prstGeom>
          <a:noFill/>
          <a:ln>
            <a:noFill/>
          </a:ln>
        </p:spPr>
        <p:txBody>
          <a:bodyPr anchorCtr="0" anchor="t" bIns="0" lIns="0" spcFirstLastPara="1" rIns="0" wrap="square" tIns="7500">
            <a:spAutoFit/>
          </a:bodyPr>
          <a:lstStyle/>
          <a:p>
            <a:pPr indent="0" lvl="0" marL="0" marR="2057400" rtl="0" algn="l">
              <a:lnSpc>
                <a:spcPct val="101800"/>
              </a:lnSpc>
              <a:spcBef>
                <a:spcPts val="0"/>
              </a:spcBef>
              <a:spcAft>
                <a:spcPts val="0"/>
              </a:spcAft>
              <a:buNone/>
            </a:pPr>
            <a:r>
              <a:rPr b="1" lang="en" sz="800">
                <a:solidFill>
                  <a:srgbClr val="57585B"/>
                </a:solidFill>
                <a:latin typeface="Open Sans"/>
                <a:ea typeface="Open Sans"/>
                <a:cs typeface="Open Sans"/>
                <a:sym typeface="Open Sans"/>
              </a:rPr>
              <a:t>Hashing </a:t>
            </a:r>
            <a:r>
              <a:rPr lang="en" sz="800">
                <a:solidFill>
                  <a:srgbClr val="57585B"/>
                </a:solidFill>
                <a:latin typeface="Open Sans"/>
                <a:ea typeface="Open Sans"/>
                <a:cs typeface="Open Sans"/>
                <a:sym typeface="Open Sans"/>
              </a:rPr>
              <a:t>can also be thought of as a musical score that captures the essence of a piece of music. Just as a musical score is a unique representation of a tune, a hash value is a unique representation of a piece of data.</a:t>
            </a:r>
            <a:endParaRPr sz="800">
              <a:latin typeface="Open Sans"/>
              <a:ea typeface="Open Sans"/>
              <a:cs typeface="Open Sans"/>
              <a:sym typeface="Open Sans"/>
            </a:endParaRPr>
          </a:p>
          <a:p>
            <a:pPr indent="0" lvl="0" marL="0" rtl="0" algn="l">
              <a:lnSpc>
                <a:spcPct val="100000"/>
              </a:lnSpc>
              <a:spcBef>
                <a:spcPts val="0"/>
              </a:spcBef>
              <a:spcAft>
                <a:spcPts val="0"/>
              </a:spcAft>
              <a:buNone/>
            </a:pPr>
            <a:r>
              <a:t/>
            </a:r>
            <a:endParaRPr sz="900">
              <a:latin typeface="Open Sans"/>
              <a:ea typeface="Open Sans"/>
              <a:cs typeface="Open Sans"/>
              <a:sym typeface="Open Sans"/>
            </a:endParaRPr>
          </a:p>
          <a:p>
            <a:pPr indent="0" lvl="0" marL="0" marR="12700" rtl="0" algn="l">
              <a:lnSpc>
                <a:spcPct val="101800"/>
              </a:lnSpc>
              <a:spcBef>
                <a:spcPts val="0"/>
              </a:spcBef>
              <a:spcAft>
                <a:spcPts val="0"/>
              </a:spcAft>
              <a:buNone/>
            </a:pPr>
            <a:r>
              <a:rPr lang="en" sz="800">
                <a:solidFill>
                  <a:srgbClr val="57585B"/>
                </a:solidFill>
                <a:latin typeface="Open Sans"/>
                <a:ea typeface="Open Sans"/>
                <a:cs typeface="Open Sans"/>
                <a:sym typeface="Open Sans"/>
              </a:rPr>
              <a:t>By comparing the score of a piece of music with the actual performance, a musician can determine if the performance is accurate. Similarly, by comparing the hash value of received data with the original hash value, one can determine if the data has been altered during transmission.</a:t>
            </a:r>
            <a:endParaRPr sz="800">
              <a:latin typeface="Open Sans"/>
              <a:ea typeface="Open Sans"/>
              <a:cs typeface="Open Sans"/>
              <a:sym typeface="Open Sans"/>
            </a:endParaRPr>
          </a:p>
          <a:p>
            <a:pPr indent="0" lvl="0" marL="0" marR="0" rtl="0" algn="l">
              <a:lnSpc>
                <a:spcPct val="101800"/>
              </a:lnSpc>
              <a:spcBef>
                <a:spcPts val="800"/>
              </a:spcBef>
              <a:spcAft>
                <a:spcPts val="0"/>
              </a:spcAft>
              <a:buNone/>
            </a:pPr>
            <a:r>
              <a:rPr lang="en" sz="800">
                <a:solidFill>
                  <a:srgbClr val="57585B"/>
                </a:solidFill>
                <a:latin typeface="Open Sans"/>
                <a:ea typeface="Open Sans"/>
                <a:cs typeface="Open Sans"/>
                <a:sym typeface="Open Sans"/>
              </a:rPr>
              <a:t>Just as a slight deviation in a musical performance can cause it to sound different, even the slightest change to the original data will result in a different hash value. This makes hashing a powerful tool for ensuring the integrity and authenticity of a bitcoin transaction.</a:t>
            </a:r>
            <a:endParaRPr sz="800">
              <a:latin typeface="Open Sans"/>
              <a:ea typeface="Open Sans"/>
              <a:cs typeface="Open Sans"/>
              <a:sym typeface="Open Sans"/>
            </a:endParaRPr>
          </a:p>
        </p:txBody>
      </p:sp>
      <p:pic>
        <p:nvPicPr>
          <p:cNvPr id="656" name="Google Shape;656;p29" title="Bitkwa-Logo-New.png"/>
          <p:cNvPicPr preferRelativeResize="0"/>
          <p:nvPr/>
        </p:nvPicPr>
        <p:blipFill>
          <a:blip r:embed="rId16">
            <a:alphaModFix/>
          </a:blip>
          <a:stretch>
            <a:fillRect/>
          </a:stretch>
        </p:blipFill>
        <p:spPr>
          <a:xfrm>
            <a:off x="6837267" y="223499"/>
            <a:ext cx="1054499" cy="43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